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39"/>
  </p:notesMasterIdLst>
  <p:sldIdLst>
    <p:sldId id="256" r:id="rId2"/>
    <p:sldId id="522" r:id="rId3"/>
    <p:sldId id="524" r:id="rId4"/>
    <p:sldId id="280" r:id="rId5"/>
    <p:sldId id="289" r:id="rId6"/>
    <p:sldId id="281" r:id="rId7"/>
    <p:sldId id="296" r:id="rId8"/>
    <p:sldId id="282" r:id="rId9"/>
    <p:sldId id="304" r:id="rId10"/>
    <p:sldId id="305" r:id="rId11"/>
    <p:sldId id="284" r:id="rId12"/>
    <p:sldId id="526" r:id="rId13"/>
    <p:sldId id="527" r:id="rId14"/>
    <p:sldId id="528" r:id="rId15"/>
    <p:sldId id="286" r:id="rId16"/>
    <p:sldId id="288" r:id="rId17"/>
    <p:sldId id="307" r:id="rId18"/>
    <p:sldId id="309" r:id="rId19"/>
    <p:sldId id="529" r:id="rId20"/>
    <p:sldId id="532" r:id="rId21"/>
    <p:sldId id="533" r:id="rId22"/>
    <p:sldId id="308" r:id="rId23"/>
    <p:sldId id="310" r:id="rId24"/>
    <p:sldId id="531" r:id="rId25"/>
    <p:sldId id="351" r:id="rId26"/>
    <p:sldId id="530" r:id="rId27"/>
    <p:sldId id="311" r:id="rId28"/>
    <p:sldId id="352" r:id="rId29"/>
    <p:sldId id="534" r:id="rId30"/>
    <p:sldId id="536" r:id="rId31"/>
    <p:sldId id="535" r:id="rId32"/>
    <p:sldId id="537" r:id="rId33"/>
    <p:sldId id="538" r:id="rId34"/>
    <p:sldId id="539" r:id="rId35"/>
    <p:sldId id="540" r:id="rId36"/>
    <p:sldId id="657" r:id="rId37"/>
    <p:sldId id="541" r:id="rId38"/>
    <p:sldId id="542" r:id="rId39"/>
    <p:sldId id="313" r:id="rId40"/>
    <p:sldId id="314" r:id="rId41"/>
    <p:sldId id="312" r:id="rId42"/>
    <p:sldId id="353" r:id="rId43"/>
    <p:sldId id="543" r:id="rId44"/>
    <p:sldId id="544" r:id="rId45"/>
    <p:sldId id="545" r:id="rId46"/>
    <p:sldId id="658" r:id="rId47"/>
    <p:sldId id="546" r:id="rId48"/>
    <p:sldId id="547" r:id="rId49"/>
    <p:sldId id="548" r:id="rId50"/>
    <p:sldId id="549" r:id="rId51"/>
    <p:sldId id="315" r:id="rId52"/>
    <p:sldId id="354" r:id="rId53"/>
    <p:sldId id="287" r:id="rId54"/>
    <p:sldId id="550" r:id="rId55"/>
    <p:sldId id="551" r:id="rId56"/>
    <p:sldId id="552" r:id="rId57"/>
    <p:sldId id="553" r:id="rId58"/>
    <p:sldId id="554" r:id="rId59"/>
    <p:sldId id="297" r:id="rId60"/>
    <p:sldId id="316" r:id="rId61"/>
    <p:sldId id="355" r:id="rId62"/>
    <p:sldId id="317" r:id="rId63"/>
    <p:sldId id="356" r:id="rId64"/>
    <p:sldId id="555" r:id="rId65"/>
    <p:sldId id="556" r:id="rId66"/>
    <p:sldId id="318" r:id="rId67"/>
    <p:sldId id="357" r:id="rId68"/>
    <p:sldId id="557" r:id="rId69"/>
    <p:sldId id="558" r:id="rId70"/>
    <p:sldId id="290" r:id="rId71"/>
    <p:sldId id="303" r:id="rId72"/>
    <p:sldId id="299" r:id="rId73"/>
    <p:sldId id="559" r:id="rId74"/>
    <p:sldId id="560" r:id="rId75"/>
    <p:sldId id="561" r:id="rId76"/>
    <p:sldId id="562" r:id="rId77"/>
    <p:sldId id="563" r:id="rId78"/>
    <p:sldId id="564" r:id="rId79"/>
    <p:sldId id="319" r:id="rId80"/>
    <p:sldId id="358" r:id="rId81"/>
    <p:sldId id="565" r:id="rId82"/>
    <p:sldId id="566" r:id="rId83"/>
    <p:sldId id="568" r:id="rId84"/>
    <p:sldId id="569" r:id="rId85"/>
    <p:sldId id="570" r:id="rId86"/>
    <p:sldId id="571" r:id="rId87"/>
    <p:sldId id="572" r:id="rId88"/>
    <p:sldId id="659" r:id="rId89"/>
    <p:sldId id="567" r:id="rId90"/>
    <p:sldId id="320" r:id="rId91"/>
    <p:sldId id="359" r:id="rId92"/>
    <p:sldId id="573" r:id="rId93"/>
    <p:sldId id="574" r:id="rId94"/>
    <p:sldId id="575" r:id="rId95"/>
    <p:sldId id="321" r:id="rId96"/>
    <p:sldId id="360" r:id="rId97"/>
    <p:sldId id="576" r:id="rId98"/>
    <p:sldId id="577" r:id="rId99"/>
    <p:sldId id="578" r:id="rId100"/>
    <p:sldId id="579" r:id="rId101"/>
    <p:sldId id="322" r:id="rId102"/>
    <p:sldId id="361" r:id="rId103"/>
    <p:sldId id="580" r:id="rId104"/>
    <p:sldId id="581" r:id="rId105"/>
    <p:sldId id="582" r:id="rId106"/>
    <p:sldId id="586" r:id="rId107"/>
    <p:sldId id="323" r:id="rId108"/>
    <p:sldId id="325" r:id="rId109"/>
    <p:sldId id="583" r:id="rId110"/>
    <p:sldId id="584" r:id="rId111"/>
    <p:sldId id="585" r:id="rId112"/>
    <p:sldId id="326" r:id="rId113"/>
    <p:sldId id="324" r:id="rId114"/>
    <p:sldId id="662" r:id="rId115"/>
    <p:sldId id="371" r:id="rId116"/>
    <p:sldId id="362" r:id="rId117"/>
    <p:sldId id="663" r:id="rId118"/>
    <p:sldId id="363" r:id="rId119"/>
    <p:sldId id="368" r:id="rId120"/>
    <p:sldId id="369" r:id="rId121"/>
    <p:sldId id="370" r:id="rId122"/>
    <p:sldId id="373" r:id="rId123"/>
    <p:sldId id="374" r:id="rId124"/>
    <p:sldId id="587" r:id="rId125"/>
    <p:sldId id="588" r:id="rId126"/>
    <p:sldId id="589" r:id="rId127"/>
    <p:sldId id="590" r:id="rId128"/>
    <p:sldId id="660" r:id="rId129"/>
    <p:sldId id="661" r:id="rId130"/>
    <p:sldId id="375" r:id="rId131"/>
    <p:sldId id="292" r:id="rId132"/>
    <p:sldId id="300" r:id="rId133"/>
    <p:sldId id="591" r:id="rId134"/>
    <p:sldId id="664" r:id="rId135"/>
    <p:sldId id="592" r:id="rId136"/>
    <p:sldId id="593" r:id="rId137"/>
    <p:sldId id="594" r:id="rId138"/>
    <p:sldId id="665" r:id="rId139"/>
    <p:sldId id="595" r:id="rId140"/>
    <p:sldId id="329" r:id="rId141"/>
    <p:sldId id="327" r:id="rId142"/>
    <p:sldId id="364" r:id="rId143"/>
    <p:sldId id="597" r:id="rId144"/>
    <p:sldId id="596" r:id="rId145"/>
    <p:sldId id="598" r:id="rId146"/>
    <p:sldId id="328" r:id="rId147"/>
    <p:sldId id="365" r:id="rId148"/>
    <p:sldId id="599" r:id="rId149"/>
    <p:sldId id="600" r:id="rId150"/>
    <p:sldId id="603" r:id="rId151"/>
    <p:sldId id="601" r:id="rId152"/>
    <p:sldId id="602" r:id="rId153"/>
    <p:sldId id="293" r:id="rId154"/>
    <p:sldId id="301" r:id="rId155"/>
    <p:sldId id="604" r:id="rId156"/>
    <p:sldId id="605" r:id="rId157"/>
    <p:sldId id="606" r:id="rId158"/>
    <p:sldId id="607" r:id="rId159"/>
    <p:sldId id="608" r:id="rId160"/>
    <p:sldId id="609" r:id="rId161"/>
    <p:sldId id="330" r:id="rId162"/>
    <p:sldId id="366" r:id="rId163"/>
    <p:sldId id="618" r:id="rId164"/>
    <p:sldId id="620" r:id="rId165"/>
    <p:sldId id="619" r:id="rId166"/>
    <p:sldId id="621" r:id="rId167"/>
    <p:sldId id="622" r:id="rId168"/>
    <p:sldId id="635" r:id="rId169"/>
    <p:sldId id="337" r:id="rId170"/>
    <p:sldId id="331" r:id="rId171"/>
    <p:sldId id="367" r:id="rId172"/>
    <p:sldId id="624" r:id="rId173"/>
    <p:sldId id="623" r:id="rId174"/>
    <p:sldId id="625" r:id="rId175"/>
    <p:sldId id="626" r:id="rId176"/>
    <p:sldId id="628" r:id="rId177"/>
    <p:sldId id="629" r:id="rId178"/>
    <p:sldId id="627" r:id="rId179"/>
    <p:sldId id="333" r:id="rId180"/>
    <p:sldId id="339" r:id="rId181"/>
    <p:sldId id="610" r:id="rId182"/>
    <p:sldId id="611" r:id="rId183"/>
    <p:sldId id="612" r:id="rId184"/>
    <p:sldId id="613" r:id="rId185"/>
    <p:sldId id="614" r:id="rId186"/>
    <p:sldId id="615" r:id="rId187"/>
    <p:sldId id="616" r:id="rId188"/>
    <p:sldId id="617" r:id="rId189"/>
    <p:sldId id="335" r:id="rId190"/>
    <p:sldId id="350" r:id="rId191"/>
    <p:sldId id="632" r:id="rId192"/>
    <p:sldId id="630" r:id="rId193"/>
    <p:sldId id="633" r:id="rId194"/>
    <p:sldId id="631" r:id="rId195"/>
    <p:sldId id="634" r:id="rId196"/>
    <p:sldId id="636" r:id="rId197"/>
    <p:sldId id="637" r:id="rId198"/>
    <p:sldId id="638" r:id="rId199"/>
    <p:sldId id="336" r:id="rId200"/>
    <p:sldId id="349" r:id="rId201"/>
    <p:sldId id="639" r:id="rId202"/>
    <p:sldId id="640" r:id="rId203"/>
    <p:sldId id="641" r:id="rId204"/>
    <p:sldId id="642" r:id="rId205"/>
    <p:sldId id="643" r:id="rId206"/>
    <p:sldId id="644" r:id="rId207"/>
    <p:sldId id="645" r:id="rId208"/>
    <p:sldId id="646" r:id="rId209"/>
    <p:sldId id="647" r:id="rId210"/>
    <p:sldId id="648" r:id="rId211"/>
    <p:sldId id="338" r:id="rId212"/>
    <p:sldId id="348" r:id="rId213"/>
    <p:sldId id="649" r:id="rId214"/>
    <p:sldId id="650" r:id="rId215"/>
    <p:sldId id="651" r:id="rId216"/>
    <p:sldId id="652" r:id="rId217"/>
    <p:sldId id="653" r:id="rId218"/>
    <p:sldId id="654" r:id="rId219"/>
    <p:sldId id="655" r:id="rId220"/>
    <p:sldId id="656" r:id="rId221"/>
    <p:sldId id="340" r:id="rId222"/>
    <p:sldId id="344" r:id="rId223"/>
    <p:sldId id="345" r:id="rId224"/>
    <p:sldId id="346" r:id="rId225"/>
    <p:sldId id="347" r:id="rId226"/>
    <p:sldId id="291" r:id="rId227"/>
    <p:sldId id="273" r:id="rId228"/>
    <p:sldId id="298" r:id="rId229"/>
    <p:sldId id="279" r:id="rId230"/>
    <p:sldId id="666" r:id="rId231"/>
    <p:sldId id="667" r:id="rId232"/>
    <p:sldId id="668" r:id="rId233"/>
    <p:sldId id="295" r:id="rId234"/>
    <p:sldId id="294" r:id="rId235"/>
    <p:sldId id="372" r:id="rId236"/>
    <p:sldId id="334" r:id="rId237"/>
    <p:sldId id="276" r:id="rId2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ción" id="{D1F23464-5591-492A-BEB8-C60E99C7EE80}">
          <p14:sldIdLst>
            <p14:sldId id="256"/>
            <p14:sldId id="522"/>
            <p14:sldId id="524"/>
            <p14:sldId id="280"/>
            <p14:sldId id="289"/>
            <p14:sldId id="281"/>
            <p14:sldId id="296"/>
          </p14:sldIdLst>
        </p14:section>
        <p14:section name="Introducción" id="{32AA284D-5073-4126-A69A-678EF5F9A098}">
          <p14:sldIdLst>
            <p14:sldId id="282"/>
            <p14:sldId id="304"/>
            <p14:sldId id="305"/>
            <p14:sldId id="284"/>
            <p14:sldId id="526"/>
            <p14:sldId id="527"/>
            <p14:sldId id="528"/>
            <p14:sldId id="286"/>
          </p14:sldIdLst>
        </p14:section>
        <p14:section name="Command-line interface" id="{B1516EE2-BD3E-4B33-BF68-E9BB056B6878}">
          <p14:sldIdLst>
            <p14:sldId id="288"/>
            <p14:sldId id="307"/>
            <p14:sldId id="309"/>
            <p14:sldId id="529"/>
            <p14:sldId id="532"/>
            <p14:sldId id="533"/>
            <p14:sldId id="308"/>
          </p14:sldIdLst>
        </p14:section>
        <p14:section name="pathing" id="{6E885694-21FB-488A-AB40-688525007979}">
          <p14:sldIdLst>
            <p14:sldId id="310"/>
            <p14:sldId id="531"/>
            <p14:sldId id="351"/>
            <p14:sldId id="530"/>
          </p14:sldIdLst>
        </p14:section>
        <p14:section name="args y uri" id="{BE74ADF5-54D7-4C4E-B78F-6C387CAF472A}">
          <p14:sldIdLst>
            <p14:sldId id="311"/>
            <p14:sldId id="352"/>
            <p14:sldId id="534"/>
            <p14:sldId id="536"/>
            <p14:sldId id="535"/>
            <p14:sldId id="537"/>
            <p14:sldId id="538"/>
            <p14:sldId id="539"/>
            <p14:sldId id="540"/>
            <p14:sldId id="657"/>
            <p14:sldId id="541"/>
            <p14:sldId id="542"/>
          </p14:sldIdLst>
        </p14:section>
        <p14:section name="logs y verbosidad" id="{E89DCCCB-3776-45D8-A325-A4EB1E43875D}">
          <p14:sldIdLst>
            <p14:sldId id="313"/>
            <p14:sldId id="314"/>
          </p14:sldIdLst>
        </p14:section>
        <p14:section name="pipelines" id="{74099408-F997-45D2-8FB0-A274AE22474C}">
          <p14:sldIdLst>
            <p14:sldId id="312"/>
            <p14:sldId id="353"/>
            <p14:sldId id="543"/>
            <p14:sldId id="544"/>
            <p14:sldId id="545"/>
            <p14:sldId id="658"/>
            <p14:sldId id="546"/>
            <p14:sldId id="547"/>
            <p14:sldId id="548"/>
            <p14:sldId id="549"/>
          </p14:sldIdLst>
        </p14:section>
        <p14:section name="apis" id="{1B530233-3477-4582-953D-9BC5148FC5A5}">
          <p14:sldIdLst>
            <p14:sldId id="315"/>
            <p14:sldId id="354"/>
            <p14:sldId id="287"/>
            <p14:sldId id="550"/>
            <p14:sldId id="551"/>
            <p14:sldId id="552"/>
            <p14:sldId id="553"/>
            <p14:sldId id="554"/>
            <p14:sldId id="297"/>
          </p14:sldIdLst>
        </p14:section>
        <p14:section name="restful apis" id="{F6F14F07-274D-42FE-9881-48BC7A89CF64}">
          <p14:sldIdLst>
            <p14:sldId id="316"/>
            <p14:sldId id="355"/>
          </p14:sldIdLst>
        </p14:section>
        <p14:section name="typescript" id="{0C709808-320E-45EC-BD7F-5B0FFAC1F0B1}">
          <p14:sldIdLst>
            <p14:sldId id="317"/>
            <p14:sldId id="356"/>
            <p14:sldId id="555"/>
            <p14:sldId id="556"/>
          </p14:sldIdLst>
        </p14:section>
        <p14:section name="java" id="{8F0169BD-AF56-486A-85B5-08B209FF5E6E}">
          <p14:sldIdLst>
            <p14:sldId id="318"/>
            <p14:sldId id="357"/>
            <p14:sldId id="557"/>
            <p14:sldId id="558"/>
          </p14:sldIdLst>
        </p14:section>
        <p14:section name="Automatizaciones" id="{60D68BA8-5C25-4796-A39F-FF8FDA1A9094}">
          <p14:sldIdLst>
            <p14:sldId id="290"/>
            <p14:sldId id="303"/>
            <p14:sldId id="299"/>
            <p14:sldId id="559"/>
            <p14:sldId id="560"/>
            <p14:sldId id="561"/>
            <p14:sldId id="562"/>
            <p14:sldId id="563"/>
            <p14:sldId id="564"/>
          </p14:sldIdLst>
        </p14:section>
        <p14:section name="crontab" id="{BECD07DB-7C9F-4995-B09C-89919BCD8E3D}">
          <p14:sldIdLst>
            <p14:sldId id="319"/>
            <p14:sldId id="358"/>
            <p14:sldId id="565"/>
            <p14:sldId id="566"/>
            <p14:sldId id="568"/>
            <p14:sldId id="569"/>
            <p14:sldId id="570"/>
            <p14:sldId id="571"/>
            <p14:sldId id="572"/>
            <p14:sldId id="659"/>
            <p14:sldId id="567"/>
          </p14:sldIdLst>
        </p14:section>
        <p14:section name="hooks y eventos" id="{5C5C9997-CD41-4BFB-8497-61B82950589E}">
          <p14:sldIdLst>
            <p14:sldId id="320"/>
            <p14:sldId id="359"/>
            <p14:sldId id="573"/>
            <p14:sldId id="574"/>
            <p14:sldId id="575"/>
          </p14:sldIdLst>
        </p14:section>
        <p14:section name="pereza" id="{0255826F-EF75-43F1-8904-781ECB7EBF19}">
          <p14:sldIdLst>
            <p14:sldId id="321"/>
            <p14:sldId id="360"/>
            <p14:sldId id="576"/>
            <p14:sldId id="577"/>
            <p14:sldId id="578"/>
            <p14:sldId id="579"/>
          </p14:sldIdLst>
        </p14:section>
        <p14:section name="devops y scripting" id="{C6BE56A1-7903-431E-87AC-C06ECF53FD44}">
          <p14:sldIdLst>
            <p14:sldId id="322"/>
            <p14:sldId id="361"/>
            <p14:sldId id="580"/>
            <p14:sldId id="581"/>
            <p14:sldId id="582"/>
            <p14:sldId id="586"/>
          </p14:sldIdLst>
        </p14:section>
        <p14:section name="architecture testing" id="{D371D5FD-37E8-4AA2-9A1C-17A2EAAA9CD3}">
          <p14:sldIdLst>
            <p14:sldId id="323"/>
            <p14:sldId id="325"/>
            <p14:sldId id="583"/>
            <p14:sldId id="584"/>
            <p14:sldId id="585"/>
            <p14:sldId id="326"/>
          </p14:sldIdLst>
        </p14:section>
        <p14:section name="matriz de Eisenhower" id="{E970F505-3413-4738-BF47-378DA09C5CED}">
          <p14:sldIdLst>
            <p14:sldId id="324"/>
            <p14:sldId id="662"/>
            <p14:sldId id="371"/>
            <p14:sldId id="362"/>
            <p14:sldId id="663"/>
            <p14:sldId id="363"/>
            <p14:sldId id="368"/>
            <p14:sldId id="369"/>
            <p14:sldId id="370"/>
            <p14:sldId id="373"/>
            <p14:sldId id="374"/>
            <p14:sldId id="587"/>
            <p14:sldId id="588"/>
            <p14:sldId id="589"/>
            <p14:sldId id="590"/>
            <p14:sldId id="660"/>
            <p14:sldId id="661"/>
            <p14:sldId id="375"/>
          </p14:sldIdLst>
        </p14:section>
        <p14:section name="Developer Experience" id="{7D13A537-746E-4FE9-B1DF-5C9B6BF64413}">
          <p14:sldIdLst>
            <p14:sldId id="292"/>
            <p14:sldId id="300"/>
            <p14:sldId id="591"/>
            <p14:sldId id="664"/>
            <p14:sldId id="592"/>
            <p14:sldId id="593"/>
            <p14:sldId id="594"/>
            <p14:sldId id="665"/>
            <p14:sldId id="595"/>
            <p14:sldId id="329"/>
          </p14:sldIdLst>
        </p14:section>
        <p14:section name="importancia del DX" id="{686C9A73-F572-4B05-9232-EC9748E077E5}">
          <p14:sldIdLst>
            <p14:sldId id="327"/>
            <p14:sldId id="364"/>
            <p14:sldId id="597"/>
            <p14:sldId id="596"/>
            <p14:sldId id="598"/>
          </p14:sldIdLst>
        </p14:section>
        <p14:section name="dx &lt;3 cli" id="{184D5370-8ACA-4073-BDCB-72C968208A99}">
          <p14:sldIdLst>
            <p14:sldId id="328"/>
            <p14:sldId id="365"/>
            <p14:sldId id="599"/>
            <p14:sldId id="600"/>
            <p14:sldId id="603"/>
            <p14:sldId id="601"/>
            <p14:sldId id="602"/>
          </p14:sldIdLst>
        </p14:section>
        <p14:section name="Terraformadores y Validadores" id="{0584F876-79FC-4453-B321-D66CD06006D8}">
          <p14:sldIdLst>
            <p14:sldId id="293"/>
            <p14:sldId id="301"/>
            <p14:sldId id="604"/>
            <p14:sldId id="605"/>
            <p14:sldId id="606"/>
            <p14:sldId id="607"/>
            <p14:sldId id="608"/>
            <p14:sldId id="609"/>
          </p14:sldIdLst>
        </p14:section>
        <p14:section name="code-gen" id="{5C1A5FED-84DC-483A-A8C5-5D7FFAC07E77}">
          <p14:sldIdLst>
            <p14:sldId id="330"/>
            <p14:sldId id="366"/>
            <p14:sldId id="618"/>
            <p14:sldId id="620"/>
            <p14:sldId id="619"/>
            <p14:sldId id="621"/>
            <p14:sldId id="622"/>
            <p14:sldId id="635"/>
            <p14:sldId id="337"/>
          </p14:sldIdLst>
        </p14:section>
        <p14:section name="templates" id="{B8765B04-AB59-4D49-A2C8-187C4C84F457}">
          <p14:sldIdLst>
            <p14:sldId id="331"/>
            <p14:sldId id="367"/>
            <p14:sldId id="624"/>
            <p14:sldId id="623"/>
            <p14:sldId id="625"/>
            <p14:sldId id="626"/>
            <p14:sldId id="628"/>
            <p14:sldId id="629"/>
            <p14:sldId id="627"/>
            <p14:sldId id="333"/>
            <p14:sldId id="339"/>
          </p14:sldIdLst>
        </p14:section>
        <p14:section name="casing" id="{18447152-1DD4-4D3E-B0F8-1502C6D8D420}">
          <p14:sldIdLst>
            <p14:sldId id="610"/>
            <p14:sldId id="611"/>
            <p14:sldId id="612"/>
            <p14:sldId id="613"/>
            <p14:sldId id="614"/>
            <p14:sldId id="615"/>
            <p14:sldId id="616"/>
            <p14:sldId id="617"/>
          </p14:sldIdLst>
        </p14:section>
        <p14:section name="terraformador" id="{A585A4F1-4100-4442-BFCE-5B259E4B4879}">
          <p14:sldIdLst>
            <p14:sldId id="335"/>
            <p14:sldId id="350"/>
            <p14:sldId id="632"/>
            <p14:sldId id="630"/>
            <p14:sldId id="633"/>
            <p14:sldId id="631"/>
            <p14:sldId id="634"/>
            <p14:sldId id="636"/>
            <p14:sldId id="637"/>
            <p14:sldId id="638"/>
          </p14:sldIdLst>
        </p14:section>
        <p14:section name="validadores" id="{DD2E94DA-61AB-4D94-9E5D-6E9E757E3FB8}">
          <p14:sldIdLst>
            <p14:sldId id="336"/>
            <p14:sldId id="349"/>
            <p14:sldId id="639"/>
            <p14:sldId id="640"/>
            <p14:sldId id="641"/>
            <p14:sldId id="642"/>
            <p14:sldId id="643"/>
            <p14:sldId id="644"/>
            <p14:sldId id="645"/>
            <p14:sldId id="646"/>
            <p14:sldId id="647"/>
            <p14:sldId id="648"/>
          </p14:sldIdLst>
        </p14:section>
        <p14:section name="devops" id="{A7D3F056-D4DE-4A07-9A13-FA3E44F439BA}">
          <p14:sldIdLst>
            <p14:sldId id="338"/>
            <p14:sldId id="348"/>
            <p14:sldId id="649"/>
            <p14:sldId id="650"/>
            <p14:sldId id="651"/>
            <p14:sldId id="652"/>
            <p14:sldId id="653"/>
            <p14:sldId id="654"/>
            <p14:sldId id="655"/>
            <p14:sldId id="656"/>
          </p14:sldIdLst>
        </p14:section>
        <p14:section name="Cierre" id="{47EBACF1-60E8-4169-8BBE-8F64CFC7A955}">
          <p14:sldIdLst>
            <p14:sldId id="340"/>
            <p14:sldId id="344"/>
            <p14:sldId id="345"/>
            <p14:sldId id="346"/>
            <p14:sldId id="347"/>
            <p14:sldId id="291"/>
            <p14:sldId id="273"/>
            <p14:sldId id="298"/>
            <p14:sldId id="279"/>
            <p14:sldId id="666"/>
            <p14:sldId id="667"/>
            <p14:sldId id="668"/>
          </p14:sldIdLst>
        </p14:section>
        <p14:section name="Taller: magic-cli" id="{F92DEEB8-79F4-47F1-938C-710D95DB7657}">
          <p14:sldIdLst>
            <p14:sldId id="295"/>
            <p14:sldId id="294"/>
            <p14:sldId id="372"/>
            <p14:sldId id="334"/>
            <p14:sldId id="276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B615"/>
    <a:srgbClr val="171431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188" autoAdjust="0"/>
    <p:restoredTop sz="95412" autoAdjust="0"/>
  </p:normalViewPr>
  <p:slideViewPr>
    <p:cSldViewPr snapToGrid="0">
      <p:cViewPr varScale="1">
        <p:scale>
          <a:sx n="106" d="100"/>
          <a:sy n="106" d="100"/>
        </p:scale>
        <p:origin x="648" y="16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-2706"/>
    </p:cViewPr>
  </p:sorterViewPr>
  <p:notesViewPr>
    <p:cSldViewPr snapToGrid="0">
      <p:cViewPr varScale="1">
        <p:scale>
          <a:sx n="68" d="100"/>
          <a:sy n="68" d="100"/>
        </p:scale>
        <p:origin x="2904" y="31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slide" Target="slides/slide22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37" Type="http://schemas.openxmlformats.org/officeDocument/2006/relationships/slide" Target="slides/slide236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notesMaster" Target="notesMasters/notesMaster1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240" Type="http://schemas.openxmlformats.org/officeDocument/2006/relationships/presProps" Target="presProps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220" Type="http://schemas.openxmlformats.org/officeDocument/2006/relationships/slide" Target="slides/slide219.xml"/><Relationship Id="rId241" Type="http://schemas.openxmlformats.org/officeDocument/2006/relationships/viewProps" Target="view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theme" Target="theme/theme1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tableStyles" Target="tableStyles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microsoft.com/office/2016/11/relationships/changesInfo" Target="changesInfos/changesInfo1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asin Arafat" userId="1bac607883c7da5f" providerId="LiveId" clId="{2C40E929-F84B-6641-995C-DC4383F024B3}"/>
    <pc:docChg chg="undo custSel modSld modMainMaster">
      <pc:chgData name="Yasin Arafat" userId="1bac607883c7da5f" providerId="LiveId" clId="{2C40E929-F84B-6641-995C-DC4383F024B3}" dt="2024-06-11T11:19:47.499" v="293" actId="6264"/>
      <pc:docMkLst>
        <pc:docMk/>
      </pc:docMkLst>
      <pc:sldChg chg="addSp delSp modSp mod chgLayout">
        <pc:chgData name="Yasin Arafat" userId="1bac607883c7da5f" providerId="LiveId" clId="{2C40E929-F84B-6641-995C-DC4383F024B3}" dt="2024-06-11T11:16:13.935" v="254" actId="6264"/>
        <pc:sldMkLst>
          <pc:docMk/>
          <pc:sldMk cId="1442525839" sldId="256"/>
        </pc:sldMkLst>
        <pc:spChg chg="add mod ord">
          <ac:chgData name="Yasin Arafat" userId="1bac607883c7da5f" providerId="LiveId" clId="{2C40E929-F84B-6641-995C-DC4383F024B3}" dt="2024-06-11T11:16:13.935" v="254" actId="6264"/>
          <ac:spMkLst>
            <pc:docMk/>
            <pc:sldMk cId="1442525839" sldId="256"/>
            <ac:spMk id="2" creationId="{12A864ED-61C2-7BD7-C33E-0777809CD0C4}"/>
          </ac:spMkLst>
        </pc:spChg>
        <pc:spChg chg="add mod ord">
          <ac:chgData name="Yasin Arafat" userId="1bac607883c7da5f" providerId="LiveId" clId="{2C40E929-F84B-6641-995C-DC4383F024B3}" dt="2024-06-11T11:16:13.935" v="254" actId="6264"/>
          <ac:spMkLst>
            <pc:docMk/>
            <pc:sldMk cId="1442525839" sldId="256"/>
            <ac:spMk id="3" creationId="{A939BE5A-E53D-A295-830E-71FBF16EB801}"/>
          </ac:spMkLst>
        </pc:spChg>
        <pc:spChg chg="del">
          <ac:chgData name="Yasin Arafat" userId="1bac607883c7da5f" providerId="LiveId" clId="{2C40E929-F84B-6641-995C-DC4383F024B3}" dt="2024-06-11T11:16:13.935" v="254" actId="6264"/>
          <ac:spMkLst>
            <pc:docMk/>
            <pc:sldMk cId="1442525839" sldId="256"/>
            <ac:spMk id="4" creationId="{CD0F46A0-230C-6B9C-B351-D7D5336E26C7}"/>
          </ac:spMkLst>
        </pc:spChg>
        <pc:spChg chg="del">
          <ac:chgData name="Yasin Arafat" userId="1bac607883c7da5f" providerId="LiveId" clId="{2C40E929-F84B-6641-995C-DC4383F024B3}" dt="2024-06-11T11:16:13.935" v="254" actId="6264"/>
          <ac:spMkLst>
            <pc:docMk/>
            <pc:sldMk cId="1442525839" sldId="256"/>
            <ac:spMk id="5" creationId="{FC3E84CE-9A3B-6564-6744-4B4C8C24B8BE}"/>
          </ac:spMkLst>
        </pc:spChg>
      </pc:sldChg>
      <pc:sldChg chg="addSp delSp modSp mod chgLayout">
        <pc:chgData name="Yasin Arafat" userId="1bac607883c7da5f" providerId="LiveId" clId="{2C40E929-F84B-6641-995C-DC4383F024B3}" dt="2024-06-11T11:16:16.360" v="255" actId="6264"/>
        <pc:sldMkLst>
          <pc:docMk/>
          <pc:sldMk cId="2426159396" sldId="257"/>
        </pc:sldMkLst>
        <pc:spChg chg="add mod ord">
          <ac:chgData name="Yasin Arafat" userId="1bac607883c7da5f" providerId="LiveId" clId="{2C40E929-F84B-6641-995C-DC4383F024B3}" dt="2024-06-11T11:16:16.360" v="255" actId="6264"/>
          <ac:spMkLst>
            <pc:docMk/>
            <pc:sldMk cId="2426159396" sldId="257"/>
            <ac:spMk id="2" creationId="{E8B033EE-8268-41CE-D1E5-DCAB0A45538A}"/>
          </ac:spMkLst>
        </pc:spChg>
        <pc:spChg chg="add mod ord">
          <ac:chgData name="Yasin Arafat" userId="1bac607883c7da5f" providerId="LiveId" clId="{2C40E929-F84B-6641-995C-DC4383F024B3}" dt="2024-06-11T11:16:16.360" v="255" actId="6264"/>
          <ac:spMkLst>
            <pc:docMk/>
            <pc:sldMk cId="2426159396" sldId="257"/>
            <ac:spMk id="3" creationId="{18118EA1-87E6-85F3-2BF8-6DF350ADAC92}"/>
          </ac:spMkLst>
        </pc:spChg>
        <pc:spChg chg="del">
          <ac:chgData name="Yasin Arafat" userId="1bac607883c7da5f" providerId="LiveId" clId="{2C40E929-F84B-6641-995C-DC4383F024B3}" dt="2024-06-11T11:16:16.360" v="255" actId="6264"/>
          <ac:spMkLst>
            <pc:docMk/>
            <pc:sldMk cId="2426159396" sldId="257"/>
            <ac:spMk id="4" creationId="{9DACF95A-7C5E-981A-CE37-B028141A1908}"/>
          </ac:spMkLst>
        </pc:spChg>
        <pc:spChg chg="del">
          <ac:chgData name="Yasin Arafat" userId="1bac607883c7da5f" providerId="LiveId" clId="{2C40E929-F84B-6641-995C-DC4383F024B3}" dt="2024-06-11T11:16:16.360" v="255" actId="6264"/>
          <ac:spMkLst>
            <pc:docMk/>
            <pc:sldMk cId="2426159396" sldId="257"/>
            <ac:spMk id="5" creationId="{4F7342B1-41CD-A1BC-4FC4-DD2A2BDF2144}"/>
          </ac:spMkLst>
        </pc:spChg>
      </pc:sldChg>
      <pc:sldChg chg="addSp delSp modSp mod chgLayout">
        <pc:chgData name="Yasin Arafat" userId="1bac607883c7da5f" providerId="LiveId" clId="{2C40E929-F84B-6641-995C-DC4383F024B3}" dt="2024-06-11T11:19:47.499" v="293" actId="6264"/>
        <pc:sldMkLst>
          <pc:docMk/>
          <pc:sldMk cId="724050333" sldId="258"/>
        </pc:sldMkLst>
        <pc:spChg chg="add del mod ord">
          <ac:chgData name="Yasin Arafat" userId="1bac607883c7da5f" providerId="LiveId" clId="{2C40E929-F84B-6641-995C-DC4383F024B3}" dt="2024-06-11T11:19:47.499" v="293" actId="6264"/>
          <ac:spMkLst>
            <pc:docMk/>
            <pc:sldMk cId="724050333" sldId="258"/>
            <ac:spMk id="2" creationId="{2CDD5151-D4B5-E4BC-F587-C2D77E4E4BCA}"/>
          </ac:spMkLst>
        </pc:spChg>
        <pc:spChg chg="add del mod ord">
          <ac:chgData name="Yasin Arafat" userId="1bac607883c7da5f" providerId="LiveId" clId="{2C40E929-F84B-6641-995C-DC4383F024B3}" dt="2024-06-11T11:19:47.499" v="293" actId="6264"/>
          <ac:spMkLst>
            <pc:docMk/>
            <pc:sldMk cId="724050333" sldId="258"/>
            <ac:spMk id="3" creationId="{6992CA9D-C47F-A185-803D-4C68DAA49C20}"/>
          </ac:spMkLst>
        </pc:spChg>
        <pc:spChg chg="del">
          <ac:chgData name="Yasin Arafat" userId="1bac607883c7da5f" providerId="LiveId" clId="{2C40E929-F84B-6641-995C-DC4383F024B3}" dt="2024-06-11T11:16:17.316" v="256" actId="6264"/>
          <ac:spMkLst>
            <pc:docMk/>
            <pc:sldMk cId="724050333" sldId="258"/>
            <ac:spMk id="4" creationId="{45E1A1A1-D806-7DBE-12A3-2544873EB345}"/>
          </ac:spMkLst>
        </pc:spChg>
        <pc:spChg chg="del">
          <ac:chgData name="Yasin Arafat" userId="1bac607883c7da5f" providerId="LiveId" clId="{2C40E929-F84B-6641-995C-DC4383F024B3}" dt="2024-06-11T11:16:17.316" v="256" actId="6264"/>
          <ac:spMkLst>
            <pc:docMk/>
            <pc:sldMk cId="724050333" sldId="258"/>
            <ac:spMk id="5" creationId="{812DCF9E-777F-9B20-67C1-122DFFA014B2}"/>
          </ac:spMkLst>
        </pc:spChg>
        <pc:spChg chg="add mod ord">
          <ac:chgData name="Yasin Arafat" userId="1bac607883c7da5f" providerId="LiveId" clId="{2C40E929-F84B-6641-995C-DC4383F024B3}" dt="2024-06-11T11:19:47.499" v="293" actId="6264"/>
          <ac:spMkLst>
            <pc:docMk/>
            <pc:sldMk cId="724050333" sldId="258"/>
            <ac:spMk id="6" creationId="{5E0D2774-E202-634C-9450-61B8EED0EEBC}"/>
          </ac:spMkLst>
        </pc:spChg>
        <pc:spChg chg="add mod ord">
          <ac:chgData name="Yasin Arafat" userId="1bac607883c7da5f" providerId="LiveId" clId="{2C40E929-F84B-6641-995C-DC4383F024B3}" dt="2024-06-11T11:19:47.499" v="293" actId="6264"/>
          <ac:spMkLst>
            <pc:docMk/>
            <pc:sldMk cId="724050333" sldId="258"/>
            <ac:spMk id="7" creationId="{C0F40B23-1FF5-00C3-94C2-1E0E2A49CFEF}"/>
          </ac:spMkLst>
        </pc:spChg>
      </pc:sldChg>
      <pc:sldChg chg="addSp delSp modSp mod chgLayout">
        <pc:chgData name="Yasin Arafat" userId="1bac607883c7da5f" providerId="LiveId" clId="{2C40E929-F84B-6641-995C-DC4383F024B3}" dt="2024-06-11T11:18:09.220" v="284" actId="6264"/>
        <pc:sldMkLst>
          <pc:docMk/>
          <pc:sldMk cId="214837438" sldId="259"/>
        </pc:sldMkLst>
        <pc:spChg chg="add del mod ord">
          <ac:chgData name="Yasin Arafat" userId="1bac607883c7da5f" providerId="LiveId" clId="{2C40E929-F84B-6641-995C-DC4383F024B3}" dt="2024-06-11T11:18:08.096" v="282" actId="6264"/>
          <ac:spMkLst>
            <pc:docMk/>
            <pc:sldMk cId="214837438" sldId="259"/>
            <ac:spMk id="2" creationId="{4C8388F2-F199-0CA3-1416-DF95669F52B0}"/>
          </ac:spMkLst>
        </pc:spChg>
        <pc:spChg chg="add del mod ord">
          <ac:chgData name="Yasin Arafat" userId="1bac607883c7da5f" providerId="LiveId" clId="{2C40E929-F84B-6641-995C-DC4383F024B3}" dt="2024-06-11T11:18:08.096" v="282" actId="6264"/>
          <ac:spMkLst>
            <pc:docMk/>
            <pc:sldMk cId="214837438" sldId="259"/>
            <ac:spMk id="3" creationId="{DD30CB7A-141D-0ED8-31AB-62E36CCCBA80}"/>
          </ac:spMkLst>
        </pc:spChg>
        <pc:spChg chg="del">
          <ac:chgData name="Yasin Arafat" userId="1bac607883c7da5f" providerId="LiveId" clId="{2C40E929-F84B-6641-995C-DC4383F024B3}" dt="2024-06-11T11:16:27.539" v="261" actId="6264"/>
          <ac:spMkLst>
            <pc:docMk/>
            <pc:sldMk cId="214837438" sldId="259"/>
            <ac:spMk id="4" creationId="{E57B22CF-E0EA-F2EA-A88E-66081D6D5753}"/>
          </ac:spMkLst>
        </pc:spChg>
        <pc:spChg chg="del">
          <ac:chgData name="Yasin Arafat" userId="1bac607883c7da5f" providerId="LiveId" clId="{2C40E929-F84B-6641-995C-DC4383F024B3}" dt="2024-06-11T11:16:27.539" v="261" actId="6264"/>
          <ac:spMkLst>
            <pc:docMk/>
            <pc:sldMk cId="214837438" sldId="259"/>
            <ac:spMk id="5" creationId="{B03A3CFF-3AF0-3C5B-ECCF-7128185B9A69}"/>
          </ac:spMkLst>
        </pc:spChg>
        <pc:spChg chg="add del mod ord">
          <ac:chgData name="Yasin Arafat" userId="1bac607883c7da5f" providerId="LiveId" clId="{2C40E929-F84B-6641-995C-DC4383F024B3}" dt="2024-06-11T11:18:09.002" v="283" actId="6264"/>
          <ac:spMkLst>
            <pc:docMk/>
            <pc:sldMk cId="214837438" sldId="259"/>
            <ac:spMk id="6" creationId="{FDF94793-9C7D-EB62-58E7-1A78F9F6D045}"/>
          </ac:spMkLst>
        </pc:spChg>
        <pc:spChg chg="add del mod ord">
          <ac:chgData name="Yasin Arafat" userId="1bac607883c7da5f" providerId="LiveId" clId="{2C40E929-F84B-6641-995C-DC4383F024B3}" dt="2024-06-11T11:18:09.002" v="283" actId="6264"/>
          <ac:spMkLst>
            <pc:docMk/>
            <pc:sldMk cId="214837438" sldId="259"/>
            <ac:spMk id="7" creationId="{E74E1567-62A7-5927-42D9-37EF3C04874B}"/>
          </ac:spMkLst>
        </pc:spChg>
        <pc:spChg chg="add del mod ord">
          <ac:chgData name="Yasin Arafat" userId="1bac607883c7da5f" providerId="LiveId" clId="{2C40E929-F84B-6641-995C-DC4383F024B3}" dt="2024-06-11T11:18:09.220" v="284" actId="6264"/>
          <ac:spMkLst>
            <pc:docMk/>
            <pc:sldMk cId="214837438" sldId="259"/>
            <ac:spMk id="8" creationId="{1E81E806-2361-AE1D-5CB8-1A680E9A0302}"/>
          </ac:spMkLst>
        </pc:spChg>
        <pc:spChg chg="add del mod ord">
          <ac:chgData name="Yasin Arafat" userId="1bac607883c7da5f" providerId="LiveId" clId="{2C40E929-F84B-6641-995C-DC4383F024B3}" dt="2024-06-11T11:18:09.220" v="284" actId="6264"/>
          <ac:spMkLst>
            <pc:docMk/>
            <pc:sldMk cId="214837438" sldId="259"/>
            <ac:spMk id="9" creationId="{8A840A9B-B61B-0B7C-D6CC-64A04BA25D4F}"/>
          </ac:spMkLst>
        </pc:spChg>
        <pc:spChg chg="add mod ord">
          <ac:chgData name="Yasin Arafat" userId="1bac607883c7da5f" providerId="LiveId" clId="{2C40E929-F84B-6641-995C-DC4383F024B3}" dt="2024-06-11T11:18:09.220" v="284" actId="6264"/>
          <ac:spMkLst>
            <pc:docMk/>
            <pc:sldMk cId="214837438" sldId="259"/>
            <ac:spMk id="10" creationId="{3B4ABF59-350D-6E30-D898-257B13AC123F}"/>
          </ac:spMkLst>
        </pc:spChg>
        <pc:spChg chg="add mod ord">
          <ac:chgData name="Yasin Arafat" userId="1bac607883c7da5f" providerId="LiveId" clId="{2C40E929-F84B-6641-995C-DC4383F024B3}" dt="2024-06-11T11:18:09.220" v="284" actId="6264"/>
          <ac:spMkLst>
            <pc:docMk/>
            <pc:sldMk cId="214837438" sldId="259"/>
            <ac:spMk id="11" creationId="{F28823E8-B772-5F0A-11BD-691F35D5AA43}"/>
          </ac:spMkLst>
        </pc:spChg>
      </pc:sldChg>
      <pc:sldChg chg="addSp delSp modSp mod chgLayout">
        <pc:chgData name="Yasin Arafat" userId="1bac607883c7da5f" providerId="LiveId" clId="{2C40E929-F84B-6641-995C-DC4383F024B3}" dt="2024-06-11T11:18:22.182" v="292" actId="6264"/>
        <pc:sldMkLst>
          <pc:docMk/>
          <pc:sldMk cId="3225342257" sldId="260"/>
        </pc:sldMkLst>
        <pc:spChg chg="add del mod ord">
          <ac:chgData name="Yasin Arafat" userId="1bac607883c7da5f" providerId="LiveId" clId="{2C40E929-F84B-6641-995C-DC4383F024B3}" dt="2024-06-11T11:18:22.182" v="292" actId="6264"/>
          <ac:spMkLst>
            <pc:docMk/>
            <pc:sldMk cId="3225342257" sldId="260"/>
            <ac:spMk id="2" creationId="{2D0E2B87-606D-F4FC-4498-00336F8BB7B5}"/>
          </ac:spMkLst>
        </pc:spChg>
        <pc:spChg chg="add del mod ord">
          <ac:chgData name="Yasin Arafat" userId="1bac607883c7da5f" providerId="LiveId" clId="{2C40E929-F84B-6641-995C-DC4383F024B3}" dt="2024-06-11T11:18:22.182" v="292" actId="6264"/>
          <ac:spMkLst>
            <pc:docMk/>
            <pc:sldMk cId="3225342257" sldId="260"/>
            <ac:spMk id="3" creationId="{3642F8E2-6CD9-3B32-6590-210CF87B3031}"/>
          </ac:spMkLst>
        </pc:spChg>
        <pc:spChg chg="del">
          <ac:chgData name="Yasin Arafat" userId="1bac607883c7da5f" providerId="LiveId" clId="{2C40E929-F84B-6641-995C-DC4383F024B3}" dt="2024-06-11T11:16:18.265" v="257" actId="6264"/>
          <ac:spMkLst>
            <pc:docMk/>
            <pc:sldMk cId="3225342257" sldId="260"/>
            <ac:spMk id="4" creationId="{7A9EA834-A9FF-5E7F-931A-582F9C28EEC6}"/>
          </ac:spMkLst>
        </pc:spChg>
        <pc:spChg chg="del">
          <ac:chgData name="Yasin Arafat" userId="1bac607883c7da5f" providerId="LiveId" clId="{2C40E929-F84B-6641-995C-DC4383F024B3}" dt="2024-06-11T11:16:18.265" v="257" actId="6264"/>
          <ac:spMkLst>
            <pc:docMk/>
            <pc:sldMk cId="3225342257" sldId="260"/>
            <ac:spMk id="5" creationId="{EC2CDFFD-B704-362E-7494-EC2A8CCC817A}"/>
          </ac:spMkLst>
        </pc:spChg>
        <pc:spChg chg="add mod ord">
          <ac:chgData name="Yasin Arafat" userId="1bac607883c7da5f" providerId="LiveId" clId="{2C40E929-F84B-6641-995C-DC4383F024B3}" dt="2024-06-11T11:18:22.182" v="292" actId="6264"/>
          <ac:spMkLst>
            <pc:docMk/>
            <pc:sldMk cId="3225342257" sldId="260"/>
            <ac:spMk id="6" creationId="{400EC007-EF30-A154-6119-A0C609B8EA77}"/>
          </ac:spMkLst>
        </pc:spChg>
        <pc:spChg chg="add mod ord">
          <ac:chgData name="Yasin Arafat" userId="1bac607883c7da5f" providerId="LiveId" clId="{2C40E929-F84B-6641-995C-DC4383F024B3}" dt="2024-06-11T11:18:22.182" v="292" actId="6264"/>
          <ac:spMkLst>
            <pc:docMk/>
            <pc:sldMk cId="3225342257" sldId="260"/>
            <ac:spMk id="7" creationId="{6A2682BD-F02D-8DA7-CB2C-8EF94C3348A7}"/>
          </ac:spMkLst>
        </pc:spChg>
      </pc:sldChg>
      <pc:sldChg chg="addSp delSp modSp mod chgLayout">
        <pc:chgData name="Yasin Arafat" userId="1bac607883c7da5f" providerId="LiveId" clId="{2C40E929-F84B-6641-995C-DC4383F024B3}" dt="2024-06-11T11:18:19.915" v="291" actId="6264"/>
        <pc:sldMkLst>
          <pc:docMk/>
          <pc:sldMk cId="3489830002" sldId="261"/>
        </pc:sldMkLst>
        <pc:spChg chg="add del mod ord">
          <ac:chgData name="Yasin Arafat" userId="1bac607883c7da5f" providerId="LiveId" clId="{2C40E929-F84B-6641-995C-DC4383F024B3}" dt="2024-06-11T11:18:19.597" v="290" actId="6264"/>
          <ac:spMkLst>
            <pc:docMk/>
            <pc:sldMk cId="3489830002" sldId="261"/>
            <ac:spMk id="2" creationId="{B62BF845-53FD-C729-4A53-75C29BDCE0BF}"/>
          </ac:spMkLst>
        </pc:spChg>
        <pc:spChg chg="add del mod ord">
          <ac:chgData name="Yasin Arafat" userId="1bac607883c7da5f" providerId="LiveId" clId="{2C40E929-F84B-6641-995C-DC4383F024B3}" dt="2024-06-11T11:18:19.597" v="290" actId="6264"/>
          <ac:spMkLst>
            <pc:docMk/>
            <pc:sldMk cId="3489830002" sldId="261"/>
            <ac:spMk id="3" creationId="{BCEB1427-344A-64F4-BF82-5D8E65A1629F}"/>
          </ac:spMkLst>
        </pc:spChg>
        <pc:spChg chg="del">
          <ac:chgData name="Yasin Arafat" userId="1bac607883c7da5f" providerId="LiveId" clId="{2C40E929-F84B-6641-995C-DC4383F024B3}" dt="2024-06-11T11:16:19.286" v="258" actId="6264"/>
          <ac:spMkLst>
            <pc:docMk/>
            <pc:sldMk cId="3489830002" sldId="261"/>
            <ac:spMk id="4" creationId="{E73E1DCD-1FF5-B34B-8370-D4253481F61B}"/>
          </ac:spMkLst>
        </pc:spChg>
        <pc:spChg chg="del">
          <ac:chgData name="Yasin Arafat" userId="1bac607883c7da5f" providerId="LiveId" clId="{2C40E929-F84B-6641-995C-DC4383F024B3}" dt="2024-06-11T11:16:19.286" v="258" actId="6264"/>
          <ac:spMkLst>
            <pc:docMk/>
            <pc:sldMk cId="3489830002" sldId="261"/>
            <ac:spMk id="5" creationId="{2C0A9D3A-8395-D4A6-37AF-1860DF3EF568}"/>
          </ac:spMkLst>
        </pc:spChg>
        <pc:spChg chg="add del mod ord">
          <ac:chgData name="Yasin Arafat" userId="1bac607883c7da5f" providerId="LiveId" clId="{2C40E929-F84B-6641-995C-DC4383F024B3}" dt="2024-06-11T11:18:19.915" v="291" actId="6264"/>
          <ac:spMkLst>
            <pc:docMk/>
            <pc:sldMk cId="3489830002" sldId="261"/>
            <ac:spMk id="6" creationId="{438BD726-9F63-67A5-DBAE-911F92CE623C}"/>
          </ac:spMkLst>
        </pc:spChg>
        <pc:spChg chg="add del mod ord">
          <ac:chgData name="Yasin Arafat" userId="1bac607883c7da5f" providerId="LiveId" clId="{2C40E929-F84B-6641-995C-DC4383F024B3}" dt="2024-06-11T11:18:19.915" v="291" actId="6264"/>
          <ac:spMkLst>
            <pc:docMk/>
            <pc:sldMk cId="3489830002" sldId="261"/>
            <ac:spMk id="7" creationId="{BDA60039-650B-2BA1-A419-F0189FA02FF9}"/>
          </ac:spMkLst>
        </pc:spChg>
        <pc:spChg chg="add mod ord">
          <ac:chgData name="Yasin Arafat" userId="1bac607883c7da5f" providerId="LiveId" clId="{2C40E929-F84B-6641-995C-DC4383F024B3}" dt="2024-06-11T11:18:19.915" v="291" actId="6264"/>
          <ac:spMkLst>
            <pc:docMk/>
            <pc:sldMk cId="3489830002" sldId="261"/>
            <ac:spMk id="8" creationId="{EAA68080-95AD-F806-7CE2-DDA1C8A3F23C}"/>
          </ac:spMkLst>
        </pc:spChg>
        <pc:spChg chg="add mod ord">
          <ac:chgData name="Yasin Arafat" userId="1bac607883c7da5f" providerId="LiveId" clId="{2C40E929-F84B-6641-995C-DC4383F024B3}" dt="2024-06-11T11:18:19.915" v="291" actId="6264"/>
          <ac:spMkLst>
            <pc:docMk/>
            <pc:sldMk cId="3489830002" sldId="261"/>
            <ac:spMk id="9" creationId="{A1F1744D-0CE3-4966-C392-C22F8C5C4DA3}"/>
          </ac:spMkLst>
        </pc:spChg>
      </pc:sldChg>
      <pc:sldChg chg="addSp delSp modSp mod chgLayout">
        <pc:chgData name="Yasin Arafat" userId="1bac607883c7da5f" providerId="LiveId" clId="{2C40E929-F84B-6641-995C-DC4383F024B3}" dt="2024-06-11T11:18:16.989" v="289" actId="6264"/>
        <pc:sldMkLst>
          <pc:docMk/>
          <pc:sldMk cId="914056246" sldId="262"/>
        </pc:sldMkLst>
        <pc:spChg chg="add del mod ord">
          <ac:chgData name="Yasin Arafat" userId="1bac607883c7da5f" providerId="LiveId" clId="{2C40E929-F84B-6641-995C-DC4383F024B3}" dt="2024-06-11T11:18:16.155" v="287" actId="6264"/>
          <ac:spMkLst>
            <pc:docMk/>
            <pc:sldMk cId="914056246" sldId="262"/>
            <ac:spMk id="2" creationId="{7EA5B562-BBD8-09B4-1D82-29018930BC70}"/>
          </ac:spMkLst>
        </pc:spChg>
        <pc:spChg chg="add del mod ord">
          <ac:chgData name="Yasin Arafat" userId="1bac607883c7da5f" providerId="LiveId" clId="{2C40E929-F84B-6641-995C-DC4383F024B3}" dt="2024-06-11T11:18:16.155" v="287" actId="6264"/>
          <ac:spMkLst>
            <pc:docMk/>
            <pc:sldMk cId="914056246" sldId="262"/>
            <ac:spMk id="3" creationId="{927BEF18-01EE-ED81-8F8E-FE47037F928A}"/>
          </ac:spMkLst>
        </pc:spChg>
        <pc:spChg chg="del">
          <ac:chgData name="Yasin Arafat" userId="1bac607883c7da5f" providerId="LiveId" clId="{2C40E929-F84B-6641-995C-DC4383F024B3}" dt="2024-06-11T11:16:20.269" v="259" actId="6264"/>
          <ac:spMkLst>
            <pc:docMk/>
            <pc:sldMk cId="914056246" sldId="262"/>
            <ac:spMk id="4" creationId="{A52C0D0F-0A4C-7B67-1832-22B5EBBD00F1}"/>
          </ac:spMkLst>
        </pc:spChg>
        <pc:spChg chg="del">
          <ac:chgData name="Yasin Arafat" userId="1bac607883c7da5f" providerId="LiveId" clId="{2C40E929-F84B-6641-995C-DC4383F024B3}" dt="2024-06-11T11:16:20.269" v="259" actId="6264"/>
          <ac:spMkLst>
            <pc:docMk/>
            <pc:sldMk cId="914056246" sldId="262"/>
            <ac:spMk id="5" creationId="{98FBB8BD-1F42-7A4B-593A-883D587AE5AF}"/>
          </ac:spMkLst>
        </pc:spChg>
        <pc:spChg chg="del">
          <ac:chgData name="Yasin Arafat" userId="1bac607883c7da5f" providerId="LiveId" clId="{2C40E929-F84B-6641-995C-DC4383F024B3}" dt="2024-06-11T11:16:20.269" v="259" actId="6264"/>
          <ac:spMkLst>
            <pc:docMk/>
            <pc:sldMk cId="914056246" sldId="262"/>
            <ac:spMk id="6" creationId="{A455CD48-5987-DBF3-19FA-3D04C692FCFD}"/>
          </ac:spMkLst>
        </pc:spChg>
        <pc:spChg chg="add del mod ord">
          <ac:chgData name="Yasin Arafat" userId="1bac607883c7da5f" providerId="LiveId" clId="{2C40E929-F84B-6641-995C-DC4383F024B3}" dt="2024-06-11T11:18:16.155" v="287" actId="6264"/>
          <ac:spMkLst>
            <pc:docMk/>
            <pc:sldMk cId="914056246" sldId="262"/>
            <ac:spMk id="7" creationId="{EC7B3FE5-7C7C-E9F9-9AE3-8B54C6063748}"/>
          </ac:spMkLst>
        </pc:spChg>
        <pc:spChg chg="add del mod ord">
          <ac:chgData name="Yasin Arafat" userId="1bac607883c7da5f" providerId="LiveId" clId="{2C40E929-F84B-6641-995C-DC4383F024B3}" dt="2024-06-11T11:18:16.719" v="288" actId="6264"/>
          <ac:spMkLst>
            <pc:docMk/>
            <pc:sldMk cId="914056246" sldId="262"/>
            <ac:spMk id="8" creationId="{283D2A27-D817-5E07-8B7E-3FEF39926A7F}"/>
          </ac:spMkLst>
        </pc:spChg>
        <pc:spChg chg="add del mod ord">
          <ac:chgData name="Yasin Arafat" userId="1bac607883c7da5f" providerId="LiveId" clId="{2C40E929-F84B-6641-995C-DC4383F024B3}" dt="2024-06-11T11:18:16.719" v="288" actId="6264"/>
          <ac:spMkLst>
            <pc:docMk/>
            <pc:sldMk cId="914056246" sldId="262"/>
            <ac:spMk id="9" creationId="{C52F3BDC-67B4-1239-32A3-3E5382EF4B1C}"/>
          </ac:spMkLst>
        </pc:spChg>
        <pc:spChg chg="add del mod ord">
          <ac:chgData name="Yasin Arafat" userId="1bac607883c7da5f" providerId="LiveId" clId="{2C40E929-F84B-6641-995C-DC4383F024B3}" dt="2024-06-11T11:18:16.719" v="288" actId="6264"/>
          <ac:spMkLst>
            <pc:docMk/>
            <pc:sldMk cId="914056246" sldId="262"/>
            <ac:spMk id="10" creationId="{920F37B7-F7D2-0346-F72B-83D194105E50}"/>
          </ac:spMkLst>
        </pc:spChg>
        <pc:spChg chg="add del mod ord">
          <ac:chgData name="Yasin Arafat" userId="1bac607883c7da5f" providerId="LiveId" clId="{2C40E929-F84B-6641-995C-DC4383F024B3}" dt="2024-06-11T11:18:16.989" v="289" actId="6264"/>
          <ac:spMkLst>
            <pc:docMk/>
            <pc:sldMk cId="914056246" sldId="262"/>
            <ac:spMk id="11" creationId="{0458A36C-6D77-37A7-5DC6-8EE933F00CBD}"/>
          </ac:spMkLst>
        </pc:spChg>
        <pc:spChg chg="add del mod ord">
          <ac:chgData name="Yasin Arafat" userId="1bac607883c7da5f" providerId="LiveId" clId="{2C40E929-F84B-6641-995C-DC4383F024B3}" dt="2024-06-11T11:18:16.989" v="289" actId="6264"/>
          <ac:spMkLst>
            <pc:docMk/>
            <pc:sldMk cId="914056246" sldId="262"/>
            <ac:spMk id="12" creationId="{1895E547-A1B3-4590-4087-658C99DDD36C}"/>
          </ac:spMkLst>
        </pc:spChg>
        <pc:spChg chg="add del mod ord">
          <ac:chgData name="Yasin Arafat" userId="1bac607883c7da5f" providerId="LiveId" clId="{2C40E929-F84B-6641-995C-DC4383F024B3}" dt="2024-06-11T11:18:16.989" v="289" actId="6264"/>
          <ac:spMkLst>
            <pc:docMk/>
            <pc:sldMk cId="914056246" sldId="262"/>
            <ac:spMk id="13" creationId="{7E726334-8A54-80EE-8805-8B1CA390E79B}"/>
          </ac:spMkLst>
        </pc:spChg>
        <pc:spChg chg="add mod ord">
          <ac:chgData name="Yasin Arafat" userId="1bac607883c7da5f" providerId="LiveId" clId="{2C40E929-F84B-6641-995C-DC4383F024B3}" dt="2024-06-11T11:18:16.989" v="289" actId="6264"/>
          <ac:spMkLst>
            <pc:docMk/>
            <pc:sldMk cId="914056246" sldId="262"/>
            <ac:spMk id="14" creationId="{0EE6BF6E-658C-FC5E-65DC-DEC665C0EDD6}"/>
          </ac:spMkLst>
        </pc:spChg>
        <pc:spChg chg="add mod ord">
          <ac:chgData name="Yasin Arafat" userId="1bac607883c7da5f" providerId="LiveId" clId="{2C40E929-F84B-6641-995C-DC4383F024B3}" dt="2024-06-11T11:18:16.989" v="289" actId="6264"/>
          <ac:spMkLst>
            <pc:docMk/>
            <pc:sldMk cId="914056246" sldId="262"/>
            <ac:spMk id="15" creationId="{256B1B45-E10D-50A2-AF12-855E5BA69A3B}"/>
          </ac:spMkLst>
        </pc:spChg>
        <pc:spChg chg="add mod ord">
          <ac:chgData name="Yasin Arafat" userId="1bac607883c7da5f" providerId="LiveId" clId="{2C40E929-F84B-6641-995C-DC4383F024B3}" dt="2024-06-11T11:18:16.989" v="289" actId="6264"/>
          <ac:spMkLst>
            <pc:docMk/>
            <pc:sldMk cId="914056246" sldId="262"/>
            <ac:spMk id="16" creationId="{D9ADF8D4-4206-3462-0663-35C8DC7A8F17}"/>
          </ac:spMkLst>
        </pc:spChg>
      </pc:sldChg>
      <pc:sldChg chg="addSp delSp modSp mod chgLayout">
        <pc:chgData name="Yasin Arafat" userId="1bac607883c7da5f" providerId="LiveId" clId="{2C40E929-F84B-6641-995C-DC4383F024B3}" dt="2024-06-11T11:18:13.120" v="286" actId="6264"/>
        <pc:sldMkLst>
          <pc:docMk/>
          <pc:sldMk cId="2531489209" sldId="263"/>
        </pc:sldMkLst>
        <pc:spChg chg="add del mod ord">
          <ac:chgData name="Yasin Arafat" userId="1bac607883c7da5f" providerId="LiveId" clId="{2C40E929-F84B-6641-995C-DC4383F024B3}" dt="2024-06-11T11:18:12.539" v="285" actId="6264"/>
          <ac:spMkLst>
            <pc:docMk/>
            <pc:sldMk cId="2531489209" sldId="263"/>
            <ac:spMk id="2" creationId="{39D31DA1-426F-C9AA-5398-28A79F357009}"/>
          </ac:spMkLst>
        </pc:spChg>
        <pc:spChg chg="add del mod ord">
          <ac:chgData name="Yasin Arafat" userId="1bac607883c7da5f" providerId="LiveId" clId="{2C40E929-F84B-6641-995C-DC4383F024B3}" dt="2024-06-11T11:18:12.539" v="285" actId="6264"/>
          <ac:spMkLst>
            <pc:docMk/>
            <pc:sldMk cId="2531489209" sldId="263"/>
            <ac:spMk id="3" creationId="{627E9497-BD62-5CF3-2E55-4A3D2B532773}"/>
          </ac:spMkLst>
        </pc:spChg>
        <pc:spChg chg="del">
          <ac:chgData name="Yasin Arafat" userId="1bac607883c7da5f" providerId="LiveId" clId="{2C40E929-F84B-6641-995C-DC4383F024B3}" dt="2024-06-11T11:16:21.385" v="260" actId="6264"/>
          <ac:spMkLst>
            <pc:docMk/>
            <pc:sldMk cId="2531489209" sldId="263"/>
            <ac:spMk id="4" creationId="{76FCFE22-B59D-4694-ED63-DDE61FD450F9}"/>
          </ac:spMkLst>
        </pc:spChg>
        <pc:spChg chg="del">
          <ac:chgData name="Yasin Arafat" userId="1bac607883c7da5f" providerId="LiveId" clId="{2C40E929-F84B-6641-995C-DC4383F024B3}" dt="2024-06-11T11:16:21.385" v="260" actId="6264"/>
          <ac:spMkLst>
            <pc:docMk/>
            <pc:sldMk cId="2531489209" sldId="263"/>
            <ac:spMk id="5" creationId="{A7332FC5-E65F-C2A8-E777-85F52BEE54AC}"/>
          </ac:spMkLst>
        </pc:spChg>
        <pc:spChg chg="del">
          <ac:chgData name="Yasin Arafat" userId="1bac607883c7da5f" providerId="LiveId" clId="{2C40E929-F84B-6641-995C-DC4383F024B3}" dt="2024-06-11T11:16:21.385" v="260" actId="6264"/>
          <ac:spMkLst>
            <pc:docMk/>
            <pc:sldMk cId="2531489209" sldId="263"/>
            <ac:spMk id="6" creationId="{CA521B07-8BC2-EC10-C410-6913BB5A5977}"/>
          </ac:spMkLst>
        </pc:spChg>
        <pc:spChg chg="add del mod ord">
          <ac:chgData name="Yasin Arafat" userId="1bac607883c7da5f" providerId="LiveId" clId="{2C40E929-F84B-6641-995C-DC4383F024B3}" dt="2024-06-11T11:18:12.539" v="285" actId="6264"/>
          <ac:spMkLst>
            <pc:docMk/>
            <pc:sldMk cId="2531489209" sldId="263"/>
            <ac:spMk id="7" creationId="{FB443970-A96E-76A1-1BD2-7064D67ED9AF}"/>
          </ac:spMkLst>
        </pc:spChg>
        <pc:spChg chg="add del mod ord">
          <ac:chgData name="Yasin Arafat" userId="1bac607883c7da5f" providerId="LiveId" clId="{2C40E929-F84B-6641-995C-DC4383F024B3}" dt="2024-06-11T11:18:13.120" v="286" actId="6264"/>
          <ac:spMkLst>
            <pc:docMk/>
            <pc:sldMk cId="2531489209" sldId="263"/>
            <ac:spMk id="8" creationId="{F521E370-F143-07BB-F580-CBF6717CFCFE}"/>
          </ac:spMkLst>
        </pc:spChg>
        <pc:spChg chg="add del mod ord">
          <ac:chgData name="Yasin Arafat" userId="1bac607883c7da5f" providerId="LiveId" clId="{2C40E929-F84B-6641-995C-DC4383F024B3}" dt="2024-06-11T11:18:13.120" v="286" actId="6264"/>
          <ac:spMkLst>
            <pc:docMk/>
            <pc:sldMk cId="2531489209" sldId="263"/>
            <ac:spMk id="9" creationId="{5C869C82-A9B9-F7AD-F864-1978C994E7C3}"/>
          </ac:spMkLst>
        </pc:spChg>
        <pc:spChg chg="add del mod ord">
          <ac:chgData name="Yasin Arafat" userId="1bac607883c7da5f" providerId="LiveId" clId="{2C40E929-F84B-6641-995C-DC4383F024B3}" dt="2024-06-11T11:18:13.120" v="286" actId="6264"/>
          <ac:spMkLst>
            <pc:docMk/>
            <pc:sldMk cId="2531489209" sldId="263"/>
            <ac:spMk id="10" creationId="{1BF5C443-6DC0-828F-938B-DAFC6EBDDAF1}"/>
          </ac:spMkLst>
        </pc:spChg>
        <pc:spChg chg="add mod ord">
          <ac:chgData name="Yasin Arafat" userId="1bac607883c7da5f" providerId="LiveId" clId="{2C40E929-F84B-6641-995C-DC4383F024B3}" dt="2024-06-11T11:18:13.120" v="286" actId="6264"/>
          <ac:spMkLst>
            <pc:docMk/>
            <pc:sldMk cId="2531489209" sldId="263"/>
            <ac:spMk id="11" creationId="{B87B743E-2F61-11A8-1C9A-F52651C2903F}"/>
          </ac:spMkLst>
        </pc:spChg>
        <pc:spChg chg="add mod ord">
          <ac:chgData name="Yasin Arafat" userId="1bac607883c7da5f" providerId="LiveId" clId="{2C40E929-F84B-6641-995C-DC4383F024B3}" dt="2024-06-11T11:18:13.120" v="286" actId="6264"/>
          <ac:spMkLst>
            <pc:docMk/>
            <pc:sldMk cId="2531489209" sldId="263"/>
            <ac:spMk id="12" creationId="{42560E78-C7CF-1B86-73B8-266CD4BB5F94}"/>
          </ac:spMkLst>
        </pc:spChg>
        <pc:spChg chg="add mod ord">
          <ac:chgData name="Yasin Arafat" userId="1bac607883c7da5f" providerId="LiveId" clId="{2C40E929-F84B-6641-995C-DC4383F024B3}" dt="2024-06-11T11:18:13.120" v="286" actId="6264"/>
          <ac:spMkLst>
            <pc:docMk/>
            <pc:sldMk cId="2531489209" sldId="263"/>
            <ac:spMk id="13" creationId="{5795819E-31D5-8753-CAC2-28FFC0B8EB0D}"/>
          </ac:spMkLst>
        </pc:spChg>
      </pc:sldChg>
      <pc:sldChg chg="addSp delSp modSp mod chgLayout">
        <pc:chgData name="Yasin Arafat" userId="1bac607883c7da5f" providerId="LiveId" clId="{2C40E929-F84B-6641-995C-DC4383F024B3}" dt="2024-06-11T11:18:05.255" v="281" actId="6264"/>
        <pc:sldMkLst>
          <pc:docMk/>
          <pc:sldMk cId="1909265520" sldId="264"/>
        </pc:sldMkLst>
        <pc:spChg chg="add del mod ord">
          <ac:chgData name="Yasin Arafat" userId="1bac607883c7da5f" providerId="LiveId" clId="{2C40E929-F84B-6641-995C-DC4383F024B3}" dt="2024-06-11T11:18:05.255" v="281" actId="6264"/>
          <ac:spMkLst>
            <pc:docMk/>
            <pc:sldMk cId="1909265520" sldId="264"/>
            <ac:spMk id="2" creationId="{5755D968-7BF3-F6AF-F6EE-1ABFEB8293E9}"/>
          </ac:spMkLst>
        </pc:spChg>
        <pc:spChg chg="add del mod ord">
          <ac:chgData name="Yasin Arafat" userId="1bac607883c7da5f" providerId="LiveId" clId="{2C40E929-F84B-6641-995C-DC4383F024B3}" dt="2024-06-11T11:18:05.255" v="281" actId="6264"/>
          <ac:spMkLst>
            <pc:docMk/>
            <pc:sldMk cId="1909265520" sldId="264"/>
            <ac:spMk id="3" creationId="{EA57C23C-D701-10CE-642D-1D2BFA593D28}"/>
          </ac:spMkLst>
        </pc:spChg>
        <pc:spChg chg="del">
          <ac:chgData name="Yasin Arafat" userId="1bac607883c7da5f" providerId="LiveId" clId="{2C40E929-F84B-6641-995C-DC4383F024B3}" dt="2024-06-11T11:18:04.470" v="280" actId="6264"/>
          <ac:spMkLst>
            <pc:docMk/>
            <pc:sldMk cId="1909265520" sldId="264"/>
            <ac:spMk id="4" creationId="{EB9CCFD7-8B15-2836-3ED1-29ADF250CFD3}"/>
          </ac:spMkLst>
        </pc:spChg>
        <pc:spChg chg="del">
          <ac:chgData name="Yasin Arafat" userId="1bac607883c7da5f" providerId="LiveId" clId="{2C40E929-F84B-6641-995C-DC4383F024B3}" dt="2024-06-11T11:18:04.470" v="280" actId="6264"/>
          <ac:spMkLst>
            <pc:docMk/>
            <pc:sldMk cId="1909265520" sldId="264"/>
            <ac:spMk id="5" creationId="{C2E03944-0509-C314-30D8-8C1D2FB78CDE}"/>
          </ac:spMkLst>
        </pc:spChg>
        <pc:spChg chg="add mod ord">
          <ac:chgData name="Yasin Arafat" userId="1bac607883c7da5f" providerId="LiveId" clId="{2C40E929-F84B-6641-995C-DC4383F024B3}" dt="2024-06-11T11:18:05.255" v="281" actId="6264"/>
          <ac:spMkLst>
            <pc:docMk/>
            <pc:sldMk cId="1909265520" sldId="264"/>
            <ac:spMk id="6" creationId="{066497CC-330C-528F-19FE-48BA6688D95C}"/>
          </ac:spMkLst>
        </pc:spChg>
        <pc:spChg chg="add mod ord">
          <ac:chgData name="Yasin Arafat" userId="1bac607883c7da5f" providerId="LiveId" clId="{2C40E929-F84B-6641-995C-DC4383F024B3}" dt="2024-06-11T11:18:05.255" v="281" actId="6264"/>
          <ac:spMkLst>
            <pc:docMk/>
            <pc:sldMk cId="1909265520" sldId="264"/>
            <ac:spMk id="7" creationId="{AA65D139-A715-4E7C-A410-F2A90E5627A6}"/>
          </ac:spMkLst>
        </pc:spChg>
      </pc:sldChg>
      <pc:sldChg chg="addSp delSp modSp mod chgLayout">
        <pc:chgData name="Yasin Arafat" userId="1bac607883c7da5f" providerId="LiveId" clId="{2C40E929-F84B-6641-995C-DC4383F024B3}" dt="2024-06-11T11:18:01.369" v="279" actId="6264"/>
        <pc:sldMkLst>
          <pc:docMk/>
          <pc:sldMk cId="1846472954" sldId="265"/>
        </pc:sldMkLst>
        <pc:spChg chg="add del mod ord">
          <ac:chgData name="Yasin Arafat" userId="1bac607883c7da5f" providerId="LiveId" clId="{2C40E929-F84B-6641-995C-DC4383F024B3}" dt="2024-06-11T11:18:01.369" v="279" actId="6264"/>
          <ac:spMkLst>
            <pc:docMk/>
            <pc:sldMk cId="1846472954" sldId="265"/>
            <ac:spMk id="2" creationId="{8DB128FA-9EDC-E6E6-78C4-D87B45A5EBED}"/>
          </ac:spMkLst>
        </pc:spChg>
        <pc:spChg chg="add del mod ord">
          <ac:chgData name="Yasin Arafat" userId="1bac607883c7da5f" providerId="LiveId" clId="{2C40E929-F84B-6641-995C-DC4383F024B3}" dt="2024-06-11T11:18:01.369" v="279" actId="6264"/>
          <ac:spMkLst>
            <pc:docMk/>
            <pc:sldMk cId="1846472954" sldId="265"/>
            <ac:spMk id="3" creationId="{9A675B5E-C681-48D5-E533-2354E17766E9}"/>
          </ac:spMkLst>
        </pc:spChg>
        <pc:spChg chg="del">
          <ac:chgData name="Yasin Arafat" userId="1bac607883c7da5f" providerId="LiveId" clId="{2C40E929-F84B-6641-995C-DC4383F024B3}" dt="2024-06-11T11:18:00.386" v="278" actId="6264"/>
          <ac:spMkLst>
            <pc:docMk/>
            <pc:sldMk cId="1846472954" sldId="265"/>
            <ac:spMk id="4" creationId="{9E9A17C4-0928-413C-BC4D-D9280524C573}"/>
          </ac:spMkLst>
        </pc:spChg>
        <pc:spChg chg="del mod">
          <ac:chgData name="Yasin Arafat" userId="1bac607883c7da5f" providerId="LiveId" clId="{2C40E929-F84B-6641-995C-DC4383F024B3}" dt="2024-06-11T11:18:00.386" v="278" actId="6264"/>
          <ac:spMkLst>
            <pc:docMk/>
            <pc:sldMk cId="1846472954" sldId="265"/>
            <ac:spMk id="5" creationId="{0D12AFEC-3B2C-2CC5-EE97-997EDD2343E5}"/>
          </ac:spMkLst>
        </pc:spChg>
        <pc:spChg chg="del">
          <ac:chgData name="Yasin Arafat" userId="1bac607883c7da5f" providerId="LiveId" clId="{2C40E929-F84B-6641-995C-DC4383F024B3}" dt="2024-06-11T11:18:00.386" v="278" actId="6264"/>
          <ac:spMkLst>
            <pc:docMk/>
            <pc:sldMk cId="1846472954" sldId="265"/>
            <ac:spMk id="6" creationId="{90315D81-E260-C56E-0E20-DE9E397F79DE}"/>
          </ac:spMkLst>
        </pc:spChg>
        <pc:spChg chg="del">
          <ac:chgData name="Yasin Arafat" userId="1bac607883c7da5f" providerId="LiveId" clId="{2C40E929-F84B-6641-995C-DC4383F024B3}" dt="2024-06-11T11:18:00.386" v="278" actId="6264"/>
          <ac:spMkLst>
            <pc:docMk/>
            <pc:sldMk cId="1846472954" sldId="265"/>
            <ac:spMk id="7" creationId="{3128379F-A01B-031A-FF9D-8DCA0060108B}"/>
          </ac:spMkLst>
        </pc:spChg>
        <pc:spChg chg="del">
          <ac:chgData name="Yasin Arafat" userId="1bac607883c7da5f" providerId="LiveId" clId="{2C40E929-F84B-6641-995C-DC4383F024B3}" dt="2024-06-11T11:18:00.386" v="278" actId="6264"/>
          <ac:spMkLst>
            <pc:docMk/>
            <pc:sldMk cId="1846472954" sldId="265"/>
            <ac:spMk id="8" creationId="{4E278CA0-F981-6E3A-0278-54D04416A5F5}"/>
          </ac:spMkLst>
        </pc:spChg>
        <pc:spChg chg="del">
          <ac:chgData name="Yasin Arafat" userId="1bac607883c7da5f" providerId="LiveId" clId="{2C40E929-F84B-6641-995C-DC4383F024B3}" dt="2024-06-11T11:18:00.386" v="278" actId="6264"/>
          <ac:spMkLst>
            <pc:docMk/>
            <pc:sldMk cId="1846472954" sldId="265"/>
            <ac:spMk id="9" creationId="{D098D3B6-FD1F-ADD1-83D7-56AA9C5424D3}"/>
          </ac:spMkLst>
        </pc:spChg>
        <pc:spChg chg="del mod">
          <ac:chgData name="Yasin Arafat" userId="1bac607883c7da5f" providerId="LiveId" clId="{2C40E929-F84B-6641-995C-DC4383F024B3}" dt="2024-06-11T11:18:00.386" v="278" actId="6264"/>
          <ac:spMkLst>
            <pc:docMk/>
            <pc:sldMk cId="1846472954" sldId="265"/>
            <ac:spMk id="10" creationId="{D0CBAF2F-DFD2-25E3-786C-BD05DD056E06}"/>
          </ac:spMkLst>
        </pc:spChg>
        <pc:spChg chg="del mod">
          <ac:chgData name="Yasin Arafat" userId="1bac607883c7da5f" providerId="LiveId" clId="{2C40E929-F84B-6641-995C-DC4383F024B3}" dt="2024-06-11T11:18:00.386" v="278" actId="6264"/>
          <ac:spMkLst>
            <pc:docMk/>
            <pc:sldMk cId="1846472954" sldId="265"/>
            <ac:spMk id="11" creationId="{BFE2843B-3516-8956-437D-EE2E241AB461}"/>
          </ac:spMkLst>
        </pc:spChg>
        <pc:spChg chg="del mod">
          <ac:chgData name="Yasin Arafat" userId="1bac607883c7da5f" providerId="LiveId" clId="{2C40E929-F84B-6641-995C-DC4383F024B3}" dt="2024-06-11T11:18:00.386" v="278" actId="6264"/>
          <ac:spMkLst>
            <pc:docMk/>
            <pc:sldMk cId="1846472954" sldId="265"/>
            <ac:spMk id="12" creationId="{984661E9-41A6-96F3-1A60-FBB9245B56CB}"/>
          </ac:spMkLst>
        </pc:spChg>
        <pc:spChg chg="del mod">
          <ac:chgData name="Yasin Arafat" userId="1bac607883c7da5f" providerId="LiveId" clId="{2C40E929-F84B-6641-995C-DC4383F024B3}" dt="2024-06-11T11:18:00.386" v="278" actId="6264"/>
          <ac:spMkLst>
            <pc:docMk/>
            <pc:sldMk cId="1846472954" sldId="265"/>
            <ac:spMk id="13" creationId="{4FF900A8-37B6-E814-7BAD-E8C0D989A507}"/>
          </ac:spMkLst>
        </pc:spChg>
        <pc:spChg chg="del mod">
          <ac:chgData name="Yasin Arafat" userId="1bac607883c7da5f" providerId="LiveId" clId="{2C40E929-F84B-6641-995C-DC4383F024B3}" dt="2024-06-11T11:18:00.386" v="278" actId="6264"/>
          <ac:spMkLst>
            <pc:docMk/>
            <pc:sldMk cId="1846472954" sldId="265"/>
            <ac:spMk id="14" creationId="{D9A6CC45-291E-6BDD-FDD0-F1AB10CDBADA}"/>
          </ac:spMkLst>
        </pc:spChg>
        <pc:spChg chg="del mod">
          <ac:chgData name="Yasin Arafat" userId="1bac607883c7da5f" providerId="LiveId" clId="{2C40E929-F84B-6641-995C-DC4383F024B3}" dt="2024-06-11T11:18:00.386" v="278" actId="6264"/>
          <ac:spMkLst>
            <pc:docMk/>
            <pc:sldMk cId="1846472954" sldId="265"/>
            <ac:spMk id="15" creationId="{8F9FCF83-35C9-5D43-7E34-F8C329FC59DF}"/>
          </ac:spMkLst>
        </pc:spChg>
        <pc:spChg chg="del mod">
          <ac:chgData name="Yasin Arafat" userId="1bac607883c7da5f" providerId="LiveId" clId="{2C40E929-F84B-6641-995C-DC4383F024B3}" dt="2024-06-11T11:18:00.386" v="278" actId="6264"/>
          <ac:spMkLst>
            <pc:docMk/>
            <pc:sldMk cId="1846472954" sldId="265"/>
            <ac:spMk id="16" creationId="{B24F091A-B0ED-51C3-AA69-BC7B60C1945A}"/>
          </ac:spMkLst>
        </pc:spChg>
        <pc:spChg chg="add del mod ord">
          <ac:chgData name="Yasin Arafat" userId="1bac607883c7da5f" providerId="LiveId" clId="{2C40E929-F84B-6641-995C-DC4383F024B3}" dt="2024-06-11T11:18:01.369" v="279" actId="6264"/>
          <ac:spMkLst>
            <pc:docMk/>
            <pc:sldMk cId="1846472954" sldId="265"/>
            <ac:spMk id="17" creationId="{D01FDE6F-90F8-628B-F4B0-6C30994C96BA}"/>
          </ac:spMkLst>
        </pc:spChg>
        <pc:spChg chg="add del mod ord">
          <ac:chgData name="Yasin Arafat" userId="1bac607883c7da5f" providerId="LiveId" clId="{2C40E929-F84B-6641-995C-DC4383F024B3}" dt="2024-06-11T11:18:01.369" v="279" actId="6264"/>
          <ac:spMkLst>
            <pc:docMk/>
            <pc:sldMk cId="1846472954" sldId="265"/>
            <ac:spMk id="18" creationId="{EAD03E5B-1D15-6032-292D-D63B0AF4C614}"/>
          </ac:spMkLst>
        </pc:spChg>
        <pc:spChg chg="add del mod ord">
          <ac:chgData name="Yasin Arafat" userId="1bac607883c7da5f" providerId="LiveId" clId="{2C40E929-F84B-6641-995C-DC4383F024B3}" dt="2024-06-11T11:18:01.369" v="279" actId="6264"/>
          <ac:spMkLst>
            <pc:docMk/>
            <pc:sldMk cId="1846472954" sldId="265"/>
            <ac:spMk id="19" creationId="{3FAFCFAB-A7DC-DBCA-FB93-A880AAC6210F}"/>
          </ac:spMkLst>
        </pc:spChg>
        <pc:spChg chg="add del mod ord">
          <ac:chgData name="Yasin Arafat" userId="1bac607883c7da5f" providerId="LiveId" clId="{2C40E929-F84B-6641-995C-DC4383F024B3}" dt="2024-06-11T11:18:01.369" v="279" actId="6264"/>
          <ac:spMkLst>
            <pc:docMk/>
            <pc:sldMk cId="1846472954" sldId="265"/>
            <ac:spMk id="20" creationId="{517D579F-DC12-611C-E9E7-D5917C34BFD0}"/>
          </ac:spMkLst>
        </pc:spChg>
        <pc:spChg chg="add del mod ord">
          <ac:chgData name="Yasin Arafat" userId="1bac607883c7da5f" providerId="LiveId" clId="{2C40E929-F84B-6641-995C-DC4383F024B3}" dt="2024-06-11T11:18:01.369" v="279" actId="6264"/>
          <ac:spMkLst>
            <pc:docMk/>
            <pc:sldMk cId="1846472954" sldId="265"/>
            <ac:spMk id="21" creationId="{1E311D74-DCBA-11C9-F4F6-38C6490660E9}"/>
          </ac:spMkLst>
        </pc:spChg>
        <pc:spChg chg="add del mod ord">
          <ac:chgData name="Yasin Arafat" userId="1bac607883c7da5f" providerId="LiveId" clId="{2C40E929-F84B-6641-995C-DC4383F024B3}" dt="2024-06-11T11:18:01.369" v="279" actId="6264"/>
          <ac:spMkLst>
            <pc:docMk/>
            <pc:sldMk cId="1846472954" sldId="265"/>
            <ac:spMk id="22" creationId="{80F992C1-47E8-D1FA-1A85-8C882D539CF6}"/>
          </ac:spMkLst>
        </pc:spChg>
        <pc:spChg chg="add del mod ord">
          <ac:chgData name="Yasin Arafat" userId="1bac607883c7da5f" providerId="LiveId" clId="{2C40E929-F84B-6641-995C-DC4383F024B3}" dt="2024-06-11T11:18:01.369" v="279" actId="6264"/>
          <ac:spMkLst>
            <pc:docMk/>
            <pc:sldMk cId="1846472954" sldId="265"/>
            <ac:spMk id="23" creationId="{320DFFD5-9F0F-E832-A5EE-88A0A5C3999F}"/>
          </ac:spMkLst>
        </pc:spChg>
        <pc:spChg chg="add del mod ord">
          <ac:chgData name="Yasin Arafat" userId="1bac607883c7da5f" providerId="LiveId" clId="{2C40E929-F84B-6641-995C-DC4383F024B3}" dt="2024-06-11T11:18:01.369" v="279" actId="6264"/>
          <ac:spMkLst>
            <pc:docMk/>
            <pc:sldMk cId="1846472954" sldId="265"/>
            <ac:spMk id="24" creationId="{125F5142-BF15-7201-FA6C-6881C4A38EA6}"/>
          </ac:spMkLst>
        </pc:spChg>
        <pc:spChg chg="add del mod ord">
          <ac:chgData name="Yasin Arafat" userId="1bac607883c7da5f" providerId="LiveId" clId="{2C40E929-F84B-6641-995C-DC4383F024B3}" dt="2024-06-11T11:18:01.369" v="279" actId="6264"/>
          <ac:spMkLst>
            <pc:docMk/>
            <pc:sldMk cId="1846472954" sldId="265"/>
            <ac:spMk id="25" creationId="{CA8E23C5-9891-9778-E094-5B2F7A99118E}"/>
          </ac:spMkLst>
        </pc:spChg>
        <pc:spChg chg="add del mod ord">
          <ac:chgData name="Yasin Arafat" userId="1bac607883c7da5f" providerId="LiveId" clId="{2C40E929-F84B-6641-995C-DC4383F024B3}" dt="2024-06-11T11:18:01.369" v="279" actId="6264"/>
          <ac:spMkLst>
            <pc:docMk/>
            <pc:sldMk cId="1846472954" sldId="265"/>
            <ac:spMk id="26" creationId="{F6E548D0-FA83-B1C9-29EA-4419F0606150}"/>
          </ac:spMkLst>
        </pc:spChg>
        <pc:spChg chg="add del mod ord">
          <ac:chgData name="Yasin Arafat" userId="1bac607883c7da5f" providerId="LiveId" clId="{2C40E929-F84B-6641-995C-DC4383F024B3}" dt="2024-06-11T11:18:01.369" v="279" actId="6264"/>
          <ac:spMkLst>
            <pc:docMk/>
            <pc:sldMk cId="1846472954" sldId="265"/>
            <ac:spMk id="27" creationId="{06FA8106-4ED1-7D8E-DF13-B82A8D4C0E4A}"/>
          </ac:spMkLst>
        </pc:spChg>
        <pc:spChg chg="add mod ord">
          <ac:chgData name="Yasin Arafat" userId="1bac607883c7da5f" providerId="LiveId" clId="{2C40E929-F84B-6641-995C-DC4383F024B3}" dt="2024-06-11T11:18:01.369" v="279" actId="6264"/>
          <ac:spMkLst>
            <pc:docMk/>
            <pc:sldMk cId="1846472954" sldId="265"/>
            <ac:spMk id="28" creationId="{7EC5BF35-C0E2-9C24-E3C4-9BF230F452F9}"/>
          </ac:spMkLst>
        </pc:spChg>
        <pc:spChg chg="add mod ord">
          <ac:chgData name="Yasin Arafat" userId="1bac607883c7da5f" providerId="LiveId" clId="{2C40E929-F84B-6641-995C-DC4383F024B3}" dt="2024-06-11T11:18:01.369" v="279" actId="6264"/>
          <ac:spMkLst>
            <pc:docMk/>
            <pc:sldMk cId="1846472954" sldId="265"/>
            <ac:spMk id="29" creationId="{0D2420F3-1C79-9DA5-2256-665EA008C584}"/>
          </ac:spMkLst>
        </pc:spChg>
        <pc:spChg chg="add mod ord">
          <ac:chgData name="Yasin Arafat" userId="1bac607883c7da5f" providerId="LiveId" clId="{2C40E929-F84B-6641-995C-DC4383F024B3}" dt="2024-06-11T11:18:01.369" v="279" actId="6264"/>
          <ac:spMkLst>
            <pc:docMk/>
            <pc:sldMk cId="1846472954" sldId="265"/>
            <ac:spMk id="30" creationId="{EE1768E0-B660-308E-72FF-44E5836A4EC6}"/>
          </ac:spMkLst>
        </pc:spChg>
        <pc:spChg chg="add mod ord">
          <ac:chgData name="Yasin Arafat" userId="1bac607883c7da5f" providerId="LiveId" clId="{2C40E929-F84B-6641-995C-DC4383F024B3}" dt="2024-06-11T11:18:01.369" v="279" actId="6264"/>
          <ac:spMkLst>
            <pc:docMk/>
            <pc:sldMk cId="1846472954" sldId="265"/>
            <ac:spMk id="31" creationId="{BF6EE8A9-584A-D69B-0AD4-F135E48DFF8A}"/>
          </ac:spMkLst>
        </pc:spChg>
        <pc:spChg chg="add mod ord">
          <ac:chgData name="Yasin Arafat" userId="1bac607883c7da5f" providerId="LiveId" clId="{2C40E929-F84B-6641-995C-DC4383F024B3}" dt="2024-06-11T11:18:01.369" v="279" actId="6264"/>
          <ac:spMkLst>
            <pc:docMk/>
            <pc:sldMk cId="1846472954" sldId="265"/>
            <ac:spMk id="32" creationId="{B3362EBD-1ADA-3012-87B8-6EC8D3E68F60}"/>
          </ac:spMkLst>
        </pc:spChg>
        <pc:spChg chg="add mod ord">
          <ac:chgData name="Yasin Arafat" userId="1bac607883c7da5f" providerId="LiveId" clId="{2C40E929-F84B-6641-995C-DC4383F024B3}" dt="2024-06-11T11:18:01.369" v="279" actId="6264"/>
          <ac:spMkLst>
            <pc:docMk/>
            <pc:sldMk cId="1846472954" sldId="265"/>
            <ac:spMk id="33" creationId="{8EBB227A-55DD-EF62-3FC7-E3D8A6B71E14}"/>
          </ac:spMkLst>
        </pc:spChg>
        <pc:spChg chg="add mod ord">
          <ac:chgData name="Yasin Arafat" userId="1bac607883c7da5f" providerId="LiveId" clId="{2C40E929-F84B-6641-995C-DC4383F024B3}" dt="2024-06-11T11:18:01.369" v="279" actId="6264"/>
          <ac:spMkLst>
            <pc:docMk/>
            <pc:sldMk cId="1846472954" sldId="265"/>
            <ac:spMk id="34" creationId="{E26FC087-8FB1-EFE1-A6D5-10DF1CADD5A6}"/>
          </ac:spMkLst>
        </pc:spChg>
        <pc:spChg chg="add mod ord">
          <ac:chgData name="Yasin Arafat" userId="1bac607883c7da5f" providerId="LiveId" clId="{2C40E929-F84B-6641-995C-DC4383F024B3}" dt="2024-06-11T11:18:01.369" v="279" actId="6264"/>
          <ac:spMkLst>
            <pc:docMk/>
            <pc:sldMk cId="1846472954" sldId="265"/>
            <ac:spMk id="35" creationId="{AC620088-84A2-8FC2-1FD7-9C4DFFCEA444}"/>
          </ac:spMkLst>
        </pc:spChg>
        <pc:spChg chg="add mod ord">
          <ac:chgData name="Yasin Arafat" userId="1bac607883c7da5f" providerId="LiveId" clId="{2C40E929-F84B-6641-995C-DC4383F024B3}" dt="2024-06-11T11:18:01.369" v="279" actId="6264"/>
          <ac:spMkLst>
            <pc:docMk/>
            <pc:sldMk cId="1846472954" sldId="265"/>
            <ac:spMk id="36" creationId="{53DFAB2A-60BD-DDEF-5821-08BEBB14D940}"/>
          </ac:spMkLst>
        </pc:spChg>
        <pc:spChg chg="add mod ord">
          <ac:chgData name="Yasin Arafat" userId="1bac607883c7da5f" providerId="LiveId" clId="{2C40E929-F84B-6641-995C-DC4383F024B3}" dt="2024-06-11T11:18:01.369" v="279" actId="6264"/>
          <ac:spMkLst>
            <pc:docMk/>
            <pc:sldMk cId="1846472954" sldId="265"/>
            <ac:spMk id="37" creationId="{2D264B9D-3AD4-97AC-302D-A5EF79600B70}"/>
          </ac:spMkLst>
        </pc:spChg>
        <pc:spChg chg="add mod ord">
          <ac:chgData name="Yasin Arafat" userId="1bac607883c7da5f" providerId="LiveId" clId="{2C40E929-F84B-6641-995C-DC4383F024B3}" dt="2024-06-11T11:18:01.369" v="279" actId="6264"/>
          <ac:spMkLst>
            <pc:docMk/>
            <pc:sldMk cId="1846472954" sldId="265"/>
            <ac:spMk id="38" creationId="{F63803F1-1C4F-042E-03CC-360B1EF8C94E}"/>
          </ac:spMkLst>
        </pc:spChg>
        <pc:spChg chg="add mod ord">
          <ac:chgData name="Yasin Arafat" userId="1bac607883c7da5f" providerId="LiveId" clId="{2C40E929-F84B-6641-995C-DC4383F024B3}" dt="2024-06-11T11:18:01.369" v="279" actId="6264"/>
          <ac:spMkLst>
            <pc:docMk/>
            <pc:sldMk cId="1846472954" sldId="265"/>
            <ac:spMk id="39" creationId="{E3EDC500-8D4B-3895-ED90-C40655514F57}"/>
          </ac:spMkLst>
        </pc:spChg>
        <pc:spChg chg="add mod ord">
          <ac:chgData name="Yasin Arafat" userId="1bac607883c7da5f" providerId="LiveId" clId="{2C40E929-F84B-6641-995C-DC4383F024B3}" dt="2024-06-11T11:18:01.369" v="279" actId="6264"/>
          <ac:spMkLst>
            <pc:docMk/>
            <pc:sldMk cId="1846472954" sldId="265"/>
            <ac:spMk id="40" creationId="{24FE41B2-A0E3-E7E9-B060-4EC7B195218B}"/>
          </ac:spMkLst>
        </pc:spChg>
      </pc:sldChg>
      <pc:sldChg chg="addSp delSp modSp mod chgLayout">
        <pc:chgData name="Yasin Arafat" userId="1bac607883c7da5f" providerId="LiveId" clId="{2C40E929-F84B-6641-995C-DC4383F024B3}" dt="2024-06-11T11:17:56.467" v="277" actId="6264"/>
        <pc:sldMkLst>
          <pc:docMk/>
          <pc:sldMk cId="76044197" sldId="266"/>
        </pc:sldMkLst>
        <pc:spChg chg="add del mod ord">
          <ac:chgData name="Yasin Arafat" userId="1bac607883c7da5f" providerId="LiveId" clId="{2C40E929-F84B-6641-995C-DC4383F024B3}" dt="2024-06-11T11:17:56.467" v="277" actId="6264"/>
          <ac:spMkLst>
            <pc:docMk/>
            <pc:sldMk cId="76044197" sldId="266"/>
            <ac:spMk id="2" creationId="{550AC283-45C9-D60B-2B8C-38010EB2889E}"/>
          </ac:spMkLst>
        </pc:spChg>
        <pc:spChg chg="add del mod ord">
          <ac:chgData name="Yasin Arafat" userId="1bac607883c7da5f" providerId="LiveId" clId="{2C40E929-F84B-6641-995C-DC4383F024B3}" dt="2024-06-11T11:17:56.467" v="277" actId="6264"/>
          <ac:spMkLst>
            <pc:docMk/>
            <pc:sldMk cId="76044197" sldId="266"/>
            <ac:spMk id="3" creationId="{01815C7D-62AC-C181-E4D4-355FD7BD01DA}"/>
          </ac:spMkLst>
        </pc:spChg>
        <pc:spChg chg="del">
          <ac:chgData name="Yasin Arafat" userId="1bac607883c7da5f" providerId="LiveId" clId="{2C40E929-F84B-6641-995C-DC4383F024B3}" dt="2024-06-11T11:17:55.164" v="276" actId="6264"/>
          <ac:spMkLst>
            <pc:docMk/>
            <pc:sldMk cId="76044197" sldId="266"/>
            <ac:spMk id="4" creationId="{58B66F52-E4BF-6852-1868-89FB99ACF8FE}"/>
          </ac:spMkLst>
        </pc:spChg>
        <pc:spChg chg="del mod">
          <ac:chgData name="Yasin Arafat" userId="1bac607883c7da5f" providerId="LiveId" clId="{2C40E929-F84B-6641-995C-DC4383F024B3}" dt="2024-06-11T11:17:55.164" v="276" actId="6264"/>
          <ac:spMkLst>
            <pc:docMk/>
            <pc:sldMk cId="76044197" sldId="266"/>
            <ac:spMk id="5" creationId="{97116FB8-723E-508B-A436-4D2BE173CC0A}"/>
          </ac:spMkLst>
        </pc:spChg>
        <pc:spChg chg="del">
          <ac:chgData name="Yasin Arafat" userId="1bac607883c7da5f" providerId="LiveId" clId="{2C40E929-F84B-6641-995C-DC4383F024B3}" dt="2024-06-11T11:17:55.164" v="276" actId="6264"/>
          <ac:spMkLst>
            <pc:docMk/>
            <pc:sldMk cId="76044197" sldId="266"/>
            <ac:spMk id="6" creationId="{8C15B48D-9FBE-9E99-F8C9-678A4C6861D5}"/>
          </ac:spMkLst>
        </pc:spChg>
        <pc:spChg chg="del">
          <ac:chgData name="Yasin Arafat" userId="1bac607883c7da5f" providerId="LiveId" clId="{2C40E929-F84B-6641-995C-DC4383F024B3}" dt="2024-06-11T11:17:55.164" v="276" actId="6264"/>
          <ac:spMkLst>
            <pc:docMk/>
            <pc:sldMk cId="76044197" sldId="266"/>
            <ac:spMk id="7" creationId="{6BE6C3C4-E8D1-4398-78C2-2D54C6636457}"/>
          </ac:spMkLst>
        </pc:spChg>
        <pc:spChg chg="del">
          <ac:chgData name="Yasin Arafat" userId="1bac607883c7da5f" providerId="LiveId" clId="{2C40E929-F84B-6641-995C-DC4383F024B3}" dt="2024-06-11T11:17:55.164" v="276" actId="6264"/>
          <ac:spMkLst>
            <pc:docMk/>
            <pc:sldMk cId="76044197" sldId="266"/>
            <ac:spMk id="8" creationId="{25CD12BB-DD97-8C6C-E6A4-FA9FACA152A1}"/>
          </ac:spMkLst>
        </pc:spChg>
        <pc:spChg chg="del mod">
          <ac:chgData name="Yasin Arafat" userId="1bac607883c7da5f" providerId="LiveId" clId="{2C40E929-F84B-6641-995C-DC4383F024B3}" dt="2024-06-11T11:17:55.164" v="276" actId="6264"/>
          <ac:spMkLst>
            <pc:docMk/>
            <pc:sldMk cId="76044197" sldId="266"/>
            <ac:spMk id="9" creationId="{37155BE5-DC88-CE47-2E3F-68DB863504A1}"/>
          </ac:spMkLst>
        </pc:spChg>
        <pc:spChg chg="del mod">
          <ac:chgData name="Yasin Arafat" userId="1bac607883c7da5f" providerId="LiveId" clId="{2C40E929-F84B-6641-995C-DC4383F024B3}" dt="2024-06-11T11:17:55.164" v="276" actId="6264"/>
          <ac:spMkLst>
            <pc:docMk/>
            <pc:sldMk cId="76044197" sldId="266"/>
            <ac:spMk id="10" creationId="{6D05F249-C0FD-8E4C-FD32-724F42F20C65}"/>
          </ac:spMkLst>
        </pc:spChg>
        <pc:spChg chg="del mod">
          <ac:chgData name="Yasin Arafat" userId="1bac607883c7da5f" providerId="LiveId" clId="{2C40E929-F84B-6641-995C-DC4383F024B3}" dt="2024-06-11T11:17:55.164" v="276" actId="6264"/>
          <ac:spMkLst>
            <pc:docMk/>
            <pc:sldMk cId="76044197" sldId="266"/>
            <ac:spMk id="11" creationId="{AE647ABD-1EAA-036A-64CF-8B0DC89E8E9D}"/>
          </ac:spMkLst>
        </pc:spChg>
        <pc:spChg chg="del mod">
          <ac:chgData name="Yasin Arafat" userId="1bac607883c7da5f" providerId="LiveId" clId="{2C40E929-F84B-6641-995C-DC4383F024B3}" dt="2024-06-11T11:17:55.164" v="276" actId="6264"/>
          <ac:spMkLst>
            <pc:docMk/>
            <pc:sldMk cId="76044197" sldId="266"/>
            <ac:spMk id="12" creationId="{F6FAA690-112F-DF41-BB13-3BA0B9CDC1F9}"/>
          </ac:spMkLst>
        </pc:spChg>
        <pc:spChg chg="del mod">
          <ac:chgData name="Yasin Arafat" userId="1bac607883c7da5f" providerId="LiveId" clId="{2C40E929-F84B-6641-995C-DC4383F024B3}" dt="2024-06-11T11:17:55.164" v="276" actId="6264"/>
          <ac:spMkLst>
            <pc:docMk/>
            <pc:sldMk cId="76044197" sldId="266"/>
            <ac:spMk id="13" creationId="{F1E8F5BD-2C2C-BC04-B393-32650A7B06F5}"/>
          </ac:spMkLst>
        </pc:spChg>
        <pc:spChg chg="del mod">
          <ac:chgData name="Yasin Arafat" userId="1bac607883c7da5f" providerId="LiveId" clId="{2C40E929-F84B-6641-995C-DC4383F024B3}" dt="2024-06-11T11:17:55.164" v="276" actId="6264"/>
          <ac:spMkLst>
            <pc:docMk/>
            <pc:sldMk cId="76044197" sldId="266"/>
            <ac:spMk id="14" creationId="{72EBCB1F-581E-E503-77B0-924E429FB0A6}"/>
          </ac:spMkLst>
        </pc:spChg>
        <pc:spChg chg="del mod">
          <ac:chgData name="Yasin Arafat" userId="1bac607883c7da5f" providerId="LiveId" clId="{2C40E929-F84B-6641-995C-DC4383F024B3}" dt="2024-06-11T11:17:55.164" v="276" actId="6264"/>
          <ac:spMkLst>
            <pc:docMk/>
            <pc:sldMk cId="76044197" sldId="266"/>
            <ac:spMk id="15" creationId="{8C4958F7-F810-ADDB-6EC3-F9E70111F6FF}"/>
          </ac:spMkLst>
        </pc:spChg>
        <pc:spChg chg="del mod">
          <ac:chgData name="Yasin Arafat" userId="1bac607883c7da5f" providerId="LiveId" clId="{2C40E929-F84B-6641-995C-DC4383F024B3}" dt="2024-06-11T11:17:55.164" v="276" actId="6264"/>
          <ac:spMkLst>
            <pc:docMk/>
            <pc:sldMk cId="76044197" sldId="266"/>
            <ac:spMk id="16" creationId="{060E3B45-834B-AF39-8C55-03A721942929}"/>
          </ac:spMkLst>
        </pc:spChg>
        <pc:spChg chg="del">
          <ac:chgData name="Yasin Arafat" userId="1bac607883c7da5f" providerId="LiveId" clId="{2C40E929-F84B-6641-995C-DC4383F024B3}" dt="2024-06-11T11:17:55.164" v="276" actId="6264"/>
          <ac:spMkLst>
            <pc:docMk/>
            <pc:sldMk cId="76044197" sldId="266"/>
            <ac:spMk id="17" creationId="{67437E4D-EB34-BFBD-F646-D8BF17259411}"/>
          </ac:spMkLst>
        </pc:spChg>
        <pc:spChg chg="del">
          <ac:chgData name="Yasin Arafat" userId="1bac607883c7da5f" providerId="LiveId" clId="{2C40E929-F84B-6641-995C-DC4383F024B3}" dt="2024-06-11T11:17:55.164" v="276" actId="6264"/>
          <ac:spMkLst>
            <pc:docMk/>
            <pc:sldMk cId="76044197" sldId="266"/>
            <ac:spMk id="18" creationId="{8DCF248F-C6C4-4FAA-802E-31A91F2589C8}"/>
          </ac:spMkLst>
        </pc:spChg>
        <pc:spChg chg="del">
          <ac:chgData name="Yasin Arafat" userId="1bac607883c7da5f" providerId="LiveId" clId="{2C40E929-F84B-6641-995C-DC4383F024B3}" dt="2024-06-11T11:17:55.164" v="276" actId="6264"/>
          <ac:spMkLst>
            <pc:docMk/>
            <pc:sldMk cId="76044197" sldId="266"/>
            <ac:spMk id="19" creationId="{057C06DA-E3ED-0ACD-2BC8-7926874B3530}"/>
          </ac:spMkLst>
        </pc:spChg>
        <pc:spChg chg="del mod">
          <ac:chgData name="Yasin Arafat" userId="1bac607883c7da5f" providerId="LiveId" clId="{2C40E929-F84B-6641-995C-DC4383F024B3}" dt="2024-06-11T11:17:55.164" v="276" actId="6264"/>
          <ac:spMkLst>
            <pc:docMk/>
            <pc:sldMk cId="76044197" sldId="266"/>
            <ac:spMk id="20" creationId="{61E80395-8A06-B8F6-F90C-77D411FC2FB2}"/>
          </ac:spMkLst>
        </pc:spChg>
        <pc:spChg chg="del mod">
          <ac:chgData name="Yasin Arafat" userId="1bac607883c7da5f" providerId="LiveId" clId="{2C40E929-F84B-6641-995C-DC4383F024B3}" dt="2024-06-11T11:17:55.164" v="276" actId="6264"/>
          <ac:spMkLst>
            <pc:docMk/>
            <pc:sldMk cId="76044197" sldId="266"/>
            <ac:spMk id="21" creationId="{930D2B48-9C8E-0624-7D20-14ACDF6FA1F6}"/>
          </ac:spMkLst>
        </pc:spChg>
        <pc:spChg chg="del mod">
          <ac:chgData name="Yasin Arafat" userId="1bac607883c7da5f" providerId="LiveId" clId="{2C40E929-F84B-6641-995C-DC4383F024B3}" dt="2024-06-11T11:17:55.164" v="276" actId="6264"/>
          <ac:spMkLst>
            <pc:docMk/>
            <pc:sldMk cId="76044197" sldId="266"/>
            <ac:spMk id="22" creationId="{29BB00CD-DDAA-D997-49C5-1C6634D65E87}"/>
          </ac:spMkLst>
        </pc:spChg>
        <pc:spChg chg="del mod">
          <ac:chgData name="Yasin Arafat" userId="1bac607883c7da5f" providerId="LiveId" clId="{2C40E929-F84B-6641-995C-DC4383F024B3}" dt="2024-06-11T11:17:55.164" v="276" actId="6264"/>
          <ac:spMkLst>
            <pc:docMk/>
            <pc:sldMk cId="76044197" sldId="266"/>
            <ac:spMk id="23" creationId="{CF58C9AD-B023-735C-9814-8C08A08B497E}"/>
          </ac:spMkLst>
        </pc:spChg>
        <pc:spChg chg="del mod">
          <ac:chgData name="Yasin Arafat" userId="1bac607883c7da5f" providerId="LiveId" clId="{2C40E929-F84B-6641-995C-DC4383F024B3}" dt="2024-06-11T11:17:55.164" v="276" actId="6264"/>
          <ac:spMkLst>
            <pc:docMk/>
            <pc:sldMk cId="76044197" sldId="266"/>
            <ac:spMk id="24" creationId="{6C062C20-75FD-2551-281E-D202C0C6394A}"/>
          </ac:spMkLst>
        </pc:spChg>
        <pc:spChg chg="del mod">
          <ac:chgData name="Yasin Arafat" userId="1bac607883c7da5f" providerId="LiveId" clId="{2C40E929-F84B-6641-995C-DC4383F024B3}" dt="2024-06-11T11:17:55.164" v="276" actId="6264"/>
          <ac:spMkLst>
            <pc:docMk/>
            <pc:sldMk cId="76044197" sldId="266"/>
            <ac:spMk id="25" creationId="{67A9745A-C9DB-B98A-E5C8-4B4E82A9606E}"/>
          </ac:spMkLst>
        </pc:spChg>
        <pc:spChg chg="del mod">
          <ac:chgData name="Yasin Arafat" userId="1bac607883c7da5f" providerId="LiveId" clId="{2C40E929-F84B-6641-995C-DC4383F024B3}" dt="2024-06-11T11:17:55.164" v="276" actId="6264"/>
          <ac:spMkLst>
            <pc:docMk/>
            <pc:sldMk cId="76044197" sldId="266"/>
            <ac:spMk id="26" creationId="{C7CA46F7-E88C-D517-50C7-41A5FBDA3D1B}"/>
          </ac:spMkLst>
        </pc:spChg>
        <pc:spChg chg="del">
          <ac:chgData name="Yasin Arafat" userId="1bac607883c7da5f" providerId="LiveId" clId="{2C40E929-F84B-6641-995C-DC4383F024B3}" dt="2024-06-11T11:17:55.164" v="276" actId="6264"/>
          <ac:spMkLst>
            <pc:docMk/>
            <pc:sldMk cId="76044197" sldId="266"/>
            <ac:spMk id="27" creationId="{D25036CB-649D-6BE1-BC4D-0FE6EB2A208D}"/>
          </ac:spMkLst>
        </pc:spChg>
        <pc:spChg chg="del">
          <ac:chgData name="Yasin Arafat" userId="1bac607883c7da5f" providerId="LiveId" clId="{2C40E929-F84B-6641-995C-DC4383F024B3}" dt="2024-06-11T11:17:55.164" v="276" actId="6264"/>
          <ac:spMkLst>
            <pc:docMk/>
            <pc:sldMk cId="76044197" sldId="266"/>
            <ac:spMk id="28" creationId="{343FD55C-7868-085E-A4B7-270A287F1CAD}"/>
          </ac:spMkLst>
        </pc:spChg>
        <pc:spChg chg="add del mod ord">
          <ac:chgData name="Yasin Arafat" userId="1bac607883c7da5f" providerId="LiveId" clId="{2C40E929-F84B-6641-995C-DC4383F024B3}" dt="2024-06-11T11:17:56.467" v="277" actId="6264"/>
          <ac:spMkLst>
            <pc:docMk/>
            <pc:sldMk cId="76044197" sldId="266"/>
            <ac:spMk id="29" creationId="{14DB8BDB-CCD7-EAB2-EDDA-2A9E706CE762}"/>
          </ac:spMkLst>
        </pc:spChg>
        <pc:spChg chg="add del mod ord">
          <ac:chgData name="Yasin Arafat" userId="1bac607883c7da5f" providerId="LiveId" clId="{2C40E929-F84B-6641-995C-DC4383F024B3}" dt="2024-06-11T11:17:56.467" v="277" actId="6264"/>
          <ac:spMkLst>
            <pc:docMk/>
            <pc:sldMk cId="76044197" sldId="266"/>
            <ac:spMk id="30" creationId="{11817AAC-2796-F1BF-947F-274A0E9F5FBF}"/>
          </ac:spMkLst>
        </pc:spChg>
        <pc:spChg chg="add del mod ord">
          <ac:chgData name="Yasin Arafat" userId="1bac607883c7da5f" providerId="LiveId" clId="{2C40E929-F84B-6641-995C-DC4383F024B3}" dt="2024-06-11T11:17:56.467" v="277" actId="6264"/>
          <ac:spMkLst>
            <pc:docMk/>
            <pc:sldMk cId="76044197" sldId="266"/>
            <ac:spMk id="31" creationId="{ABE580B9-FAC5-1785-E3E9-39613C26ADF8}"/>
          </ac:spMkLst>
        </pc:spChg>
        <pc:spChg chg="add del mod ord">
          <ac:chgData name="Yasin Arafat" userId="1bac607883c7da5f" providerId="LiveId" clId="{2C40E929-F84B-6641-995C-DC4383F024B3}" dt="2024-06-11T11:17:56.467" v="277" actId="6264"/>
          <ac:spMkLst>
            <pc:docMk/>
            <pc:sldMk cId="76044197" sldId="266"/>
            <ac:spMk id="32" creationId="{3C38BF90-D745-C2F1-6825-B93C39260F7E}"/>
          </ac:spMkLst>
        </pc:spChg>
        <pc:spChg chg="add del mod ord">
          <ac:chgData name="Yasin Arafat" userId="1bac607883c7da5f" providerId="LiveId" clId="{2C40E929-F84B-6641-995C-DC4383F024B3}" dt="2024-06-11T11:17:56.467" v="277" actId="6264"/>
          <ac:spMkLst>
            <pc:docMk/>
            <pc:sldMk cId="76044197" sldId="266"/>
            <ac:spMk id="33" creationId="{95ECEDCA-4DE4-6E78-82FF-11F98F378DF2}"/>
          </ac:spMkLst>
        </pc:spChg>
        <pc:spChg chg="add del mod ord">
          <ac:chgData name="Yasin Arafat" userId="1bac607883c7da5f" providerId="LiveId" clId="{2C40E929-F84B-6641-995C-DC4383F024B3}" dt="2024-06-11T11:17:56.467" v="277" actId="6264"/>
          <ac:spMkLst>
            <pc:docMk/>
            <pc:sldMk cId="76044197" sldId="266"/>
            <ac:spMk id="34" creationId="{A6AC979C-9014-7073-0EEC-B8F5BF4871C2}"/>
          </ac:spMkLst>
        </pc:spChg>
        <pc:spChg chg="add del mod ord">
          <ac:chgData name="Yasin Arafat" userId="1bac607883c7da5f" providerId="LiveId" clId="{2C40E929-F84B-6641-995C-DC4383F024B3}" dt="2024-06-11T11:17:56.467" v="277" actId="6264"/>
          <ac:spMkLst>
            <pc:docMk/>
            <pc:sldMk cId="76044197" sldId="266"/>
            <ac:spMk id="35" creationId="{E2CB53C5-E627-CCFE-FECF-CFC75759123A}"/>
          </ac:spMkLst>
        </pc:spChg>
        <pc:spChg chg="add del mod ord">
          <ac:chgData name="Yasin Arafat" userId="1bac607883c7da5f" providerId="LiveId" clId="{2C40E929-F84B-6641-995C-DC4383F024B3}" dt="2024-06-11T11:17:56.467" v="277" actId="6264"/>
          <ac:spMkLst>
            <pc:docMk/>
            <pc:sldMk cId="76044197" sldId="266"/>
            <ac:spMk id="36" creationId="{6CE965FE-2613-5961-1571-FDAEDA0C22EC}"/>
          </ac:spMkLst>
        </pc:spChg>
        <pc:spChg chg="add del mod ord">
          <ac:chgData name="Yasin Arafat" userId="1bac607883c7da5f" providerId="LiveId" clId="{2C40E929-F84B-6641-995C-DC4383F024B3}" dt="2024-06-11T11:17:56.467" v="277" actId="6264"/>
          <ac:spMkLst>
            <pc:docMk/>
            <pc:sldMk cId="76044197" sldId="266"/>
            <ac:spMk id="37" creationId="{3D9207B5-15CA-0036-25F6-BCD6472B6B72}"/>
          </ac:spMkLst>
        </pc:spChg>
        <pc:spChg chg="add del mod ord">
          <ac:chgData name="Yasin Arafat" userId="1bac607883c7da5f" providerId="LiveId" clId="{2C40E929-F84B-6641-995C-DC4383F024B3}" dt="2024-06-11T11:17:56.467" v="277" actId="6264"/>
          <ac:spMkLst>
            <pc:docMk/>
            <pc:sldMk cId="76044197" sldId="266"/>
            <ac:spMk id="38" creationId="{D8B2546F-75A9-E80E-ABC0-B77B7731A603}"/>
          </ac:spMkLst>
        </pc:spChg>
        <pc:spChg chg="add del mod ord">
          <ac:chgData name="Yasin Arafat" userId="1bac607883c7da5f" providerId="LiveId" clId="{2C40E929-F84B-6641-995C-DC4383F024B3}" dt="2024-06-11T11:17:56.467" v="277" actId="6264"/>
          <ac:spMkLst>
            <pc:docMk/>
            <pc:sldMk cId="76044197" sldId="266"/>
            <ac:spMk id="39" creationId="{B0736804-7DB8-B83F-3DB1-C459B50498B6}"/>
          </ac:spMkLst>
        </pc:spChg>
        <pc:spChg chg="add del mod ord">
          <ac:chgData name="Yasin Arafat" userId="1bac607883c7da5f" providerId="LiveId" clId="{2C40E929-F84B-6641-995C-DC4383F024B3}" dt="2024-06-11T11:17:56.467" v="277" actId="6264"/>
          <ac:spMkLst>
            <pc:docMk/>
            <pc:sldMk cId="76044197" sldId="266"/>
            <ac:spMk id="40" creationId="{7685D91C-0FB9-CB09-68FE-E7789327AEE4}"/>
          </ac:spMkLst>
        </pc:spChg>
        <pc:spChg chg="add del mod ord">
          <ac:chgData name="Yasin Arafat" userId="1bac607883c7da5f" providerId="LiveId" clId="{2C40E929-F84B-6641-995C-DC4383F024B3}" dt="2024-06-11T11:17:56.467" v="277" actId="6264"/>
          <ac:spMkLst>
            <pc:docMk/>
            <pc:sldMk cId="76044197" sldId="266"/>
            <ac:spMk id="41" creationId="{1F451C9C-7D0A-33D9-30C6-2E5086477F60}"/>
          </ac:spMkLst>
        </pc:spChg>
        <pc:spChg chg="add del mod ord">
          <ac:chgData name="Yasin Arafat" userId="1bac607883c7da5f" providerId="LiveId" clId="{2C40E929-F84B-6641-995C-DC4383F024B3}" dt="2024-06-11T11:17:56.467" v="277" actId="6264"/>
          <ac:spMkLst>
            <pc:docMk/>
            <pc:sldMk cId="76044197" sldId="266"/>
            <ac:spMk id="42" creationId="{AAD166BA-F38D-6739-FFF2-A04351AA5A60}"/>
          </ac:spMkLst>
        </pc:spChg>
        <pc:spChg chg="add del mod ord">
          <ac:chgData name="Yasin Arafat" userId="1bac607883c7da5f" providerId="LiveId" clId="{2C40E929-F84B-6641-995C-DC4383F024B3}" dt="2024-06-11T11:17:56.467" v="277" actId="6264"/>
          <ac:spMkLst>
            <pc:docMk/>
            <pc:sldMk cId="76044197" sldId="266"/>
            <ac:spMk id="43" creationId="{E92C20E2-5069-95F0-B77F-D4D987B88BA8}"/>
          </ac:spMkLst>
        </pc:spChg>
        <pc:spChg chg="add del mod ord">
          <ac:chgData name="Yasin Arafat" userId="1bac607883c7da5f" providerId="LiveId" clId="{2C40E929-F84B-6641-995C-DC4383F024B3}" dt="2024-06-11T11:17:56.467" v="277" actId="6264"/>
          <ac:spMkLst>
            <pc:docMk/>
            <pc:sldMk cId="76044197" sldId="266"/>
            <ac:spMk id="44" creationId="{EB419804-0274-3F09-A554-7BD6E181C5DE}"/>
          </ac:spMkLst>
        </pc:spChg>
        <pc:spChg chg="add del mod ord">
          <ac:chgData name="Yasin Arafat" userId="1bac607883c7da5f" providerId="LiveId" clId="{2C40E929-F84B-6641-995C-DC4383F024B3}" dt="2024-06-11T11:17:56.467" v="277" actId="6264"/>
          <ac:spMkLst>
            <pc:docMk/>
            <pc:sldMk cId="76044197" sldId="266"/>
            <ac:spMk id="45" creationId="{63CBE3E6-B2FF-ADB8-89A2-CBA4F3F22A4F}"/>
          </ac:spMkLst>
        </pc:spChg>
        <pc:spChg chg="add del mod ord">
          <ac:chgData name="Yasin Arafat" userId="1bac607883c7da5f" providerId="LiveId" clId="{2C40E929-F84B-6641-995C-DC4383F024B3}" dt="2024-06-11T11:17:56.467" v="277" actId="6264"/>
          <ac:spMkLst>
            <pc:docMk/>
            <pc:sldMk cId="76044197" sldId="266"/>
            <ac:spMk id="46" creationId="{1D50DF52-8A6D-9D29-BF01-3EFEBC824CE7}"/>
          </ac:spMkLst>
        </pc:spChg>
        <pc:spChg chg="add del mod ord">
          <ac:chgData name="Yasin Arafat" userId="1bac607883c7da5f" providerId="LiveId" clId="{2C40E929-F84B-6641-995C-DC4383F024B3}" dt="2024-06-11T11:17:56.467" v="277" actId="6264"/>
          <ac:spMkLst>
            <pc:docMk/>
            <pc:sldMk cId="76044197" sldId="266"/>
            <ac:spMk id="47" creationId="{FD7069CD-BB2E-CAE6-0225-ACAE0B3CAA1B}"/>
          </ac:spMkLst>
        </pc:spChg>
        <pc:spChg chg="add del mod ord">
          <ac:chgData name="Yasin Arafat" userId="1bac607883c7da5f" providerId="LiveId" clId="{2C40E929-F84B-6641-995C-DC4383F024B3}" dt="2024-06-11T11:17:56.467" v="277" actId="6264"/>
          <ac:spMkLst>
            <pc:docMk/>
            <pc:sldMk cId="76044197" sldId="266"/>
            <ac:spMk id="48" creationId="{F0BEA687-C101-99F5-6B23-20549B916880}"/>
          </ac:spMkLst>
        </pc:spChg>
        <pc:spChg chg="add del mod ord">
          <ac:chgData name="Yasin Arafat" userId="1bac607883c7da5f" providerId="LiveId" clId="{2C40E929-F84B-6641-995C-DC4383F024B3}" dt="2024-06-11T11:17:56.467" v="277" actId="6264"/>
          <ac:spMkLst>
            <pc:docMk/>
            <pc:sldMk cId="76044197" sldId="266"/>
            <ac:spMk id="49" creationId="{C43361CC-A55E-D420-2FEF-01936E3EBD91}"/>
          </ac:spMkLst>
        </pc:spChg>
        <pc:spChg chg="add del mod ord">
          <ac:chgData name="Yasin Arafat" userId="1bac607883c7da5f" providerId="LiveId" clId="{2C40E929-F84B-6641-995C-DC4383F024B3}" dt="2024-06-11T11:17:56.467" v="277" actId="6264"/>
          <ac:spMkLst>
            <pc:docMk/>
            <pc:sldMk cId="76044197" sldId="266"/>
            <ac:spMk id="50" creationId="{12E55935-1D42-8AE2-8C9B-C4C32DF4B3E1}"/>
          </ac:spMkLst>
        </pc:spChg>
        <pc:spChg chg="add del mod ord">
          <ac:chgData name="Yasin Arafat" userId="1bac607883c7da5f" providerId="LiveId" clId="{2C40E929-F84B-6641-995C-DC4383F024B3}" dt="2024-06-11T11:17:56.467" v="277" actId="6264"/>
          <ac:spMkLst>
            <pc:docMk/>
            <pc:sldMk cId="76044197" sldId="266"/>
            <ac:spMk id="51" creationId="{24029751-F498-E4FB-6192-8DA37C6AC3EF}"/>
          </ac:spMkLst>
        </pc:spChg>
        <pc:spChg chg="add mod ord">
          <ac:chgData name="Yasin Arafat" userId="1bac607883c7da5f" providerId="LiveId" clId="{2C40E929-F84B-6641-995C-DC4383F024B3}" dt="2024-06-11T11:17:56.467" v="277" actId="6264"/>
          <ac:spMkLst>
            <pc:docMk/>
            <pc:sldMk cId="76044197" sldId="266"/>
            <ac:spMk id="52" creationId="{7F2F6DBD-F9A0-1F1E-AEDD-20469FF9367E}"/>
          </ac:spMkLst>
        </pc:spChg>
        <pc:spChg chg="add mod ord">
          <ac:chgData name="Yasin Arafat" userId="1bac607883c7da5f" providerId="LiveId" clId="{2C40E929-F84B-6641-995C-DC4383F024B3}" dt="2024-06-11T11:17:56.467" v="277" actId="6264"/>
          <ac:spMkLst>
            <pc:docMk/>
            <pc:sldMk cId="76044197" sldId="266"/>
            <ac:spMk id="53" creationId="{17CB9776-8397-7897-5EE5-F44F94B8369A}"/>
          </ac:spMkLst>
        </pc:spChg>
        <pc:spChg chg="add mod ord">
          <ac:chgData name="Yasin Arafat" userId="1bac607883c7da5f" providerId="LiveId" clId="{2C40E929-F84B-6641-995C-DC4383F024B3}" dt="2024-06-11T11:17:56.467" v="277" actId="6264"/>
          <ac:spMkLst>
            <pc:docMk/>
            <pc:sldMk cId="76044197" sldId="266"/>
            <ac:spMk id="54" creationId="{C888B318-2E52-CC4F-59D2-B86526069009}"/>
          </ac:spMkLst>
        </pc:spChg>
        <pc:spChg chg="add mod ord">
          <ac:chgData name="Yasin Arafat" userId="1bac607883c7da5f" providerId="LiveId" clId="{2C40E929-F84B-6641-995C-DC4383F024B3}" dt="2024-06-11T11:17:56.467" v="277" actId="6264"/>
          <ac:spMkLst>
            <pc:docMk/>
            <pc:sldMk cId="76044197" sldId="266"/>
            <ac:spMk id="55" creationId="{4B131C38-136A-FD09-F744-DBCAA7C4D85E}"/>
          </ac:spMkLst>
        </pc:spChg>
        <pc:spChg chg="add mod ord">
          <ac:chgData name="Yasin Arafat" userId="1bac607883c7da5f" providerId="LiveId" clId="{2C40E929-F84B-6641-995C-DC4383F024B3}" dt="2024-06-11T11:17:56.467" v="277" actId="6264"/>
          <ac:spMkLst>
            <pc:docMk/>
            <pc:sldMk cId="76044197" sldId="266"/>
            <ac:spMk id="56" creationId="{3E0704CC-7657-1E5D-32ED-DC31D87530B8}"/>
          </ac:spMkLst>
        </pc:spChg>
        <pc:spChg chg="add mod ord">
          <ac:chgData name="Yasin Arafat" userId="1bac607883c7da5f" providerId="LiveId" clId="{2C40E929-F84B-6641-995C-DC4383F024B3}" dt="2024-06-11T11:17:56.467" v="277" actId="6264"/>
          <ac:spMkLst>
            <pc:docMk/>
            <pc:sldMk cId="76044197" sldId="266"/>
            <ac:spMk id="57" creationId="{DD90B071-87ED-B5C2-ED27-CCE0CF748526}"/>
          </ac:spMkLst>
        </pc:spChg>
        <pc:spChg chg="add mod ord">
          <ac:chgData name="Yasin Arafat" userId="1bac607883c7da5f" providerId="LiveId" clId="{2C40E929-F84B-6641-995C-DC4383F024B3}" dt="2024-06-11T11:17:56.467" v="277" actId="6264"/>
          <ac:spMkLst>
            <pc:docMk/>
            <pc:sldMk cId="76044197" sldId="266"/>
            <ac:spMk id="58" creationId="{653F8AA2-807C-CEEA-BD67-AFA6420B2B89}"/>
          </ac:spMkLst>
        </pc:spChg>
        <pc:spChg chg="add mod ord">
          <ac:chgData name="Yasin Arafat" userId="1bac607883c7da5f" providerId="LiveId" clId="{2C40E929-F84B-6641-995C-DC4383F024B3}" dt="2024-06-11T11:17:56.467" v="277" actId="6264"/>
          <ac:spMkLst>
            <pc:docMk/>
            <pc:sldMk cId="76044197" sldId="266"/>
            <ac:spMk id="59" creationId="{B711B774-8723-BD4A-AADC-9A050D4FBD35}"/>
          </ac:spMkLst>
        </pc:spChg>
        <pc:spChg chg="add mod ord">
          <ac:chgData name="Yasin Arafat" userId="1bac607883c7da5f" providerId="LiveId" clId="{2C40E929-F84B-6641-995C-DC4383F024B3}" dt="2024-06-11T11:17:56.467" v="277" actId="6264"/>
          <ac:spMkLst>
            <pc:docMk/>
            <pc:sldMk cId="76044197" sldId="266"/>
            <ac:spMk id="60" creationId="{8583AE25-FB91-FB35-6D91-E951AAAF52CC}"/>
          </ac:spMkLst>
        </pc:spChg>
        <pc:spChg chg="add mod ord">
          <ac:chgData name="Yasin Arafat" userId="1bac607883c7da5f" providerId="LiveId" clId="{2C40E929-F84B-6641-995C-DC4383F024B3}" dt="2024-06-11T11:17:56.467" v="277" actId="6264"/>
          <ac:spMkLst>
            <pc:docMk/>
            <pc:sldMk cId="76044197" sldId="266"/>
            <ac:spMk id="61" creationId="{F68269B9-BD9B-3F12-A82A-A3F2888A6037}"/>
          </ac:spMkLst>
        </pc:spChg>
        <pc:spChg chg="add mod ord">
          <ac:chgData name="Yasin Arafat" userId="1bac607883c7da5f" providerId="LiveId" clId="{2C40E929-F84B-6641-995C-DC4383F024B3}" dt="2024-06-11T11:17:56.467" v="277" actId="6264"/>
          <ac:spMkLst>
            <pc:docMk/>
            <pc:sldMk cId="76044197" sldId="266"/>
            <ac:spMk id="62" creationId="{897AF04F-5C0C-329E-F375-E268CE8E5671}"/>
          </ac:spMkLst>
        </pc:spChg>
        <pc:spChg chg="add mod ord">
          <ac:chgData name="Yasin Arafat" userId="1bac607883c7da5f" providerId="LiveId" clId="{2C40E929-F84B-6641-995C-DC4383F024B3}" dt="2024-06-11T11:17:56.467" v="277" actId="6264"/>
          <ac:spMkLst>
            <pc:docMk/>
            <pc:sldMk cId="76044197" sldId="266"/>
            <ac:spMk id="63" creationId="{00A62642-1B2B-2396-7C18-0A1A66EA524E}"/>
          </ac:spMkLst>
        </pc:spChg>
        <pc:spChg chg="add mod ord">
          <ac:chgData name="Yasin Arafat" userId="1bac607883c7da5f" providerId="LiveId" clId="{2C40E929-F84B-6641-995C-DC4383F024B3}" dt="2024-06-11T11:17:56.467" v="277" actId="6264"/>
          <ac:spMkLst>
            <pc:docMk/>
            <pc:sldMk cId="76044197" sldId="266"/>
            <ac:spMk id="64" creationId="{CBD7AA92-13C7-68D5-FCFD-B8800B31ECD0}"/>
          </ac:spMkLst>
        </pc:spChg>
        <pc:spChg chg="add mod ord">
          <ac:chgData name="Yasin Arafat" userId="1bac607883c7da5f" providerId="LiveId" clId="{2C40E929-F84B-6641-995C-DC4383F024B3}" dt="2024-06-11T11:17:56.467" v="277" actId="6264"/>
          <ac:spMkLst>
            <pc:docMk/>
            <pc:sldMk cId="76044197" sldId="266"/>
            <ac:spMk id="65" creationId="{F5602FF0-84C1-7CD3-61E5-B059FC5999B5}"/>
          </ac:spMkLst>
        </pc:spChg>
        <pc:spChg chg="add mod ord">
          <ac:chgData name="Yasin Arafat" userId="1bac607883c7da5f" providerId="LiveId" clId="{2C40E929-F84B-6641-995C-DC4383F024B3}" dt="2024-06-11T11:17:56.467" v="277" actId="6264"/>
          <ac:spMkLst>
            <pc:docMk/>
            <pc:sldMk cId="76044197" sldId="266"/>
            <ac:spMk id="66" creationId="{EFC86C83-22A8-9EF7-B586-3B302FE9770E}"/>
          </ac:spMkLst>
        </pc:spChg>
        <pc:spChg chg="add mod ord">
          <ac:chgData name="Yasin Arafat" userId="1bac607883c7da5f" providerId="LiveId" clId="{2C40E929-F84B-6641-995C-DC4383F024B3}" dt="2024-06-11T11:17:56.467" v="277" actId="6264"/>
          <ac:spMkLst>
            <pc:docMk/>
            <pc:sldMk cId="76044197" sldId="266"/>
            <ac:spMk id="67" creationId="{38EDB0F1-C6EC-A181-11F5-4C1065C4B781}"/>
          </ac:spMkLst>
        </pc:spChg>
        <pc:spChg chg="add mod ord">
          <ac:chgData name="Yasin Arafat" userId="1bac607883c7da5f" providerId="LiveId" clId="{2C40E929-F84B-6641-995C-DC4383F024B3}" dt="2024-06-11T11:17:56.467" v="277" actId="6264"/>
          <ac:spMkLst>
            <pc:docMk/>
            <pc:sldMk cId="76044197" sldId="266"/>
            <ac:spMk id="68" creationId="{8774DF29-B597-8D85-AADA-A12B562CD9F0}"/>
          </ac:spMkLst>
        </pc:spChg>
        <pc:spChg chg="add mod ord">
          <ac:chgData name="Yasin Arafat" userId="1bac607883c7da5f" providerId="LiveId" clId="{2C40E929-F84B-6641-995C-DC4383F024B3}" dt="2024-06-11T11:17:56.467" v="277" actId="6264"/>
          <ac:spMkLst>
            <pc:docMk/>
            <pc:sldMk cId="76044197" sldId="266"/>
            <ac:spMk id="69" creationId="{04D86975-2773-AA2A-B00B-1319ED45E045}"/>
          </ac:spMkLst>
        </pc:spChg>
        <pc:spChg chg="add mod ord">
          <ac:chgData name="Yasin Arafat" userId="1bac607883c7da5f" providerId="LiveId" clId="{2C40E929-F84B-6641-995C-DC4383F024B3}" dt="2024-06-11T11:17:56.467" v="277" actId="6264"/>
          <ac:spMkLst>
            <pc:docMk/>
            <pc:sldMk cId="76044197" sldId="266"/>
            <ac:spMk id="70" creationId="{C9C0BDE1-7D58-4452-5602-63C672E2CB3C}"/>
          </ac:spMkLst>
        </pc:spChg>
        <pc:spChg chg="add mod ord">
          <ac:chgData name="Yasin Arafat" userId="1bac607883c7da5f" providerId="LiveId" clId="{2C40E929-F84B-6641-995C-DC4383F024B3}" dt="2024-06-11T11:17:56.467" v="277" actId="6264"/>
          <ac:spMkLst>
            <pc:docMk/>
            <pc:sldMk cId="76044197" sldId="266"/>
            <ac:spMk id="71" creationId="{2FA0962E-8027-2EFE-7B03-EFFCC7F13B26}"/>
          </ac:spMkLst>
        </pc:spChg>
        <pc:spChg chg="add mod ord">
          <ac:chgData name="Yasin Arafat" userId="1bac607883c7da5f" providerId="LiveId" clId="{2C40E929-F84B-6641-995C-DC4383F024B3}" dt="2024-06-11T11:17:56.467" v="277" actId="6264"/>
          <ac:spMkLst>
            <pc:docMk/>
            <pc:sldMk cId="76044197" sldId="266"/>
            <ac:spMk id="72" creationId="{4C588335-0FD2-A6A8-7B99-E3AFBA03147D}"/>
          </ac:spMkLst>
        </pc:spChg>
        <pc:spChg chg="add mod ord">
          <ac:chgData name="Yasin Arafat" userId="1bac607883c7da5f" providerId="LiveId" clId="{2C40E929-F84B-6641-995C-DC4383F024B3}" dt="2024-06-11T11:17:56.467" v="277" actId="6264"/>
          <ac:spMkLst>
            <pc:docMk/>
            <pc:sldMk cId="76044197" sldId="266"/>
            <ac:spMk id="73" creationId="{E8BDACD8-77D0-4842-5CEA-B7A4EA7997D9}"/>
          </ac:spMkLst>
        </pc:spChg>
        <pc:spChg chg="add mod ord">
          <ac:chgData name="Yasin Arafat" userId="1bac607883c7da5f" providerId="LiveId" clId="{2C40E929-F84B-6641-995C-DC4383F024B3}" dt="2024-06-11T11:17:56.467" v="277" actId="6264"/>
          <ac:spMkLst>
            <pc:docMk/>
            <pc:sldMk cId="76044197" sldId="266"/>
            <ac:spMk id="74" creationId="{3349C6EE-85CA-ABCA-0DF3-F548A28799A3}"/>
          </ac:spMkLst>
        </pc:spChg>
        <pc:spChg chg="add mod ord">
          <ac:chgData name="Yasin Arafat" userId="1bac607883c7da5f" providerId="LiveId" clId="{2C40E929-F84B-6641-995C-DC4383F024B3}" dt="2024-06-11T11:17:56.467" v="277" actId="6264"/>
          <ac:spMkLst>
            <pc:docMk/>
            <pc:sldMk cId="76044197" sldId="266"/>
            <ac:spMk id="75" creationId="{4569DFC1-A555-DF37-642C-F8547A5EB918}"/>
          </ac:spMkLst>
        </pc:spChg>
        <pc:spChg chg="add mod ord">
          <ac:chgData name="Yasin Arafat" userId="1bac607883c7da5f" providerId="LiveId" clId="{2C40E929-F84B-6641-995C-DC4383F024B3}" dt="2024-06-11T11:17:56.467" v="277" actId="6264"/>
          <ac:spMkLst>
            <pc:docMk/>
            <pc:sldMk cId="76044197" sldId="266"/>
            <ac:spMk id="76" creationId="{D8061F0C-6B8A-5B22-29CB-A9E75C1CC039}"/>
          </ac:spMkLst>
        </pc:spChg>
      </pc:sldChg>
      <pc:sldChg chg="addSp delSp modSp mod chgLayout">
        <pc:chgData name="Yasin Arafat" userId="1bac607883c7da5f" providerId="LiveId" clId="{2C40E929-F84B-6641-995C-DC4383F024B3}" dt="2024-06-11T11:17:51.286" v="275" actId="6264"/>
        <pc:sldMkLst>
          <pc:docMk/>
          <pc:sldMk cId="230437767" sldId="267"/>
        </pc:sldMkLst>
        <pc:spChg chg="add del mod ord">
          <ac:chgData name="Yasin Arafat" userId="1bac607883c7da5f" providerId="LiveId" clId="{2C40E929-F84B-6641-995C-DC4383F024B3}" dt="2024-06-11T11:17:51.286" v="275" actId="6264"/>
          <ac:spMkLst>
            <pc:docMk/>
            <pc:sldMk cId="230437767" sldId="267"/>
            <ac:spMk id="2" creationId="{37A18C0D-7405-A607-C4F7-14F6DCBAA543}"/>
          </ac:spMkLst>
        </pc:spChg>
        <pc:spChg chg="add del mod ord">
          <ac:chgData name="Yasin Arafat" userId="1bac607883c7da5f" providerId="LiveId" clId="{2C40E929-F84B-6641-995C-DC4383F024B3}" dt="2024-06-11T11:17:51.286" v="275" actId="6264"/>
          <ac:spMkLst>
            <pc:docMk/>
            <pc:sldMk cId="230437767" sldId="267"/>
            <ac:spMk id="3" creationId="{95B70A3F-24FB-31B2-14DA-BC5A084835D6}"/>
          </ac:spMkLst>
        </pc:spChg>
        <pc:spChg chg="del">
          <ac:chgData name="Yasin Arafat" userId="1bac607883c7da5f" providerId="LiveId" clId="{2C40E929-F84B-6641-995C-DC4383F024B3}" dt="2024-06-11T11:17:50.370" v="274" actId="6264"/>
          <ac:spMkLst>
            <pc:docMk/>
            <pc:sldMk cId="230437767" sldId="267"/>
            <ac:spMk id="4" creationId="{E224A627-E226-5A8F-EE11-CFE9DBD5B691}"/>
          </ac:spMkLst>
        </pc:spChg>
        <pc:spChg chg="del">
          <ac:chgData name="Yasin Arafat" userId="1bac607883c7da5f" providerId="LiveId" clId="{2C40E929-F84B-6641-995C-DC4383F024B3}" dt="2024-06-11T11:17:50.370" v="274" actId="6264"/>
          <ac:spMkLst>
            <pc:docMk/>
            <pc:sldMk cId="230437767" sldId="267"/>
            <ac:spMk id="5" creationId="{D87D962A-C244-412D-CC51-78B42C8F83A2}"/>
          </ac:spMkLst>
        </pc:spChg>
        <pc:spChg chg="add mod ord">
          <ac:chgData name="Yasin Arafat" userId="1bac607883c7da5f" providerId="LiveId" clId="{2C40E929-F84B-6641-995C-DC4383F024B3}" dt="2024-06-11T11:17:51.286" v="275" actId="6264"/>
          <ac:spMkLst>
            <pc:docMk/>
            <pc:sldMk cId="230437767" sldId="267"/>
            <ac:spMk id="6" creationId="{EB70327C-2B8E-4508-2F89-DA4661C1EB58}"/>
          </ac:spMkLst>
        </pc:spChg>
        <pc:spChg chg="add mod ord">
          <ac:chgData name="Yasin Arafat" userId="1bac607883c7da5f" providerId="LiveId" clId="{2C40E929-F84B-6641-995C-DC4383F024B3}" dt="2024-06-11T11:17:51.286" v="275" actId="6264"/>
          <ac:spMkLst>
            <pc:docMk/>
            <pc:sldMk cId="230437767" sldId="267"/>
            <ac:spMk id="7" creationId="{243C6524-592D-B9E5-ECED-CF89E9C37857}"/>
          </ac:spMkLst>
        </pc:spChg>
      </pc:sldChg>
      <pc:sldChg chg="addSp delSp modSp mod chgLayout">
        <pc:chgData name="Yasin Arafat" userId="1bac607883c7da5f" providerId="LiveId" clId="{2C40E929-F84B-6641-995C-DC4383F024B3}" dt="2024-06-11T11:17:47.413" v="273" actId="6264"/>
        <pc:sldMkLst>
          <pc:docMk/>
          <pc:sldMk cId="2851145573" sldId="268"/>
        </pc:sldMkLst>
        <pc:spChg chg="add del mod ord">
          <ac:chgData name="Yasin Arafat" userId="1bac607883c7da5f" providerId="LiveId" clId="{2C40E929-F84B-6641-995C-DC4383F024B3}" dt="2024-06-11T11:17:47.413" v="273" actId="6264"/>
          <ac:spMkLst>
            <pc:docMk/>
            <pc:sldMk cId="2851145573" sldId="268"/>
            <ac:spMk id="2" creationId="{E583921B-F9C0-9A54-4A87-27A5BEAC6FA2}"/>
          </ac:spMkLst>
        </pc:spChg>
        <pc:spChg chg="add del mod ord">
          <ac:chgData name="Yasin Arafat" userId="1bac607883c7da5f" providerId="LiveId" clId="{2C40E929-F84B-6641-995C-DC4383F024B3}" dt="2024-06-11T11:17:47.413" v="273" actId="6264"/>
          <ac:spMkLst>
            <pc:docMk/>
            <pc:sldMk cId="2851145573" sldId="268"/>
            <ac:spMk id="3" creationId="{A1B2E4A5-F140-93CF-3194-0A595C7D6BA0}"/>
          </ac:spMkLst>
        </pc:spChg>
        <pc:spChg chg="del">
          <ac:chgData name="Yasin Arafat" userId="1bac607883c7da5f" providerId="LiveId" clId="{2C40E929-F84B-6641-995C-DC4383F024B3}" dt="2024-06-11T11:17:46.437" v="272" actId="6264"/>
          <ac:spMkLst>
            <pc:docMk/>
            <pc:sldMk cId="2851145573" sldId="268"/>
            <ac:spMk id="4" creationId="{7D15BAC9-3DD5-7562-4877-265322AC6982}"/>
          </ac:spMkLst>
        </pc:spChg>
        <pc:spChg chg="del">
          <ac:chgData name="Yasin Arafat" userId="1bac607883c7da5f" providerId="LiveId" clId="{2C40E929-F84B-6641-995C-DC4383F024B3}" dt="2024-06-11T11:17:46.437" v="272" actId="6264"/>
          <ac:spMkLst>
            <pc:docMk/>
            <pc:sldMk cId="2851145573" sldId="268"/>
            <ac:spMk id="5" creationId="{421CE81B-5FE2-B830-F53A-4E91C311CCA4}"/>
          </ac:spMkLst>
        </pc:spChg>
        <pc:spChg chg="del">
          <ac:chgData name="Yasin Arafat" userId="1bac607883c7da5f" providerId="LiveId" clId="{2C40E929-F84B-6641-995C-DC4383F024B3}" dt="2024-06-11T11:17:46.437" v="272" actId="6264"/>
          <ac:spMkLst>
            <pc:docMk/>
            <pc:sldMk cId="2851145573" sldId="268"/>
            <ac:spMk id="6" creationId="{A895C06D-5717-CECD-B545-169F1A810A2E}"/>
          </ac:spMkLst>
        </pc:spChg>
        <pc:spChg chg="del">
          <ac:chgData name="Yasin Arafat" userId="1bac607883c7da5f" providerId="LiveId" clId="{2C40E929-F84B-6641-995C-DC4383F024B3}" dt="2024-06-11T11:17:46.437" v="272" actId="6264"/>
          <ac:spMkLst>
            <pc:docMk/>
            <pc:sldMk cId="2851145573" sldId="268"/>
            <ac:spMk id="7" creationId="{5679AC60-CBEC-EA8D-38C8-01A033CF6950}"/>
          </ac:spMkLst>
        </pc:spChg>
        <pc:spChg chg="del">
          <ac:chgData name="Yasin Arafat" userId="1bac607883c7da5f" providerId="LiveId" clId="{2C40E929-F84B-6641-995C-DC4383F024B3}" dt="2024-06-11T11:17:46.437" v="272" actId="6264"/>
          <ac:spMkLst>
            <pc:docMk/>
            <pc:sldMk cId="2851145573" sldId="268"/>
            <ac:spMk id="8" creationId="{439BC1DB-CE8D-BED4-3FAD-77B9AF060B38}"/>
          </ac:spMkLst>
        </pc:spChg>
        <pc:spChg chg="del">
          <ac:chgData name="Yasin Arafat" userId="1bac607883c7da5f" providerId="LiveId" clId="{2C40E929-F84B-6641-995C-DC4383F024B3}" dt="2024-06-11T11:17:46.437" v="272" actId="6264"/>
          <ac:spMkLst>
            <pc:docMk/>
            <pc:sldMk cId="2851145573" sldId="268"/>
            <ac:spMk id="9" creationId="{F81E4552-92DB-B1EE-5A65-0B86F3BD24E1}"/>
          </ac:spMkLst>
        </pc:spChg>
        <pc:spChg chg="del">
          <ac:chgData name="Yasin Arafat" userId="1bac607883c7da5f" providerId="LiveId" clId="{2C40E929-F84B-6641-995C-DC4383F024B3}" dt="2024-06-11T11:17:46.437" v="272" actId="6264"/>
          <ac:spMkLst>
            <pc:docMk/>
            <pc:sldMk cId="2851145573" sldId="268"/>
            <ac:spMk id="10" creationId="{CADA7C8B-586D-EAC6-5104-9A54FA89A09B}"/>
          </ac:spMkLst>
        </pc:spChg>
        <pc:spChg chg="del">
          <ac:chgData name="Yasin Arafat" userId="1bac607883c7da5f" providerId="LiveId" clId="{2C40E929-F84B-6641-995C-DC4383F024B3}" dt="2024-06-11T11:17:46.437" v="272" actId="6264"/>
          <ac:spMkLst>
            <pc:docMk/>
            <pc:sldMk cId="2851145573" sldId="268"/>
            <ac:spMk id="11" creationId="{0B2FEFB2-A070-4945-93ED-BD014E87EFA5}"/>
          </ac:spMkLst>
        </pc:spChg>
        <pc:spChg chg="del">
          <ac:chgData name="Yasin Arafat" userId="1bac607883c7da5f" providerId="LiveId" clId="{2C40E929-F84B-6641-995C-DC4383F024B3}" dt="2024-06-11T11:17:46.437" v="272" actId="6264"/>
          <ac:spMkLst>
            <pc:docMk/>
            <pc:sldMk cId="2851145573" sldId="268"/>
            <ac:spMk id="12" creationId="{A349E4C4-C18A-6D3D-4816-0EC6589CF1C1}"/>
          </ac:spMkLst>
        </pc:spChg>
        <pc:spChg chg="add del mod ord">
          <ac:chgData name="Yasin Arafat" userId="1bac607883c7da5f" providerId="LiveId" clId="{2C40E929-F84B-6641-995C-DC4383F024B3}" dt="2024-06-11T11:17:47.413" v="273" actId="6264"/>
          <ac:spMkLst>
            <pc:docMk/>
            <pc:sldMk cId="2851145573" sldId="268"/>
            <ac:spMk id="13" creationId="{B3C3218C-05F8-9413-FAA8-9F3E61F007CB}"/>
          </ac:spMkLst>
        </pc:spChg>
        <pc:spChg chg="add del mod ord">
          <ac:chgData name="Yasin Arafat" userId="1bac607883c7da5f" providerId="LiveId" clId="{2C40E929-F84B-6641-995C-DC4383F024B3}" dt="2024-06-11T11:17:47.413" v="273" actId="6264"/>
          <ac:spMkLst>
            <pc:docMk/>
            <pc:sldMk cId="2851145573" sldId="268"/>
            <ac:spMk id="14" creationId="{7963A38C-7D69-0752-4660-EBB4EEE053D2}"/>
          </ac:spMkLst>
        </pc:spChg>
        <pc:spChg chg="add del mod ord">
          <ac:chgData name="Yasin Arafat" userId="1bac607883c7da5f" providerId="LiveId" clId="{2C40E929-F84B-6641-995C-DC4383F024B3}" dt="2024-06-11T11:17:47.413" v="273" actId="6264"/>
          <ac:spMkLst>
            <pc:docMk/>
            <pc:sldMk cId="2851145573" sldId="268"/>
            <ac:spMk id="15" creationId="{4DE9FEBD-BB15-3F60-F11E-DE757AD0A157}"/>
          </ac:spMkLst>
        </pc:spChg>
        <pc:spChg chg="add del mod ord">
          <ac:chgData name="Yasin Arafat" userId="1bac607883c7da5f" providerId="LiveId" clId="{2C40E929-F84B-6641-995C-DC4383F024B3}" dt="2024-06-11T11:17:47.413" v="273" actId="6264"/>
          <ac:spMkLst>
            <pc:docMk/>
            <pc:sldMk cId="2851145573" sldId="268"/>
            <ac:spMk id="16" creationId="{3A279374-2AA3-C9EE-8875-5E27D1E85187}"/>
          </ac:spMkLst>
        </pc:spChg>
        <pc:spChg chg="add del mod ord">
          <ac:chgData name="Yasin Arafat" userId="1bac607883c7da5f" providerId="LiveId" clId="{2C40E929-F84B-6641-995C-DC4383F024B3}" dt="2024-06-11T11:17:47.413" v="273" actId="6264"/>
          <ac:spMkLst>
            <pc:docMk/>
            <pc:sldMk cId="2851145573" sldId="268"/>
            <ac:spMk id="17" creationId="{8909D939-9B9E-C6FF-CCA5-A7DD6BEFA900}"/>
          </ac:spMkLst>
        </pc:spChg>
        <pc:spChg chg="add del mod ord">
          <ac:chgData name="Yasin Arafat" userId="1bac607883c7da5f" providerId="LiveId" clId="{2C40E929-F84B-6641-995C-DC4383F024B3}" dt="2024-06-11T11:17:47.413" v="273" actId="6264"/>
          <ac:spMkLst>
            <pc:docMk/>
            <pc:sldMk cId="2851145573" sldId="268"/>
            <ac:spMk id="18" creationId="{2251F5BF-8A39-4809-FAC6-F57C30AC386A}"/>
          </ac:spMkLst>
        </pc:spChg>
        <pc:spChg chg="add del mod ord">
          <ac:chgData name="Yasin Arafat" userId="1bac607883c7da5f" providerId="LiveId" clId="{2C40E929-F84B-6641-995C-DC4383F024B3}" dt="2024-06-11T11:17:47.413" v="273" actId="6264"/>
          <ac:spMkLst>
            <pc:docMk/>
            <pc:sldMk cId="2851145573" sldId="268"/>
            <ac:spMk id="19" creationId="{F9BAD742-9295-CB83-870F-9F2405530FCD}"/>
          </ac:spMkLst>
        </pc:spChg>
        <pc:spChg chg="add mod ord">
          <ac:chgData name="Yasin Arafat" userId="1bac607883c7da5f" providerId="LiveId" clId="{2C40E929-F84B-6641-995C-DC4383F024B3}" dt="2024-06-11T11:17:47.413" v="273" actId="6264"/>
          <ac:spMkLst>
            <pc:docMk/>
            <pc:sldMk cId="2851145573" sldId="268"/>
            <ac:spMk id="20" creationId="{52EF194A-2891-35E7-7ECD-854CA3731DD5}"/>
          </ac:spMkLst>
        </pc:spChg>
        <pc:spChg chg="add mod ord">
          <ac:chgData name="Yasin Arafat" userId="1bac607883c7da5f" providerId="LiveId" clId="{2C40E929-F84B-6641-995C-DC4383F024B3}" dt="2024-06-11T11:17:47.413" v="273" actId="6264"/>
          <ac:spMkLst>
            <pc:docMk/>
            <pc:sldMk cId="2851145573" sldId="268"/>
            <ac:spMk id="21" creationId="{75E592D0-9A8A-5470-418F-811C420EE323}"/>
          </ac:spMkLst>
        </pc:spChg>
        <pc:spChg chg="add mod ord">
          <ac:chgData name="Yasin Arafat" userId="1bac607883c7da5f" providerId="LiveId" clId="{2C40E929-F84B-6641-995C-DC4383F024B3}" dt="2024-06-11T11:17:47.413" v="273" actId="6264"/>
          <ac:spMkLst>
            <pc:docMk/>
            <pc:sldMk cId="2851145573" sldId="268"/>
            <ac:spMk id="22" creationId="{B1C184BA-1DB7-F226-8DDE-5C20916FBA05}"/>
          </ac:spMkLst>
        </pc:spChg>
        <pc:spChg chg="add mod ord">
          <ac:chgData name="Yasin Arafat" userId="1bac607883c7da5f" providerId="LiveId" clId="{2C40E929-F84B-6641-995C-DC4383F024B3}" dt="2024-06-11T11:17:47.413" v="273" actId="6264"/>
          <ac:spMkLst>
            <pc:docMk/>
            <pc:sldMk cId="2851145573" sldId="268"/>
            <ac:spMk id="23" creationId="{B1770C04-501F-F334-0E73-FAD9CC2D85F5}"/>
          </ac:spMkLst>
        </pc:spChg>
        <pc:spChg chg="add mod ord">
          <ac:chgData name="Yasin Arafat" userId="1bac607883c7da5f" providerId="LiveId" clId="{2C40E929-F84B-6641-995C-DC4383F024B3}" dt="2024-06-11T11:17:47.413" v="273" actId="6264"/>
          <ac:spMkLst>
            <pc:docMk/>
            <pc:sldMk cId="2851145573" sldId="268"/>
            <ac:spMk id="24" creationId="{7D827025-B798-5DB5-A972-7FEF53E42309}"/>
          </ac:spMkLst>
        </pc:spChg>
        <pc:spChg chg="add mod ord">
          <ac:chgData name="Yasin Arafat" userId="1bac607883c7da5f" providerId="LiveId" clId="{2C40E929-F84B-6641-995C-DC4383F024B3}" dt="2024-06-11T11:17:47.413" v="273" actId="6264"/>
          <ac:spMkLst>
            <pc:docMk/>
            <pc:sldMk cId="2851145573" sldId="268"/>
            <ac:spMk id="25" creationId="{0A91C719-2E70-BC0E-9E3A-52F1FBF209C2}"/>
          </ac:spMkLst>
        </pc:spChg>
        <pc:spChg chg="add mod ord">
          <ac:chgData name="Yasin Arafat" userId="1bac607883c7da5f" providerId="LiveId" clId="{2C40E929-F84B-6641-995C-DC4383F024B3}" dt="2024-06-11T11:17:47.413" v="273" actId="6264"/>
          <ac:spMkLst>
            <pc:docMk/>
            <pc:sldMk cId="2851145573" sldId="268"/>
            <ac:spMk id="26" creationId="{7F036B16-8F70-6434-806E-7C54A9BDBA84}"/>
          </ac:spMkLst>
        </pc:spChg>
        <pc:spChg chg="add mod ord">
          <ac:chgData name="Yasin Arafat" userId="1bac607883c7da5f" providerId="LiveId" clId="{2C40E929-F84B-6641-995C-DC4383F024B3}" dt="2024-06-11T11:17:47.413" v="273" actId="6264"/>
          <ac:spMkLst>
            <pc:docMk/>
            <pc:sldMk cId="2851145573" sldId="268"/>
            <ac:spMk id="27" creationId="{BFD4EF67-BD7E-6879-4EBC-CCA87AF9DBBF}"/>
          </ac:spMkLst>
        </pc:spChg>
        <pc:spChg chg="add mod ord">
          <ac:chgData name="Yasin Arafat" userId="1bac607883c7da5f" providerId="LiveId" clId="{2C40E929-F84B-6641-995C-DC4383F024B3}" dt="2024-06-11T11:17:47.413" v="273" actId="6264"/>
          <ac:spMkLst>
            <pc:docMk/>
            <pc:sldMk cId="2851145573" sldId="268"/>
            <ac:spMk id="28" creationId="{2DE337BE-A8F1-0D76-BD37-C44AF99D300B}"/>
          </ac:spMkLst>
        </pc:spChg>
      </pc:sldChg>
      <pc:sldChg chg="addSp delSp modSp mod chgLayout">
        <pc:chgData name="Yasin Arafat" userId="1bac607883c7da5f" providerId="LiveId" clId="{2C40E929-F84B-6641-995C-DC4383F024B3}" dt="2024-06-11T11:17:44.192" v="271" actId="6264"/>
        <pc:sldMkLst>
          <pc:docMk/>
          <pc:sldMk cId="3637753218" sldId="269"/>
        </pc:sldMkLst>
        <pc:spChg chg="add del mod ord">
          <ac:chgData name="Yasin Arafat" userId="1bac607883c7da5f" providerId="LiveId" clId="{2C40E929-F84B-6641-995C-DC4383F024B3}" dt="2024-06-11T11:17:44.192" v="271" actId="6264"/>
          <ac:spMkLst>
            <pc:docMk/>
            <pc:sldMk cId="3637753218" sldId="269"/>
            <ac:spMk id="2" creationId="{B7E385F1-ECE4-36F2-F70E-C4594E2D6145}"/>
          </ac:spMkLst>
        </pc:spChg>
        <pc:spChg chg="add del mod ord">
          <ac:chgData name="Yasin Arafat" userId="1bac607883c7da5f" providerId="LiveId" clId="{2C40E929-F84B-6641-995C-DC4383F024B3}" dt="2024-06-11T11:17:44.192" v="271" actId="6264"/>
          <ac:spMkLst>
            <pc:docMk/>
            <pc:sldMk cId="3637753218" sldId="269"/>
            <ac:spMk id="3" creationId="{5D07700E-DEF7-4EEB-728A-74ABC6B9F4FF}"/>
          </ac:spMkLst>
        </pc:spChg>
        <pc:spChg chg="del">
          <ac:chgData name="Yasin Arafat" userId="1bac607883c7da5f" providerId="LiveId" clId="{2C40E929-F84B-6641-995C-DC4383F024B3}" dt="2024-06-11T11:17:37.739" v="268" actId="6264"/>
          <ac:spMkLst>
            <pc:docMk/>
            <pc:sldMk cId="3637753218" sldId="269"/>
            <ac:spMk id="4" creationId="{4EE8EC26-4563-6405-A201-FB83D8973CBE}"/>
          </ac:spMkLst>
        </pc:spChg>
        <pc:spChg chg="del">
          <ac:chgData name="Yasin Arafat" userId="1bac607883c7da5f" providerId="LiveId" clId="{2C40E929-F84B-6641-995C-DC4383F024B3}" dt="2024-06-11T11:17:37.739" v="268" actId="6264"/>
          <ac:spMkLst>
            <pc:docMk/>
            <pc:sldMk cId="3637753218" sldId="269"/>
            <ac:spMk id="5" creationId="{3DCAAD1C-F9A0-33C3-1960-7A6CE006283D}"/>
          </ac:spMkLst>
        </pc:spChg>
        <pc:spChg chg="del">
          <ac:chgData name="Yasin Arafat" userId="1bac607883c7da5f" providerId="LiveId" clId="{2C40E929-F84B-6641-995C-DC4383F024B3}" dt="2024-06-11T11:17:37.739" v="268" actId="6264"/>
          <ac:spMkLst>
            <pc:docMk/>
            <pc:sldMk cId="3637753218" sldId="269"/>
            <ac:spMk id="6" creationId="{1106826B-CF71-4940-CD40-DEE42EE073D8}"/>
          </ac:spMkLst>
        </pc:spChg>
        <pc:spChg chg="del">
          <ac:chgData name="Yasin Arafat" userId="1bac607883c7da5f" providerId="LiveId" clId="{2C40E929-F84B-6641-995C-DC4383F024B3}" dt="2024-06-11T11:17:37.739" v="268" actId="6264"/>
          <ac:spMkLst>
            <pc:docMk/>
            <pc:sldMk cId="3637753218" sldId="269"/>
            <ac:spMk id="7" creationId="{4E11D921-5D54-0646-3599-2F810D19719A}"/>
          </ac:spMkLst>
        </pc:spChg>
        <pc:spChg chg="del">
          <ac:chgData name="Yasin Arafat" userId="1bac607883c7da5f" providerId="LiveId" clId="{2C40E929-F84B-6641-995C-DC4383F024B3}" dt="2024-06-11T11:17:37.739" v="268" actId="6264"/>
          <ac:spMkLst>
            <pc:docMk/>
            <pc:sldMk cId="3637753218" sldId="269"/>
            <ac:spMk id="8" creationId="{215DE513-8E64-0EE9-0069-5A53CC0D203B}"/>
          </ac:spMkLst>
        </pc:spChg>
        <pc:spChg chg="add del mod ord">
          <ac:chgData name="Yasin Arafat" userId="1bac607883c7da5f" providerId="LiveId" clId="{2C40E929-F84B-6641-995C-DC4383F024B3}" dt="2024-06-11T11:17:44.192" v="271" actId="6264"/>
          <ac:spMkLst>
            <pc:docMk/>
            <pc:sldMk cId="3637753218" sldId="269"/>
            <ac:spMk id="9" creationId="{D6C8F296-2364-F4D3-E299-009328FF802E}"/>
          </ac:spMkLst>
        </pc:spChg>
        <pc:spChg chg="add del mod ord">
          <ac:chgData name="Yasin Arafat" userId="1bac607883c7da5f" providerId="LiveId" clId="{2C40E929-F84B-6641-995C-DC4383F024B3}" dt="2024-06-11T11:17:42.080" v="270" actId="6264"/>
          <ac:spMkLst>
            <pc:docMk/>
            <pc:sldMk cId="3637753218" sldId="269"/>
            <ac:spMk id="10" creationId="{2E4E32E6-617B-54D4-2301-CD506C6B6F4B}"/>
          </ac:spMkLst>
        </pc:spChg>
        <pc:spChg chg="add del mod ord">
          <ac:chgData name="Yasin Arafat" userId="1bac607883c7da5f" providerId="LiveId" clId="{2C40E929-F84B-6641-995C-DC4383F024B3}" dt="2024-06-11T11:17:42.080" v="270" actId="6264"/>
          <ac:spMkLst>
            <pc:docMk/>
            <pc:sldMk cId="3637753218" sldId="269"/>
            <ac:spMk id="11" creationId="{8590C798-5FC5-439F-578A-E9AD92C56FCF}"/>
          </ac:spMkLst>
        </pc:spChg>
        <pc:spChg chg="add del mod ord">
          <ac:chgData name="Yasin Arafat" userId="1bac607883c7da5f" providerId="LiveId" clId="{2C40E929-F84B-6641-995C-DC4383F024B3}" dt="2024-06-11T11:17:42.080" v="270" actId="6264"/>
          <ac:spMkLst>
            <pc:docMk/>
            <pc:sldMk cId="3637753218" sldId="269"/>
            <ac:spMk id="12" creationId="{6D80CD4F-220F-0455-BACA-CA241E37F4AE}"/>
          </ac:spMkLst>
        </pc:spChg>
        <pc:spChg chg="add mod ord">
          <ac:chgData name="Yasin Arafat" userId="1bac607883c7da5f" providerId="LiveId" clId="{2C40E929-F84B-6641-995C-DC4383F024B3}" dt="2024-06-11T11:17:44.192" v="271" actId="6264"/>
          <ac:spMkLst>
            <pc:docMk/>
            <pc:sldMk cId="3637753218" sldId="269"/>
            <ac:spMk id="13" creationId="{F676B027-0CAA-8947-CB17-78A702A3A734}"/>
          </ac:spMkLst>
        </pc:spChg>
        <pc:spChg chg="add mod ord">
          <ac:chgData name="Yasin Arafat" userId="1bac607883c7da5f" providerId="LiveId" clId="{2C40E929-F84B-6641-995C-DC4383F024B3}" dt="2024-06-11T11:17:44.192" v="271" actId="6264"/>
          <ac:spMkLst>
            <pc:docMk/>
            <pc:sldMk cId="3637753218" sldId="269"/>
            <ac:spMk id="14" creationId="{E62DDECF-84D3-6CE8-62DE-CFA7F010E180}"/>
          </ac:spMkLst>
        </pc:spChg>
        <pc:spChg chg="add mod ord">
          <ac:chgData name="Yasin Arafat" userId="1bac607883c7da5f" providerId="LiveId" clId="{2C40E929-F84B-6641-995C-DC4383F024B3}" dt="2024-06-11T11:17:44.192" v="271" actId="6264"/>
          <ac:spMkLst>
            <pc:docMk/>
            <pc:sldMk cId="3637753218" sldId="269"/>
            <ac:spMk id="15" creationId="{81B3F34F-9255-6487-5C79-4793F7B24F4B}"/>
          </ac:spMkLst>
        </pc:spChg>
      </pc:sldChg>
      <pc:sldChg chg="addSp delSp modSp mod chgLayout">
        <pc:chgData name="Yasin Arafat" userId="1bac607883c7da5f" providerId="LiveId" clId="{2C40E929-F84B-6641-995C-DC4383F024B3}" dt="2024-06-11T11:17:33.998" v="267" actId="6264"/>
        <pc:sldMkLst>
          <pc:docMk/>
          <pc:sldMk cId="2814775558" sldId="270"/>
        </pc:sldMkLst>
        <pc:spChg chg="add del mod ord">
          <ac:chgData name="Yasin Arafat" userId="1bac607883c7da5f" providerId="LiveId" clId="{2C40E929-F84B-6641-995C-DC4383F024B3}" dt="2024-06-11T11:17:33.998" v="267" actId="6264"/>
          <ac:spMkLst>
            <pc:docMk/>
            <pc:sldMk cId="2814775558" sldId="270"/>
            <ac:spMk id="2" creationId="{31663FBA-A93F-B6A7-2496-934288145673}"/>
          </ac:spMkLst>
        </pc:spChg>
        <pc:spChg chg="add del mod ord">
          <ac:chgData name="Yasin Arafat" userId="1bac607883c7da5f" providerId="LiveId" clId="{2C40E929-F84B-6641-995C-DC4383F024B3}" dt="2024-06-11T11:17:33.998" v="267" actId="6264"/>
          <ac:spMkLst>
            <pc:docMk/>
            <pc:sldMk cId="2814775558" sldId="270"/>
            <ac:spMk id="3" creationId="{82EC65A1-4D97-8E9E-ABAB-0A1CA035AF67}"/>
          </ac:spMkLst>
        </pc:spChg>
        <pc:spChg chg="del">
          <ac:chgData name="Yasin Arafat" userId="1bac607883c7da5f" providerId="LiveId" clId="{2C40E929-F84B-6641-995C-DC4383F024B3}" dt="2024-06-11T11:17:33.014" v="266" actId="6264"/>
          <ac:spMkLst>
            <pc:docMk/>
            <pc:sldMk cId="2814775558" sldId="270"/>
            <ac:spMk id="4" creationId="{C1910EED-D984-A5E4-EBE3-57C843CC0E49}"/>
          </ac:spMkLst>
        </pc:spChg>
        <pc:spChg chg="del">
          <ac:chgData name="Yasin Arafat" userId="1bac607883c7da5f" providerId="LiveId" clId="{2C40E929-F84B-6641-995C-DC4383F024B3}" dt="2024-06-11T11:17:33.014" v="266" actId="6264"/>
          <ac:spMkLst>
            <pc:docMk/>
            <pc:sldMk cId="2814775558" sldId="270"/>
            <ac:spMk id="5" creationId="{33007851-33B3-A6B7-498C-08A18741F428}"/>
          </ac:spMkLst>
        </pc:spChg>
        <pc:spChg chg="del">
          <ac:chgData name="Yasin Arafat" userId="1bac607883c7da5f" providerId="LiveId" clId="{2C40E929-F84B-6641-995C-DC4383F024B3}" dt="2024-06-11T11:17:33.014" v="266" actId="6264"/>
          <ac:spMkLst>
            <pc:docMk/>
            <pc:sldMk cId="2814775558" sldId="270"/>
            <ac:spMk id="6" creationId="{2060361F-B608-9955-B35A-8E33B79CC3B0}"/>
          </ac:spMkLst>
        </pc:spChg>
        <pc:spChg chg="del">
          <ac:chgData name="Yasin Arafat" userId="1bac607883c7da5f" providerId="LiveId" clId="{2C40E929-F84B-6641-995C-DC4383F024B3}" dt="2024-06-11T11:17:33.014" v="266" actId="6264"/>
          <ac:spMkLst>
            <pc:docMk/>
            <pc:sldMk cId="2814775558" sldId="270"/>
            <ac:spMk id="7" creationId="{7EA51FE4-DD93-4B7F-5F02-6D509BB490A5}"/>
          </ac:spMkLst>
        </pc:spChg>
        <pc:spChg chg="del">
          <ac:chgData name="Yasin Arafat" userId="1bac607883c7da5f" providerId="LiveId" clId="{2C40E929-F84B-6641-995C-DC4383F024B3}" dt="2024-06-11T11:17:33.014" v="266" actId="6264"/>
          <ac:spMkLst>
            <pc:docMk/>
            <pc:sldMk cId="2814775558" sldId="270"/>
            <ac:spMk id="8" creationId="{1EF1158A-ED97-B3C1-B56D-99CB1E8C2352}"/>
          </ac:spMkLst>
        </pc:spChg>
        <pc:spChg chg="del">
          <ac:chgData name="Yasin Arafat" userId="1bac607883c7da5f" providerId="LiveId" clId="{2C40E929-F84B-6641-995C-DC4383F024B3}" dt="2024-06-11T11:17:33.014" v="266" actId="6264"/>
          <ac:spMkLst>
            <pc:docMk/>
            <pc:sldMk cId="2814775558" sldId="270"/>
            <ac:spMk id="9" creationId="{2FD7DCE7-410D-BDF3-A408-274BAEE1990D}"/>
          </ac:spMkLst>
        </pc:spChg>
        <pc:spChg chg="del">
          <ac:chgData name="Yasin Arafat" userId="1bac607883c7da5f" providerId="LiveId" clId="{2C40E929-F84B-6641-995C-DC4383F024B3}" dt="2024-06-11T11:17:33.014" v="266" actId="6264"/>
          <ac:spMkLst>
            <pc:docMk/>
            <pc:sldMk cId="2814775558" sldId="270"/>
            <ac:spMk id="10" creationId="{08DBEF6B-99A6-6070-7C07-34C9CA8926B5}"/>
          </ac:spMkLst>
        </pc:spChg>
        <pc:spChg chg="add del mod ord">
          <ac:chgData name="Yasin Arafat" userId="1bac607883c7da5f" providerId="LiveId" clId="{2C40E929-F84B-6641-995C-DC4383F024B3}" dt="2024-06-11T11:17:33.998" v="267" actId="6264"/>
          <ac:spMkLst>
            <pc:docMk/>
            <pc:sldMk cId="2814775558" sldId="270"/>
            <ac:spMk id="11" creationId="{0C04EC3F-C6E4-10C5-5455-E274D1006C5B}"/>
          </ac:spMkLst>
        </pc:spChg>
        <pc:spChg chg="add del mod ord">
          <ac:chgData name="Yasin Arafat" userId="1bac607883c7da5f" providerId="LiveId" clId="{2C40E929-F84B-6641-995C-DC4383F024B3}" dt="2024-06-11T11:17:33.998" v="267" actId="6264"/>
          <ac:spMkLst>
            <pc:docMk/>
            <pc:sldMk cId="2814775558" sldId="270"/>
            <ac:spMk id="12" creationId="{3003B4E6-1C99-8D08-E079-4DBF69EC11F3}"/>
          </ac:spMkLst>
        </pc:spChg>
        <pc:spChg chg="add del mod ord">
          <ac:chgData name="Yasin Arafat" userId="1bac607883c7da5f" providerId="LiveId" clId="{2C40E929-F84B-6641-995C-DC4383F024B3}" dt="2024-06-11T11:17:33.998" v="267" actId="6264"/>
          <ac:spMkLst>
            <pc:docMk/>
            <pc:sldMk cId="2814775558" sldId="270"/>
            <ac:spMk id="13" creationId="{97DD8901-6F23-BC1D-E8F1-49E61BA7A911}"/>
          </ac:spMkLst>
        </pc:spChg>
        <pc:spChg chg="add del mod ord">
          <ac:chgData name="Yasin Arafat" userId="1bac607883c7da5f" providerId="LiveId" clId="{2C40E929-F84B-6641-995C-DC4383F024B3}" dt="2024-06-11T11:17:33.998" v="267" actId="6264"/>
          <ac:spMkLst>
            <pc:docMk/>
            <pc:sldMk cId="2814775558" sldId="270"/>
            <ac:spMk id="14" creationId="{06054327-B079-A2F0-7C35-AEF16C134997}"/>
          </ac:spMkLst>
        </pc:spChg>
        <pc:spChg chg="add del mod ord">
          <ac:chgData name="Yasin Arafat" userId="1bac607883c7da5f" providerId="LiveId" clId="{2C40E929-F84B-6641-995C-DC4383F024B3}" dt="2024-06-11T11:17:33.998" v="267" actId="6264"/>
          <ac:spMkLst>
            <pc:docMk/>
            <pc:sldMk cId="2814775558" sldId="270"/>
            <ac:spMk id="15" creationId="{17C6643C-1F18-B56F-CC7F-242B0F78D8C6}"/>
          </ac:spMkLst>
        </pc:spChg>
        <pc:spChg chg="add mod ord">
          <ac:chgData name="Yasin Arafat" userId="1bac607883c7da5f" providerId="LiveId" clId="{2C40E929-F84B-6641-995C-DC4383F024B3}" dt="2024-06-11T11:17:33.998" v="267" actId="6264"/>
          <ac:spMkLst>
            <pc:docMk/>
            <pc:sldMk cId="2814775558" sldId="270"/>
            <ac:spMk id="16" creationId="{A51C60C2-3E55-C9C2-3F6D-AFC1FDB4E2DB}"/>
          </ac:spMkLst>
        </pc:spChg>
        <pc:spChg chg="add mod ord">
          <ac:chgData name="Yasin Arafat" userId="1bac607883c7da5f" providerId="LiveId" clId="{2C40E929-F84B-6641-995C-DC4383F024B3}" dt="2024-06-11T11:17:33.998" v="267" actId="6264"/>
          <ac:spMkLst>
            <pc:docMk/>
            <pc:sldMk cId="2814775558" sldId="270"/>
            <ac:spMk id="17" creationId="{B066A12D-001F-4B7C-F870-EE9CF383D5EF}"/>
          </ac:spMkLst>
        </pc:spChg>
        <pc:spChg chg="add mod ord">
          <ac:chgData name="Yasin Arafat" userId="1bac607883c7da5f" providerId="LiveId" clId="{2C40E929-F84B-6641-995C-DC4383F024B3}" dt="2024-06-11T11:17:33.998" v="267" actId="6264"/>
          <ac:spMkLst>
            <pc:docMk/>
            <pc:sldMk cId="2814775558" sldId="270"/>
            <ac:spMk id="18" creationId="{060A2AD9-BBB8-11A4-66FD-7B7CE5EFC04A}"/>
          </ac:spMkLst>
        </pc:spChg>
        <pc:spChg chg="add mod ord">
          <ac:chgData name="Yasin Arafat" userId="1bac607883c7da5f" providerId="LiveId" clId="{2C40E929-F84B-6641-995C-DC4383F024B3}" dt="2024-06-11T11:17:33.998" v="267" actId="6264"/>
          <ac:spMkLst>
            <pc:docMk/>
            <pc:sldMk cId="2814775558" sldId="270"/>
            <ac:spMk id="19" creationId="{C0B8E40C-80D0-80A1-10B9-E3833BF3E675}"/>
          </ac:spMkLst>
        </pc:spChg>
        <pc:spChg chg="add mod ord">
          <ac:chgData name="Yasin Arafat" userId="1bac607883c7da5f" providerId="LiveId" clId="{2C40E929-F84B-6641-995C-DC4383F024B3}" dt="2024-06-11T11:17:33.998" v="267" actId="6264"/>
          <ac:spMkLst>
            <pc:docMk/>
            <pc:sldMk cId="2814775558" sldId="270"/>
            <ac:spMk id="20" creationId="{1CF6B927-B0A9-F05D-98FF-33BEF9BA2E50}"/>
          </ac:spMkLst>
        </pc:spChg>
        <pc:spChg chg="add mod ord">
          <ac:chgData name="Yasin Arafat" userId="1bac607883c7da5f" providerId="LiveId" clId="{2C40E929-F84B-6641-995C-DC4383F024B3}" dt="2024-06-11T11:17:33.998" v="267" actId="6264"/>
          <ac:spMkLst>
            <pc:docMk/>
            <pc:sldMk cId="2814775558" sldId="270"/>
            <ac:spMk id="21" creationId="{2B233F8B-3E07-B81C-3B17-CAAA1B13BBCD}"/>
          </ac:spMkLst>
        </pc:spChg>
        <pc:spChg chg="add mod ord">
          <ac:chgData name="Yasin Arafat" userId="1bac607883c7da5f" providerId="LiveId" clId="{2C40E929-F84B-6641-995C-DC4383F024B3}" dt="2024-06-11T11:17:33.998" v="267" actId="6264"/>
          <ac:spMkLst>
            <pc:docMk/>
            <pc:sldMk cId="2814775558" sldId="270"/>
            <ac:spMk id="22" creationId="{8E6EFBC0-C4B9-D42F-B40C-D646A13B06CE}"/>
          </ac:spMkLst>
        </pc:spChg>
      </pc:sldChg>
      <pc:sldChg chg="addSp delSp modSp mod chgLayout">
        <pc:chgData name="Yasin Arafat" userId="1bac607883c7da5f" providerId="LiveId" clId="{2C40E929-F84B-6641-995C-DC4383F024B3}" dt="2024-06-11T11:17:28.874" v="265" actId="6264"/>
        <pc:sldMkLst>
          <pc:docMk/>
          <pc:sldMk cId="2620476020" sldId="271"/>
        </pc:sldMkLst>
        <pc:spChg chg="add del mod ord">
          <ac:chgData name="Yasin Arafat" userId="1bac607883c7da5f" providerId="LiveId" clId="{2C40E929-F84B-6641-995C-DC4383F024B3}" dt="2024-06-11T11:17:28.874" v="265" actId="6264"/>
          <ac:spMkLst>
            <pc:docMk/>
            <pc:sldMk cId="2620476020" sldId="271"/>
            <ac:spMk id="2" creationId="{E16D45F6-E207-C5C7-4491-CED29CF0EBA4}"/>
          </ac:spMkLst>
        </pc:spChg>
        <pc:spChg chg="add del mod ord">
          <ac:chgData name="Yasin Arafat" userId="1bac607883c7da5f" providerId="LiveId" clId="{2C40E929-F84B-6641-995C-DC4383F024B3}" dt="2024-06-11T11:17:28.874" v="265" actId="6264"/>
          <ac:spMkLst>
            <pc:docMk/>
            <pc:sldMk cId="2620476020" sldId="271"/>
            <ac:spMk id="3" creationId="{71AB9302-4392-C540-65B2-901C755AD0A3}"/>
          </ac:spMkLst>
        </pc:spChg>
        <pc:spChg chg="del">
          <ac:chgData name="Yasin Arafat" userId="1bac607883c7da5f" providerId="LiveId" clId="{2C40E929-F84B-6641-995C-DC4383F024B3}" dt="2024-06-11T11:17:27.999" v="264" actId="6264"/>
          <ac:spMkLst>
            <pc:docMk/>
            <pc:sldMk cId="2620476020" sldId="271"/>
            <ac:spMk id="4" creationId="{D6FAB136-AC76-5F56-B10A-1838C075A6E7}"/>
          </ac:spMkLst>
        </pc:spChg>
        <pc:spChg chg="del">
          <ac:chgData name="Yasin Arafat" userId="1bac607883c7da5f" providerId="LiveId" clId="{2C40E929-F84B-6641-995C-DC4383F024B3}" dt="2024-06-11T11:17:27.999" v="264" actId="6264"/>
          <ac:spMkLst>
            <pc:docMk/>
            <pc:sldMk cId="2620476020" sldId="271"/>
            <ac:spMk id="5" creationId="{FAF76E22-B062-A9E7-12C8-A4489A20EA10}"/>
          </ac:spMkLst>
        </pc:spChg>
        <pc:spChg chg="add mod ord">
          <ac:chgData name="Yasin Arafat" userId="1bac607883c7da5f" providerId="LiveId" clId="{2C40E929-F84B-6641-995C-DC4383F024B3}" dt="2024-06-11T11:17:28.874" v="265" actId="6264"/>
          <ac:spMkLst>
            <pc:docMk/>
            <pc:sldMk cId="2620476020" sldId="271"/>
            <ac:spMk id="6" creationId="{2AFEDF02-D054-8E3A-5A9E-07B5B045778C}"/>
          </ac:spMkLst>
        </pc:spChg>
        <pc:spChg chg="add mod ord">
          <ac:chgData name="Yasin Arafat" userId="1bac607883c7da5f" providerId="LiveId" clId="{2C40E929-F84B-6641-995C-DC4383F024B3}" dt="2024-06-11T11:17:28.874" v="265" actId="6264"/>
          <ac:spMkLst>
            <pc:docMk/>
            <pc:sldMk cId="2620476020" sldId="271"/>
            <ac:spMk id="7" creationId="{60801BB7-A01E-F49D-C098-FEEB316D2C0B}"/>
          </ac:spMkLst>
        </pc:spChg>
      </pc:sldChg>
      <pc:sldChg chg="addSp delSp modSp mod chgLayout">
        <pc:chgData name="Yasin Arafat" userId="1bac607883c7da5f" providerId="LiveId" clId="{2C40E929-F84B-6641-995C-DC4383F024B3}" dt="2024-06-11T11:17:25.553" v="263" actId="6264"/>
        <pc:sldMkLst>
          <pc:docMk/>
          <pc:sldMk cId="1263514010" sldId="272"/>
        </pc:sldMkLst>
        <pc:spChg chg="add del mod ord">
          <ac:chgData name="Yasin Arafat" userId="1bac607883c7da5f" providerId="LiveId" clId="{2C40E929-F84B-6641-995C-DC4383F024B3}" dt="2024-06-11T11:17:25.553" v="263" actId="6264"/>
          <ac:spMkLst>
            <pc:docMk/>
            <pc:sldMk cId="1263514010" sldId="272"/>
            <ac:spMk id="2" creationId="{53DA1BBC-D53F-3F43-A00C-505EC7B28A78}"/>
          </ac:spMkLst>
        </pc:spChg>
        <pc:spChg chg="add del mod ord">
          <ac:chgData name="Yasin Arafat" userId="1bac607883c7da5f" providerId="LiveId" clId="{2C40E929-F84B-6641-995C-DC4383F024B3}" dt="2024-06-11T11:17:25.553" v="263" actId="6264"/>
          <ac:spMkLst>
            <pc:docMk/>
            <pc:sldMk cId="1263514010" sldId="272"/>
            <ac:spMk id="3" creationId="{F9296C3B-CA5E-F352-2123-DAF3D7A08FA1}"/>
          </ac:spMkLst>
        </pc:spChg>
        <pc:spChg chg="del">
          <ac:chgData name="Yasin Arafat" userId="1bac607883c7da5f" providerId="LiveId" clId="{2C40E929-F84B-6641-995C-DC4383F024B3}" dt="2024-06-11T11:17:24.139" v="262" actId="6264"/>
          <ac:spMkLst>
            <pc:docMk/>
            <pc:sldMk cId="1263514010" sldId="272"/>
            <ac:spMk id="4" creationId="{607F0014-ED21-8394-106C-07E7937239DA}"/>
          </ac:spMkLst>
        </pc:spChg>
        <pc:spChg chg="del">
          <ac:chgData name="Yasin Arafat" userId="1bac607883c7da5f" providerId="LiveId" clId="{2C40E929-F84B-6641-995C-DC4383F024B3}" dt="2024-06-11T11:17:24.139" v="262" actId="6264"/>
          <ac:spMkLst>
            <pc:docMk/>
            <pc:sldMk cId="1263514010" sldId="272"/>
            <ac:spMk id="5" creationId="{6B31691C-7331-7535-3B99-F0F2787CF304}"/>
          </ac:spMkLst>
        </pc:spChg>
        <pc:spChg chg="add mod ord">
          <ac:chgData name="Yasin Arafat" userId="1bac607883c7da5f" providerId="LiveId" clId="{2C40E929-F84B-6641-995C-DC4383F024B3}" dt="2024-06-11T11:17:25.553" v="263" actId="6264"/>
          <ac:spMkLst>
            <pc:docMk/>
            <pc:sldMk cId="1263514010" sldId="272"/>
            <ac:spMk id="6" creationId="{AD61E85B-9191-A784-531E-27DCEBC6B847}"/>
          </ac:spMkLst>
        </pc:spChg>
        <pc:spChg chg="add mod ord">
          <ac:chgData name="Yasin Arafat" userId="1bac607883c7da5f" providerId="LiveId" clId="{2C40E929-F84B-6641-995C-DC4383F024B3}" dt="2024-06-11T11:17:25.553" v="263" actId="6264"/>
          <ac:spMkLst>
            <pc:docMk/>
            <pc:sldMk cId="1263514010" sldId="272"/>
            <ac:spMk id="7" creationId="{DC9F662A-791F-F459-30B6-2D722FAE0AC9}"/>
          </ac:spMkLst>
        </pc:spChg>
      </pc:sldChg>
      <pc:sldMasterChg chg="addSp delSp modSp mod setBg modSldLayout">
        <pc:chgData name="Yasin Arafat" userId="1bac607883c7da5f" providerId="LiveId" clId="{2C40E929-F84B-6641-995C-DC4383F024B3}" dt="2024-06-11T11:15:55.689" v="253" actId="2711"/>
        <pc:sldMasterMkLst>
          <pc:docMk/>
          <pc:sldMasterMk cId="802001398" sldId="2147483648"/>
        </pc:sldMasterMkLst>
        <pc:spChg chg="mod">
          <ac:chgData name="Yasin Arafat" userId="1bac607883c7da5f" providerId="LiveId" clId="{2C40E929-F84B-6641-995C-DC4383F024B3}" dt="2024-06-11T10:20:25.902" v="2" actId="207"/>
          <ac:spMkLst>
            <pc:docMk/>
            <pc:sldMasterMk cId="802001398" sldId="2147483648"/>
            <ac:spMk id="2" creationId="{C878E521-62AB-88F5-654A-026EBED2706E}"/>
          </ac:spMkLst>
        </pc:spChg>
        <pc:spChg chg="mod">
          <ac:chgData name="Yasin Arafat" userId="1bac607883c7da5f" providerId="LiveId" clId="{2C40E929-F84B-6641-995C-DC4383F024B3}" dt="2024-06-11T10:20:51.801" v="4" actId="404"/>
          <ac:spMkLst>
            <pc:docMk/>
            <pc:sldMasterMk cId="802001398" sldId="2147483648"/>
            <ac:spMk id="3" creationId="{6FD7E2F2-56F5-188A-BC96-0E8873B1FAB9}"/>
          </ac:spMkLst>
        </pc:spChg>
        <pc:spChg chg="add del mod">
          <ac:chgData name="Yasin Arafat" userId="1bac607883c7da5f" providerId="LiveId" clId="{2C40E929-F84B-6641-995C-DC4383F024B3}" dt="2024-06-11T10:23:11.002" v="21" actId="478"/>
          <ac:spMkLst>
            <pc:docMk/>
            <pc:sldMasterMk cId="802001398" sldId="2147483648"/>
            <ac:spMk id="4" creationId="{BBB69D09-5D6C-0DAA-99A3-78D3377C3371}"/>
          </ac:spMkLst>
        </pc:spChg>
        <pc:spChg chg="add del mod">
          <ac:chgData name="Yasin Arafat" userId="1bac607883c7da5f" providerId="LiveId" clId="{2C40E929-F84B-6641-995C-DC4383F024B3}" dt="2024-06-11T10:23:11.002" v="21" actId="478"/>
          <ac:spMkLst>
            <pc:docMk/>
            <pc:sldMasterMk cId="802001398" sldId="2147483648"/>
            <ac:spMk id="5" creationId="{4409700C-6483-DE81-39ED-BDDCF5703A95}"/>
          </ac:spMkLst>
        </pc:spChg>
        <pc:spChg chg="add del mod">
          <ac:chgData name="Yasin Arafat" userId="1bac607883c7da5f" providerId="LiveId" clId="{2C40E929-F84B-6641-995C-DC4383F024B3}" dt="2024-06-11T10:23:11.002" v="21" actId="478"/>
          <ac:spMkLst>
            <pc:docMk/>
            <pc:sldMasterMk cId="802001398" sldId="2147483648"/>
            <ac:spMk id="6" creationId="{BE11EBE6-C336-623E-B0B5-B0DDBC22F0D1}"/>
          </ac:spMkLst>
        </pc:spChg>
        <pc:spChg chg="add mod">
          <ac:chgData name="Yasin Arafat" userId="1bac607883c7da5f" providerId="LiveId" clId="{2C40E929-F84B-6641-995C-DC4383F024B3}" dt="2024-06-11T10:23:06.990" v="20"/>
          <ac:spMkLst>
            <pc:docMk/>
            <pc:sldMasterMk cId="802001398" sldId="2147483648"/>
            <ac:spMk id="7" creationId="{688DE4D7-A3A3-70BB-B85C-5948094D87DB}"/>
          </ac:spMkLst>
        </pc:spChg>
        <pc:spChg chg="add mod">
          <ac:chgData name="Yasin Arafat" userId="1bac607883c7da5f" providerId="LiveId" clId="{2C40E929-F84B-6641-995C-DC4383F024B3}" dt="2024-06-11T10:23:06.990" v="20"/>
          <ac:spMkLst>
            <pc:docMk/>
            <pc:sldMasterMk cId="802001398" sldId="2147483648"/>
            <ac:spMk id="8" creationId="{5EFA1054-EF76-37D8-8949-0E58205117CB}"/>
          </ac:spMkLst>
        </pc:spChg>
        <pc:spChg chg="add mod">
          <ac:chgData name="Yasin Arafat" userId="1bac607883c7da5f" providerId="LiveId" clId="{2C40E929-F84B-6641-995C-DC4383F024B3}" dt="2024-06-11T10:23:06.990" v="20"/>
          <ac:spMkLst>
            <pc:docMk/>
            <pc:sldMasterMk cId="802001398" sldId="2147483648"/>
            <ac:spMk id="9" creationId="{C87ABF71-5A24-20C8-DC8F-04B446CBC42D}"/>
          </ac:spMkLst>
        </pc:spChg>
        <pc:spChg chg="add mod">
          <ac:chgData name="Yasin Arafat" userId="1bac607883c7da5f" providerId="LiveId" clId="{2C40E929-F84B-6641-995C-DC4383F024B3}" dt="2024-06-11T10:35:43.740" v="44"/>
          <ac:spMkLst>
            <pc:docMk/>
            <pc:sldMasterMk cId="802001398" sldId="2147483648"/>
            <ac:spMk id="10" creationId="{7A08E4BF-ADE7-2371-C929-D62A64B83E19}"/>
          </ac:spMkLst>
        </pc:spChg>
        <pc:spChg chg="add mod">
          <ac:chgData name="Yasin Arafat" userId="1bac607883c7da5f" providerId="LiveId" clId="{2C40E929-F84B-6641-995C-DC4383F024B3}" dt="2024-06-11T10:35:43.740" v="44"/>
          <ac:spMkLst>
            <pc:docMk/>
            <pc:sldMasterMk cId="802001398" sldId="2147483648"/>
            <ac:spMk id="11" creationId="{2F98E759-1BD6-DDC3-F7FD-4E3F25C67F7F}"/>
          </ac:spMkLst>
        </pc:spChg>
        <pc:sldLayoutChg chg="addSp delSp modSp mod">
          <pc:chgData name="Yasin Arafat" userId="1bac607883c7da5f" providerId="LiveId" clId="{2C40E929-F84B-6641-995C-DC4383F024B3}" dt="2024-06-11T10:37:17.010" v="56" actId="404"/>
          <pc:sldLayoutMkLst>
            <pc:docMk/>
            <pc:sldMasterMk cId="802001398" sldId="2147483648"/>
            <pc:sldLayoutMk cId="636759944" sldId="2147483649"/>
          </pc:sldLayoutMkLst>
          <pc:spChg chg="del">
            <ac:chgData name="Yasin Arafat" userId="1bac607883c7da5f" providerId="LiveId" clId="{2C40E929-F84B-6641-995C-DC4383F024B3}" dt="2024-06-11T10:21:23.889" v="5" actId="478"/>
            <ac:spMkLst>
              <pc:docMk/>
              <pc:sldMasterMk cId="802001398" sldId="2147483648"/>
              <pc:sldLayoutMk cId="636759944" sldId="2147483649"/>
              <ac:spMk id="2" creationId="{C3E5F22F-8F39-7B0C-EBB9-804D57F94D0C}"/>
            </ac:spMkLst>
          </pc:spChg>
          <pc:spChg chg="del">
            <ac:chgData name="Yasin Arafat" userId="1bac607883c7da5f" providerId="LiveId" clId="{2C40E929-F84B-6641-995C-DC4383F024B3}" dt="2024-06-11T10:21:23.889" v="5" actId="478"/>
            <ac:spMkLst>
              <pc:docMk/>
              <pc:sldMasterMk cId="802001398" sldId="2147483648"/>
              <pc:sldLayoutMk cId="636759944" sldId="2147483649"/>
              <ac:spMk id="3" creationId="{17B6EB75-C009-DCB5-146F-ED72AD1D9DC5}"/>
            </ac:spMkLst>
          </pc:spChg>
          <pc:spChg chg="del">
            <ac:chgData name="Yasin Arafat" userId="1bac607883c7da5f" providerId="LiveId" clId="{2C40E929-F84B-6641-995C-DC4383F024B3}" dt="2024-06-11T10:21:23.889" v="5" actId="478"/>
            <ac:spMkLst>
              <pc:docMk/>
              <pc:sldMasterMk cId="802001398" sldId="2147483648"/>
              <pc:sldLayoutMk cId="636759944" sldId="2147483649"/>
              <ac:spMk id="4" creationId="{D6BC750D-EB07-38EF-18D6-8B42176D45D3}"/>
            </ac:spMkLst>
          </pc:spChg>
          <pc:spChg chg="del">
            <ac:chgData name="Yasin Arafat" userId="1bac607883c7da5f" providerId="LiveId" clId="{2C40E929-F84B-6641-995C-DC4383F024B3}" dt="2024-06-11T10:21:23.889" v="5" actId="478"/>
            <ac:spMkLst>
              <pc:docMk/>
              <pc:sldMasterMk cId="802001398" sldId="2147483648"/>
              <pc:sldLayoutMk cId="636759944" sldId="2147483649"/>
              <ac:spMk id="5" creationId="{E411ABB5-6636-0488-49BB-A4EE4FBF4CC4}"/>
            </ac:spMkLst>
          </pc:spChg>
          <pc:spChg chg="del">
            <ac:chgData name="Yasin Arafat" userId="1bac607883c7da5f" providerId="LiveId" clId="{2C40E929-F84B-6641-995C-DC4383F024B3}" dt="2024-06-11T10:21:23.889" v="5" actId="478"/>
            <ac:spMkLst>
              <pc:docMk/>
              <pc:sldMasterMk cId="802001398" sldId="2147483648"/>
              <pc:sldLayoutMk cId="636759944" sldId="2147483649"/>
              <ac:spMk id="6" creationId="{07FCC66B-E5FE-460D-AEC4-6A0D5FB1FCFA}"/>
            </ac:spMkLst>
          </pc:spChg>
          <pc:spChg chg="add mod">
            <ac:chgData name="Yasin Arafat" userId="1bac607883c7da5f" providerId="LiveId" clId="{2C40E929-F84B-6641-995C-DC4383F024B3}" dt="2024-06-11T10:24:51.327" v="35" actId="14100"/>
            <ac:spMkLst>
              <pc:docMk/>
              <pc:sldMasterMk cId="802001398" sldId="2147483648"/>
              <pc:sldLayoutMk cId="636759944" sldId="2147483649"/>
              <ac:spMk id="7" creationId="{494D4018-CB7A-BC6F-8B7A-6DFDD431BEE4}"/>
            </ac:spMkLst>
          </pc:spChg>
          <pc:spChg chg="add mod">
            <ac:chgData name="Yasin Arafat" userId="1bac607883c7da5f" providerId="LiveId" clId="{2C40E929-F84B-6641-995C-DC4383F024B3}" dt="2024-06-11T10:24:38.994" v="33" actId="1076"/>
            <ac:spMkLst>
              <pc:docMk/>
              <pc:sldMasterMk cId="802001398" sldId="2147483648"/>
              <pc:sldLayoutMk cId="636759944" sldId="2147483649"/>
              <ac:spMk id="8" creationId="{F27FB64C-6D27-E6CD-FE9F-57A4C5B87414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10" creationId="{1A82DBAA-0D7C-8F1A-BD66-0560D5EF160F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11" creationId="{C6E94213-DAB5-E791-6250-AE6DFAC6585B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12" creationId="{41CAF41F-1F33-7BDF-713B-C09437E68DBB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13" creationId="{0AB5853C-CA7B-639A-5BD0-558D60BBDA76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14" creationId="{2A1CC5C5-B516-BEF5-F35B-E66A5AE591B6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15" creationId="{BAA50333-E6B2-5311-AEDC-FF464CE79418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16" creationId="{37D88709-3645-F7F6-9611-DF0A73EB71E5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17" creationId="{DB68F341-2057-5CEF-AD80-BF54C827BBBD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18" creationId="{BFDB01D8-37E2-1E60-4F81-C44337C2FAB7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19" creationId="{C0501E51-C849-CE3B-3F81-A9DDA48289A5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20" creationId="{DF5B8EC5-79BF-B06D-58FA-E0DB39FC14FE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21" creationId="{67371BCF-1428-28B6-989A-7CED22F2C593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22" creationId="{7B7833DA-AEE2-A807-F490-61EFBA0E88FA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23" creationId="{6BAC26F2-926C-FC8A-89D1-088511303120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24" creationId="{77738DD3-72C2-29AF-F76D-1D7BD02A18BC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25" creationId="{F734AA52-37A6-C4DE-D0E8-FDACA3B20E51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26" creationId="{DD38378A-73CC-36E9-CF50-AD871D2D9FBE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27" creationId="{16366186-FFAD-BC94-8F23-B7AF6EE51ACA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28" creationId="{7CB190BD-7F11-7D9A-3886-EBF448E46BB2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29" creationId="{CFE83DE4-C72D-B653-D853-257F6B7AEE6B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30" creationId="{76A3978B-D753-9B10-8128-9382B96B081E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31" creationId="{3EA7C8F2-3E15-D1A4-D7ED-8BB2015A1801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32" creationId="{1071133E-31D2-BE65-BA6B-2FEC465AF262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33" creationId="{B75E3777-272F-97CD-A4FE-D23307C2D102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34" creationId="{BC8D8FF6-B397-9C18-5971-DBF8B142DE25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35" creationId="{F86826D9-80E2-BF5B-7FBB-76FC1EBF64D9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36" creationId="{9DA51BE1-396C-A793-1CF0-4C84E7876F81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37" creationId="{EA427999-0870-BBBE-59A8-BBD96202EFE7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38" creationId="{2DA002F9-FA34-17CE-AFC0-B2B47773950C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39" creationId="{7030769E-0A96-8E27-FA16-C2939C5F60DE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40" creationId="{D57D3A40-EA1B-0899-33EE-0030868E34BA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41" creationId="{35270F0A-6C31-1CA4-B28D-EA5E57F7217F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42" creationId="{ACF656BF-4299-4E31-9CCC-3EA33C2895C6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43" creationId="{1507DEFA-8BF3-A19B-C82A-312C6E1F4E25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44" creationId="{0AD93173-2F0B-FEB7-F331-4FAB5642976D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45" creationId="{3B2F3986-A8E4-143C-6D1D-EA08B928CBCD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46" creationId="{056C9974-E40F-5386-7E3D-B9535993E4BB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47" creationId="{203F717D-231C-D414-F616-BF8FD32E5A5E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48" creationId="{0489B3E9-1F46-907C-4AE0-0DD5C94CD819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49" creationId="{5D8B819D-A1B6-2F40-C53A-E13E17BB330A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50" creationId="{19567955-BE9B-D0D4-7456-647998773D47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51" creationId="{8DB30EF8-8BBC-0A9F-88E4-68C3E1247B33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52" creationId="{370D9B1E-C416-9824-0C94-A8F7B118879E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53" creationId="{D7E6C5C6-5403-CE25-27E4-F415C1240D6A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54" creationId="{4108CE26-3E9D-6985-4F65-66A95894657B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55" creationId="{775A5D48-24A7-A4B0-B0ED-03D0DFEE1833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56" creationId="{2CCA4219-6FD6-79E4-E2A8-A725D9E21E41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57" creationId="{F5A5E6F9-6F06-5AF3-C8B7-06869BBE9DC1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58" creationId="{9084CB15-2EF4-4F1D-6AB1-A6880AEA36EF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59" creationId="{0E30B49A-381A-7E9E-BDAB-C255D4250C5E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60" creationId="{1DD58447-2754-B1FF-42D9-58EDB7328639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61" creationId="{F504EB9B-1800-7973-617F-A37617AE5EED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62" creationId="{F1C2AF3C-D26F-F737-B7E7-D96C11FD4930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63" creationId="{16C5E338-4DDD-A1D3-FB7E-779C7BB91609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64" creationId="{825246F6-31A6-FA00-B359-50DAEEB9E6AC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65" creationId="{12C4F80E-7C55-3128-8422-FEC7A1C13A51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66" creationId="{68A23A29-8DB3-6F10-5FBA-D4321037CBE4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67" creationId="{68C8D244-7AE4-EBBE-8F61-B43A985175E8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68" creationId="{AF3FCE86-9B92-E1D0-9E76-5A74028EB470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69" creationId="{1B334669-74AA-6870-A1A3-ADAA7E93C560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70" creationId="{2E6AF90F-95F2-12E0-6561-5C1844D16E52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71" creationId="{33FD7126-B39D-4BB8-A1E7-0C6CC54BF749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72" creationId="{9CDB15BC-35F6-CE46-5B31-44116B2E953A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73" creationId="{6644D547-4C83-3CDF-C6F9-F9921A410731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74" creationId="{314E31A0-B7A3-F092-0D6A-E2F06050B512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75" creationId="{C36A87EC-8B9A-FE10-AE86-1BDFBA6BDBE6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76" creationId="{59D5FA99-F7EF-56EA-822B-EF456A9C5449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77" creationId="{6EB58E20-481E-F092-A377-0B90D9FCEC1F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78" creationId="{56356688-9C80-9C59-2A51-479D9446FB4B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79" creationId="{E9E101BF-5A1D-4837-6830-9D5D51266FDC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80" creationId="{A265782A-A368-2D13-782F-430A655E6E44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81" creationId="{DF56AB0E-54F5-8332-5D3C-0A4B2959CDF5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82" creationId="{558B8830-B720-BCD2-3EED-B854A7D6F195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83" creationId="{C6219F47-47D6-62FC-7D4A-1538E2D70663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84" creationId="{BDA056FC-BFBC-F81B-0AB7-06127D6593DA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85" creationId="{C2B355B8-C7E0-CF9A-3E1B-7294AA1A66F3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86" creationId="{93D70CAB-146B-E9CE-AAF7-39FFB9E108E9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87" creationId="{07875C22-7580-91AC-AE51-36D435EA4E09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88" creationId="{9046752A-C863-D647-C9DE-5E6CB68EC043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89" creationId="{E6755202-C057-9EE3-B22D-9FB7115055E7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90" creationId="{E07FEDA0-6E0C-354D-9B8C-B08D9E7F53B9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91" creationId="{D5D54304-7BF4-0ED6-684E-4B2618CADFE6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92" creationId="{511802AB-A6B1-5D7E-C0C3-0032936146E9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93" creationId="{BF716B38-29D9-6688-7B13-136D7DAD8B2F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94" creationId="{C6F1A364-B66C-23F6-F697-9784D5EAED7D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95" creationId="{AF5E069E-D401-E102-1A6D-5732626DB222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96" creationId="{8C870726-F8E5-0AEB-3995-D3825F04590A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97" creationId="{DD9D7850-D0C0-C40D-D2A1-4B084B341B49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98" creationId="{C49D6882-21F9-A291-44FB-EDD2FCDF52B4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99" creationId="{753D7FF6-E42F-E400-9FB9-5D77B873332F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100" creationId="{398BDE08-8145-3A61-CE58-11EF4837D371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101" creationId="{5AF53D55-1135-0B73-6D96-61E4C76E2654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102" creationId="{C2F048D6-99C0-7A85-B07B-1D0ED7FDDD94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103" creationId="{AF46C4CB-491A-27A0-4BEE-E0118A8A6626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104" creationId="{02AF7AD0-F6DF-A73B-EC4C-2AFB3DC624E1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105" creationId="{2167855B-3DB6-AB59-A2F4-1FD89929225A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106" creationId="{506405E3-55DB-7912-7D35-569AF03547FE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107" creationId="{F93A186C-06F8-E759-4BB6-3CF31829CB02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108" creationId="{06BB4A5D-0C63-3C6D-EC11-A0345A6FE327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109" creationId="{2BA141D5-16A9-D9FB-B9CD-F91D721D2E1C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110" creationId="{6D47EA08-45AA-7E4A-3B48-0DEB203E2243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111" creationId="{780B6CAA-4AD3-83DB-AD3C-694F16990769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112" creationId="{F1DBDCF8-07F6-AA85-361D-3C5BE94DEEAA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113" creationId="{3FF571CD-BD5B-103C-0A4C-BA57A7FF205B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114" creationId="{2AB15455-879B-A7E2-36DF-6CB9CC0D9650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115" creationId="{7FF61BC1-A98A-91E0-FA77-7C4F59A134E5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116" creationId="{9A5F6DD5-FFDF-9C97-6E7E-C59D17CB2544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117" creationId="{BA6A36D3-6063-AC77-788B-E76EC168F96A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118" creationId="{158D0124-1022-32D7-9DEC-B9C763AA02BF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119" creationId="{17FD53EE-597C-5A5D-9704-BFAC7AE92BE3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120" creationId="{5ED20F26-2E23-EEAA-AE96-6B544FD15CED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121" creationId="{918D0324-1075-9139-66FB-81EEC4F3C7E4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122" creationId="{813F4607-526B-1831-D1DC-5EDDC1EC1FCC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123" creationId="{9333001D-5455-236B-F6CC-234753CB9DE8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124" creationId="{43DA9998-1476-CEA5-0FE6-7577C0DBC00D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125" creationId="{C9499B66-1E4D-E073-6559-64124F56D892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126" creationId="{941435B5-6F65-73B5-395B-786635AB6CCB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127" creationId="{088EA13D-6E82-14A8-E03D-FB6C8D1F6C51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128" creationId="{07889FA3-B1C1-E8BC-296E-D43F77FA7AC2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129" creationId="{5114BE25-73EA-0A8E-7D56-B7061E9A2863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130" creationId="{4BDC3922-299F-316D-30D5-2F9F053C9095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131" creationId="{992602AA-B647-427A-A8CC-8D226A1D923F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132" creationId="{27D665B6-D43D-FEEB-BD72-AD8EADA3DBF2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133" creationId="{E6ED86E0-F329-94BD-8A20-CE9B35B6BF04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134" creationId="{BAFED2AC-B9B5-4451-EB4A-C6D719289BF1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135" creationId="{58F77A39-C880-C2A0-9F91-65EB4D3BA4E4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136" creationId="{C463D3A5-EA1E-5F72-27DF-8E6ECB457D80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137" creationId="{39C78CA3-99F0-0752-E01A-63411B082441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138" creationId="{2EB5547A-1C7F-67F1-2B45-E4C2FE91DC68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139" creationId="{E4CB7510-AA92-CBE1-CDEA-6DC6DC1BD530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140" creationId="{2C271263-BB73-10EE-3828-42F070DE2863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141" creationId="{298A3C51-F461-1BC4-7B6C-B76F3832F83A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142" creationId="{6CD0C78D-88D9-E319-D1A5-EC824947F1B9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143" creationId="{EC91511B-D503-FFB7-9998-03CD016D24B5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144" creationId="{B8D121D5-5FFA-662B-9AD1-E49470327AE4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145" creationId="{5E4FD45E-121E-D5E0-6E60-77747670E4C3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146" creationId="{3DDF1D6C-C0D4-838B-FCFA-F8BBB1FEF778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147" creationId="{DD288A9C-D496-7402-EAFE-D6C95DE8E1F7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148" creationId="{939C4FD6-BFFD-FBA3-6278-6FC23AEF8056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149" creationId="{8B883963-A0EC-98F9-28C8-B5BD0CFED0A2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150" creationId="{8A90E31C-B7FE-D9D9-5354-FF09B72BFDE7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151" creationId="{301E6DBE-F146-5A2F-E985-E0CA76C1CB59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152" creationId="{7C561954-7F7B-D20F-33C6-0E59781CA58C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153" creationId="{D8F96DAE-D03C-0D68-2109-171A0DDAA009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154" creationId="{132EDE23-A82E-2698-73C3-C56FB36461F3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155" creationId="{53F17823-716B-6E8B-D8CA-C690B699C5F6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156" creationId="{BAA76DB9-F45D-B4E0-0AA1-9B9C8E187464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157" creationId="{0120A55E-51CC-DC8A-3941-691AF8C47BCE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158" creationId="{A6AA191F-AA15-3E64-4BD8-D5B53AC51EFD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159" creationId="{68A8BBF2-C917-D4F0-CE1E-E2DAE8B8F678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160" creationId="{210C5FE3-7F6B-A332-0FDF-A47CBD264590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161" creationId="{8136B983-F257-668F-9B6D-E1F2AE2C7555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162" creationId="{88EA2EC0-2FA5-1040-D352-DB1770263C5E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163" creationId="{A8326673-B6E0-E844-032D-1E043851FADC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164" creationId="{80BE2D6D-A8AB-41E7-F9E9-717CB5C16CD1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165" creationId="{EF1D36E1-D4C7-7D8E-474C-990B28A9C553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166" creationId="{1F1F687D-E972-78DC-85AA-E57AA062E1D1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167" creationId="{B87D4CDA-C5DB-CA14-235A-F05F71293F6C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168" creationId="{037DD4DB-4C35-277B-47AF-346F89AAE641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169" creationId="{FDC8296C-271A-1154-790A-88AB83137A1B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170" creationId="{5DA4888E-7939-7612-A00C-7D960F36267D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171" creationId="{250032E3-9535-77D2-4B5A-F5E37F06D059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172" creationId="{055B24A7-84DD-D02B-D3D7-651ADCD6304D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173" creationId="{64F1F57C-0E11-F65E-A488-F91F61121383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174" creationId="{2D01E476-0676-04BD-A01E-6798D10992E0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175" creationId="{3CAC0CB3-8D94-1A50-3206-90FD44FEF9FC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176" creationId="{B7E96F23-7128-0E2D-7CE7-C56393F5EAC7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177" creationId="{4505F25F-3760-0EB3-1324-A9E155F720D9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178" creationId="{CA3D380E-2B21-CE83-D472-9968A7C2347C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179" creationId="{348ED9A3-C2B3-0044-F055-DC4E17A67B49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180" creationId="{8BC55CB5-727F-C70E-B23B-D40BF4941F6C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181" creationId="{BD591F05-6259-081E-AA23-686EAE14993E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182" creationId="{A5E9030D-85F8-CAD8-C452-8FA2272E2644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183" creationId="{FEE41A4B-4101-D121-2F1D-7B8709FF9561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184" creationId="{8EF1CF8D-761E-5CCC-BF4B-1A56C9420712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185" creationId="{C96A4CF0-F211-B073-D982-FB8AEE1780B1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186" creationId="{FC006981-FC7C-3996-3F30-8DAA655E89F4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187" creationId="{89965FAC-6665-4D3A-A6C2-EA7796E88656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188" creationId="{C2AC21C8-70CC-4846-1B89-4860B04C688B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189" creationId="{BF5D9F63-F2C7-28D2-581B-34B129C46529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190" creationId="{338A50B8-2EFA-E024-F471-BDFD8DC02F34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191" creationId="{3E7137E2-932D-0ED8-4588-D36F3159DBEC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192" creationId="{765704AC-1662-89EF-7A86-FA72BDC08CBB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193" creationId="{B2D5A2EC-B9DC-6370-EA2A-D4E9787993C4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194" creationId="{928F82F6-0357-2D68-7A51-13C2AF4C8A79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195" creationId="{19061BF6-F670-E731-9646-C0B1B4249474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196" creationId="{9F84DEBC-3C17-7613-A851-4079759B341F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197" creationId="{6133EF9F-97B6-CF88-DD86-3022FB916C05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198" creationId="{BE694E35-FD0E-2081-5C14-6819182D4990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199" creationId="{0510B346-B361-B240-2DA5-C98140F90265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200" creationId="{2A0E0419-4DDF-00A7-4241-7471B6B7F315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201" creationId="{3D431D7B-1A3F-E012-F1AD-7AC3ACA4042C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202" creationId="{14506E5C-B608-6677-F74F-635EFA39A6FC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203" creationId="{9430D82A-096B-4991-3B34-6913475D2F69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204" creationId="{FDE28B1D-7FDD-C323-0A43-C38B576F67F0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205" creationId="{5253A2EA-8E05-DFF6-58C5-527F1ADF74C6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206" creationId="{01FCFFAA-73D5-33E8-1242-8D606ACA57DE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207" creationId="{90512A5D-7215-2104-3A1C-273CBDEECA7E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208" creationId="{3E98E073-FD97-DC3E-1168-F3DA94C1C717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209" creationId="{CF56125C-00A6-9359-6C4D-EE04A43E5080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210" creationId="{E6C886E4-B4CE-501C-A150-0713B30F6640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211" creationId="{3757030D-6D70-6548-7F8E-6138C854AA3A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212" creationId="{1E8541B5-C686-E883-8586-2B73F95A8193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213" creationId="{FB69A0A5-5C8F-6307-AB02-E49E351348D1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214" creationId="{8857CA85-F675-9A8D-C076-AF120E966A2E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215" creationId="{52EF9378-4040-56C9-E64D-020BAD41E3F7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216" creationId="{69A92804-9EC1-1DBD-D416-6C57A58AD3D5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217" creationId="{3658B488-8C64-9BD9-DC3C-9D14BD625541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218" creationId="{7F3F5188-7D79-35F2-DAA8-79BD27488617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219" creationId="{DE0F0E5A-1A73-3595-0C14-BA6976B6DA14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220" creationId="{100FEE31-3B6C-616F-F9A8-9E6910478282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221" creationId="{24352379-EE2A-54C4-A3E4-D6983A896038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222" creationId="{D01A8F09-69C5-210A-5614-6D35CD9AC404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223" creationId="{C64FBFD1-72C0-6DA3-A689-47BAF388344C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224" creationId="{BF04563C-FD5D-C6CD-C2F9-119926F523EA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225" creationId="{108501F1-5BD6-791E-CB08-566C19C87364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226" creationId="{CF69AB50-FC02-7F64-EAAC-13D19441BD54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227" creationId="{D08D18BC-C69E-CB7D-69C8-6861F5C6FE03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228" creationId="{32E7E7EB-328C-EB20-BE22-BF895477585C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229" creationId="{9A31F10D-AF15-8F9C-6DA3-EC50351B6FE4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230" creationId="{7E28DBAB-30B2-0305-CF01-9EBAD32B9B0A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231" creationId="{DB432BBB-7C0A-C096-DDC8-67195FB2A6FB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232" creationId="{A961FCFE-81F2-71A4-E438-2408BCEABBFE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233" creationId="{D1981F27-E980-61ED-96C7-D543E10383AE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234" creationId="{220D7DC4-4347-1EAD-CEF6-4EE840692714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235" creationId="{1714F194-6A41-F555-D251-E7FE7977C83A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236" creationId="{455E31B2-3E6F-5D3F-8BDA-46B87C6371A9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237" creationId="{FD4D1291-D968-3C0A-8088-DC960176F56C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238" creationId="{E5383E46-389F-9DB3-1F37-0F7BFFA23664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239" creationId="{D4B0EE28-4D1B-47FA-FBC8-32E3CCEAE0EE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240" creationId="{439C1727-E010-021B-AF4B-648C50E48F4A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241" creationId="{830BBEAF-B93B-519E-8487-8C935DF8FD1B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242" creationId="{5C656B8F-1CDD-6369-A2B9-1167E9405C02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243" creationId="{FD44F977-D0D9-B8C6-8565-5AC449B9695C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244" creationId="{08E581CB-B82D-2985-DB6F-423BF727D597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245" creationId="{952B462C-6B84-C281-8B7F-E4943645C4B5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246" creationId="{DDDD1CDE-C83C-915A-CE83-E5ADEEA406BB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247" creationId="{54C11194-A051-F1F2-F347-A43F7E0BEB2E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248" creationId="{26E98E28-5262-A830-11B8-C3246072D176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249" creationId="{606D4F39-97EF-480A-6FBC-47EECA15CEBF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250" creationId="{787DA400-4C79-4149-9707-7C8145109FFC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251" creationId="{BB4ECCAB-8467-D50A-3E31-62FC380EB378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252" creationId="{6B0D549B-DA92-0CF6-3A7A-D352E373DF64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253" creationId="{AB6859E1-915F-F0F2-E02F-121BCA33CEAB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254" creationId="{D294BFF2-555F-ABBD-6DB4-CCD52F7437E1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255" creationId="{47F10EEE-B1A2-B801-CE94-C66303550CCA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256" creationId="{35D6DD1E-A840-F6B5-A61A-CF3D05E5F613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257" creationId="{34890B9B-1522-C829-F8E0-534FCE45B68D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258" creationId="{A9FCBF30-0FB9-D7E0-2136-6CE4198BB341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259" creationId="{C25B862F-243B-A6F7-ED1D-59A107F86547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260" creationId="{F6C317E2-795A-1574-9F72-8066D788ED94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261" creationId="{B025313E-D8AF-1ADA-31C4-6EF9FEF00FE7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262" creationId="{56F5FD7D-B2AD-243C-81F5-96A373584A34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263" creationId="{4804EE85-EF26-1943-8FB4-3746018EEC63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264" creationId="{7A3A9F27-474A-5B0B-574B-E5DE1299A880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265" creationId="{D8283B84-013F-345B-1F51-8BBB8F3CB8B6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266" creationId="{7BBF48D0-FC54-E58A-AAFA-F71CA93BE6B3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267" creationId="{E7D25D08-1351-2885-B935-5DE42EE35E7E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268" creationId="{AE6E5A44-E053-B8BF-D35C-B2D950F731CC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269" creationId="{1B4E72C1-D4AA-EAB4-833B-BAF48DFCB6AB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270" creationId="{5857B42A-6E33-0CCB-77B5-08CBF52249C3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271" creationId="{C66686A7-5365-D5D3-DA12-CF9DB6505D5E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272" creationId="{74614577-F1E4-27DD-50CA-32C5A4F1F8ED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273" creationId="{04BAE8D8-F1F4-8E42-0AA4-A9C214561C13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274" creationId="{E09F4674-BA51-E5A9-80B6-63169F342AFD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275" creationId="{A4F28F1B-0468-5ACE-8673-C600970551E7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276" creationId="{2299D5CF-C050-7D69-AFAF-CEEE512D5500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277" creationId="{46822EFF-CC38-1D49-7F13-8F44554CA36C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278" creationId="{B8E20848-1215-B38A-69EF-C30CC9526ACC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279" creationId="{A40A595D-43BA-D803-78B1-39B7AE703955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280" creationId="{0650F622-B320-E153-B40D-F9762FBF0A7C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281" creationId="{CAAD4478-08AE-6C32-8757-887682DA1487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282" creationId="{03055D93-D9A2-D3BC-88B7-71F1E9467C45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283" creationId="{884A343E-8C9D-4F70-7EBB-AB9CB3512E2B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284" creationId="{F3762E1A-F108-3CF5-389E-FE7D0F5D5779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285" creationId="{430A5F0B-03B3-B8D8-2101-872197139FC3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286" creationId="{EF1220E3-1276-A205-7384-7EA20D3A2182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287" creationId="{B60D17C8-746F-83CF-9D93-2A826F001CA6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288" creationId="{E922243E-7DC1-CF00-0DF2-F7797851CE56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289" creationId="{3B7A363A-E534-9579-2D38-A52CAC34168F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290" creationId="{BF56CC36-A94D-EC0A-26E0-91604C12DD68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291" creationId="{691AC22C-A041-0326-170F-696AF0EE5A85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292" creationId="{EB87F911-57DA-69B8-C8EF-259764FF6DDF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293" creationId="{26C30DAA-0152-3C3F-065A-0974EBA5F22B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294" creationId="{1D07A635-B586-62AC-EF36-A97EE2B376C3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295" creationId="{48CADC4C-C6B2-60EC-55FA-B504C92D5CC7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296" creationId="{867BF80B-2C64-7EB7-12BA-249F92BC9ECB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297" creationId="{C414C437-8776-79D2-6EF9-64C5D3596CCC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298" creationId="{0AACD33D-D111-A90E-F46E-2A17DF77AE3A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299" creationId="{3D039243-CFAC-5BC1-4B23-DD3FEE3201A3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300" creationId="{A4117F85-1BAD-2BE1-3F5A-761A64ABEEC2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301" creationId="{A87F5D27-C096-10BA-262B-78AEFD2276E1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302" creationId="{197A46D2-E955-9E56-A2CC-C2527078D3D0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303" creationId="{9E9C304A-2BB5-3F57-3AEB-7847F099EA9C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304" creationId="{D95ED652-C914-2CC3-298E-5EB6BF69C23D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305" creationId="{E018D255-EF6F-3D74-6B53-D7D09DDAF6A9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306" creationId="{953B6A53-E66A-8001-61F7-84848F57DD49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307" creationId="{32A0D30B-D359-EE89-7B03-0E8AE917D883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308" creationId="{4B0DE8E2-A2DE-DF13-FBAD-B2D77065C13E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309" creationId="{273A47EC-9875-0C7C-501D-84501B116EEF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310" creationId="{D3AF24EF-2C17-03F7-0AE2-6F033D4F1451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311" creationId="{5B8B7A90-1508-C1B6-D864-1F4818F03DF3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312" creationId="{E70C4797-46AD-BEB9-8C0A-C162D1B2117E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313" creationId="{9B80BE2E-BC6A-1923-8839-3664BCEB4A28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314" creationId="{7B6D68B9-8AFE-2FE5-9775-0D602E9BA539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315" creationId="{43241946-F4FB-E4BB-4FF3-64D423A6CB6A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316" creationId="{9973C0AC-BE07-1709-AA8B-982DFF3D6888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317" creationId="{E60DB320-B7AC-4303-FFA6-A9A9F3D53197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318" creationId="{6680DA47-4B43-00C9-1142-7CBE0A0126F2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319" creationId="{863C1125-8E09-4FDA-434D-4C5D59AE2D24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320" creationId="{5E40914A-1162-93BE-38DC-0297EC1C752D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321" creationId="{5C431044-F049-2F24-B516-34CC1C0BFA49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322" creationId="{58BFB79B-EE4C-9374-7194-4409AEE23F46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323" creationId="{CE56ADBC-3C87-9373-6A06-660404349020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324" creationId="{A06E8DF5-7794-A7DC-3250-9854E1E0406F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325" creationId="{D1172094-0A6F-6DA3-D2C9-24AB04C5508B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326" creationId="{B9E106F9-1B72-0341-6684-6D18A355CF7C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327" creationId="{687006CE-2ED1-4BD1-18D8-A80E974BA36F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328" creationId="{F69DD4F9-DE39-F1E6-7D08-B50EE5AEEA49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329" creationId="{EEE94CF0-9519-9B69-B01C-725044391D8C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330" creationId="{0C7F3768-DF29-89CA-0611-87DC79DFFDEB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331" creationId="{75A673B6-0C1A-5678-72B8-0428D4D7C5C9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332" creationId="{4262B6FA-9949-17BE-02DC-17B8BFBF82FD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333" creationId="{FCFB2A1D-3B08-8564-0D98-E44E96C1069F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334" creationId="{6E2C6788-8715-205C-47B5-A00A5C764FC3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335" creationId="{5DB576C4-D2A9-6F5F-7BA7-D8905D88B0A9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336" creationId="{33D4EEC3-C552-AAD1-0110-F288E3988A6D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337" creationId="{B6E4D4B9-15FC-6FEB-9D9C-DDA4337C6AD1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338" creationId="{E96B1053-8B4C-2288-7669-A0893A9C7B0F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339" creationId="{A33941FC-10DC-C25E-C5C4-AE6575F9043B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340" creationId="{57BDAB65-44A1-DC89-5589-334AA7B258B2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341" creationId="{FC868B0B-D621-493F-BF5F-CF58E7428D5A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342" creationId="{694D3DA2-FFAB-57BC-357A-355C6B176A2E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343" creationId="{B26325E4-77B4-E1D5-7A0D-74EEB54EC37E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344" creationId="{38470ACA-9EC5-CC89-5515-6AB5BDB23254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345" creationId="{AB81CA39-4AF6-1211-D262-F73C0630205F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346" creationId="{B60F5801-136A-D2DB-A7AC-902FA2633139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347" creationId="{0F4C6D1A-4BE5-CCD5-B06C-87A9C0666939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348" creationId="{D3063823-C28F-016E-3662-DF0192C7929A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349" creationId="{416D5301-AD05-32D9-D5B5-B52013918077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350" creationId="{B101E473-87D3-483D-C87E-7A6BA881314E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351" creationId="{A59844CF-DD37-DBE4-9ADE-48402B1D2F43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352" creationId="{1EB08F42-BE9C-B113-DA9A-782018141829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353" creationId="{6161CBAE-E0F0-568E-6ADA-2A05B28887C3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354" creationId="{8ED99826-21F4-EF02-6CAA-ECF23A40166E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355" creationId="{68025013-A672-5A00-E57E-F6454002E172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356" creationId="{7F21B2D6-F77F-9CD2-B2F6-4100FCC3318D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357" creationId="{FF7D6512-DDF7-88A5-0846-A12C67E5374A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358" creationId="{339E6F91-3CE5-7143-5CB2-AE0B9A9AB9B7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359" creationId="{A92E2920-A16C-B3FD-3216-D0B6DDC072F6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360" creationId="{9D7DBDAA-8CEA-6C81-C6BE-C0004419F124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361" creationId="{6B5E054E-05E1-555D-4BC3-CB9F8F5CDB91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362" creationId="{810E3908-322E-99C0-B19C-466F6545844E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363" creationId="{12BEF004-E925-FC44-EF21-FD1557EC525D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364" creationId="{6508BB0F-A6FE-32E2-3A1F-8ECBB6ECA153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365" creationId="{7684A35E-FD8C-1466-F534-09B3C4C692CC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366" creationId="{2A724B45-0A85-803E-E659-D36928DE4006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367" creationId="{BC160CB1-69E4-C7EF-8863-02E1EE254B18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368" creationId="{0AF6EDF7-B5F7-B1E7-D8BC-C6B47C9C92D1}"/>
            </ac:spMkLst>
          </pc:spChg>
          <pc:spChg chg="mod">
            <ac:chgData name="Yasin Arafat" userId="1bac607883c7da5f" providerId="LiveId" clId="{2C40E929-F84B-6641-995C-DC4383F024B3}" dt="2024-06-11T10:21:24.629" v="6"/>
            <ac:spMkLst>
              <pc:docMk/>
              <pc:sldMasterMk cId="802001398" sldId="2147483648"/>
              <pc:sldLayoutMk cId="636759944" sldId="2147483649"/>
              <ac:spMk id="369" creationId="{1EA4E0C9-CE1F-9652-3580-03F9177B8000}"/>
            </ac:spMkLst>
          </pc:spChg>
          <pc:spChg chg="add mod">
            <ac:chgData name="Yasin Arafat" userId="1bac607883c7da5f" providerId="LiveId" clId="{2C40E929-F84B-6641-995C-DC4383F024B3}" dt="2024-06-11T10:36:59.427" v="53" actId="404"/>
            <ac:spMkLst>
              <pc:docMk/>
              <pc:sldMasterMk cId="802001398" sldId="2147483648"/>
              <pc:sldLayoutMk cId="636759944" sldId="2147483649"/>
              <ac:spMk id="370" creationId="{7F7F727B-ED84-EBA9-C023-AC2978603B78}"/>
            </ac:spMkLst>
          </pc:spChg>
          <pc:spChg chg="add mod">
            <ac:chgData name="Yasin Arafat" userId="1bac607883c7da5f" providerId="LiveId" clId="{2C40E929-F84B-6641-995C-DC4383F024B3}" dt="2024-06-11T10:37:17.010" v="56" actId="404"/>
            <ac:spMkLst>
              <pc:docMk/>
              <pc:sldMasterMk cId="802001398" sldId="2147483648"/>
              <pc:sldLayoutMk cId="636759944" sldId="2147483649"/>
              <ac:spMk id="371" creationId="{6E197C9B-A489-79D0-8E41-37B6FAEE4386}"/>
            </ac:spMkLst>
          </pc:spChg>
          <pc:spChg chg="add del mod">
            <ac:chgData name="Yasin Arafat" userId="1bac607883c7da5f" providerId="LiveId" clId="{2C40E929-F84B-6641-995C-DC4383F024B3}" dt="2024-06-11T10:22:45.530" v="15" actId="478"/>
            <ac:spMkLst>
              <pc:docMk/>
              <pc:sldMasterMk cId="802001398" sldId="2147483648"/>
              <pc:sldLayoutMk cId="636759944" sldId="2147483649"/>
              <ac:spMk id="372" creationId="{A61909E5-702E-A929-0EDB-25629AC0F79F}"/>
            </ac:spMkLst>
          </pc:spChg>
          <pc:spChg chg="add del mod">
            <ac:chgData name="Yasin Arafat" userId="1bac607883c7da5f" providerId="LiveId" clId="{2C40E929-F84B-6641-995C-DC4383F024B3}" dt="2024-06-11T10:22:45.530" v="15" actId="478"/>
            <ac:spMkLst>
              <pc:docMk/>
              <pc:sldMasterMk cId="802001398" sldId="2147483648"/>
              <pc:sldLayoutMk cId="636759944" sldId="2147483649"/>
              <ac:spMk id="373" creationId="{8C2845C0-E13A-1A27-3807-018CEB58AFC2}"/>
            </ac:spMkLst>
          </pc:spChg>
          <pc:spChg chg="add del mod">
            <ac:chgData name="Yasin Arafat" userId="1bac607883c7da5f" providerId="LiveId" clId="{2C40E929-F84B-6641-995C-DC4383F024B3}" dt="2024-06-11T10:22:45.530" v="15" actId="478"/>
            <ac:spMkLst>
              <pc:docMk/>
              <pc:sldMasterMk cId="802001398" sldId="2147483648"/>
              <pc:sldLayoutMk cId="636759944" sldId="2147483649"/>
              <ac:spMk id="374" creationId="{ABFC5212-3BB0-5301-F3E4-1A6A550DC1AA}"/>
            </ac:spMkLst>
          </pc:spChg>
          <pc:spChg chg="add mod">
            <ac:chgData name="Yasin Arafat" userId="1bac607883c7da5f" providerId="LiveId" clId="{2C40E929-F84B-6641-995C-DC4383F024B3}" dt="2024-06-11T10:21:31.069" v="7" actId="2711"/>
            <ac:spMkLst>
              <pc:docMk/>
              <pc:sldMasterMk cId="802001398" sldId="2147483648"/>
              <pc:sldLayoutMk cId="636759944" sldId="2147483649"/>
              <ac:spMk id="375" creationId="{BE4D40AB-4A27-F8C2-6DAB-A7E89BE6833C}"/>
            </ac:spMkLst>
          </pc:spChg>
          <pc:spChg chg="add mod">
            <ac:chgData name="Yasin Arafat" userId="1bac607883c7da5f" providerId="LiveId" clId="{2C40E929-F84B-6641-995C-DC4383F024B3}" dt="2024-06-11T10:21:31.069" v="7" actId="2711"/>
            <ac:spMkLst>
              <pc:docMk/>
              <pc:sldMasterMk cId="802001398" sldId="2147483648"/>
              <pc:sldLayoutMk cId="636759944" sldId="2147483649"/>
              <ac:spMk id="376" creationId="{8353497B-3665-294C-CD12-82FA8DB32CDB}"/>
            </ac:spMkLst>
          </pc:spChg>
          <pc:spChg chg="add del mod">
            <ac:chgData name="Yasin Arafat" userId="1bac607883c7da5f" providerId="LiveId" clId="{2C40E929-F84B-6641-995C-DC4383F024B3}" dt="2024-06-11T10:23:00.393" v="17" actId="478"/>
            <ac:spMkLst>
              <pc:docMk/>
              <pc:sldMasterMk cId="802001398" sldId="2147483648"/>
              <pc:sldLayoutMk cId="636759944" sldId="2147483649"/>
              <ac:spMk id="377" creationId="{8262932C-8251-65A4-3DA2-522AC510B49A}"/>
            </ac:spMkLst>
          </pc:spChg>
          <pc:spChg chg="add del mod">
            <ac:chgData name="Yasin Arafat" userId="1bac607883c7da5f" providerId="LiveId" clId="{2C40E929-F84B-6641-995C-DC4383F024B3}" dt="2024-06-11T10:23:00.393" v="17" actId="478"/>
            <ac:spMkLst>
              <pc:docMk/>
              <pc:sldMasterMk cId="802001398" sldId="2147483648"/>
              <pc:sldLayoutMk cId="636759944" sldId="2147483649"/>
              <ac:spMk id="378" creationId="{2ABA4276-2A7A-B05F-536F-A0D39860626D}"/>
            </ac:spMkLst>
          </pc:spChg>
          <pc:spChg chg="add del mod">
            <ac:chgData name="Yasin Arafat" userId="1bac607883c7da5f" providerId="LiveId" clId="{2C40E929-F84B-6641-995C-DC4383F024B3}" dt="2024-06-11T10:23:00.393" v="17" actId="478"/>
            <ac:spMkLst>
              <pc:docMk/>
              <pc:sldMasterMk cId="802001398" sldId="2147483648"/>
              <pc:sldLayoutMk cId="636759944" sldId="2147483649"/>
              <ac:spMk id="379" creationId="{7346C66A-F76B-74DC-C77A-1946104AB6BE}"/>
            </ac:spMkLst>
          </pc:spChg>
          <pc:spChg chg="add del mod">
            <ac:chgData name="Yasin Arafat" userId="1bac607883c7da5f" providerId="LiveId" clId="{2C40E929-F84B-6641-995C-DC4383F024B3}" dt="2024-06-11T10:23:17.338" v="22" actId="478"/>
            <ac:spMkLst>
              <pc:docMk/>
              <pc:sldMasterMk cId="802001398" sldId="2147483648"/>
              <pc:sldLayoutMk cId="636759944" sldId="2147483649"/>
              <ac:spMk id="380" creationId="{C3503B32-65FE-38AC-41F1-F2B472959D8B}"/>
            </ac:spMkLst>
          </pc:spChg>
          <pc:spChg chg="add del mod">
            <ac:chgData name="Yasin Arafat" userId="1bac607883c7da5f" providerId="LiveId" clId="{2C40E929-F84B-6641-995C-DC4383F024B3}" dt="2024-06-11T10:23:17.338" v="22" actId="478"/>
            <ac:spMkLst>
              <pc:docMk/>
              <pc:sldMasterMk cId="802001398" sldId="2147483648"/>
              <pc:sldLayoutMk cId="636759944" sldId="2147483649"/>
              <ac:spMk id="381" creationId="{F89EC7B6-5FAA-1ABC-C98F-13443C8761BA}"/>
            </ac:spMkLst>
          </pc:spChg>
          <pc:spChg chg="add del mod">
            <ac:chgData name="Yasin Arafat" userId="1bac607883c7da5f" providerId="LiveId" clId="{2C40E929-F84B-6641-995C-DC4383F024B3}" dt="2024-06-11T10:23:17.338" v="22" actId="478"/>
            <ac:spMkLst>
              <pc:docMk/>
              <pc:sldMasterMk cId="802001398" sldId="2147483648"/>
              <pc:sldLayoutMk cId="636759944" sldId="2147483649"/>
              <ac:spMk id="382" creationId="{7D2B936E-DED4-021D-D820-DA3605899BE0}"/>
            </ac:spMkLst>
          </pc:spChg>
          <pc:spChg chg="add mod">
            <ac:chgData name="Yasin Arafat" userId="1bac607883c7da5f" providerId="LiveId" clId="{2C40E929-F84B-6641-995C-DC4383F024B3}" dt="2024-06-11T10:24:10.231" v="29" actId="552"/>
            <ac:spMkLst>
              <pc:docMk/>
              <pc:sldMasterMk cId="802001398" sldId="2147483648"/>
              <pc:sldLayoutMk cId="636759944" sldId="2147483649"/>
              <ac:spMk id="383" creationId="{1CB71E58-CA54-9B5D-30E0-D1811C873D14}"/>
            </ac:spMkLst>
          </pc:spChg>
          <pc:spChg chg="add mod">
            <ac:chgData name="Yasin Arafat" userId="1bac607883c7da5f" providerId="LiveId" clId="{2C40E929-F84B-6641-995C-DC4383F024B3}" dt="2024-06-11T10:23:17.729" v="23"/>
            <ac:spMkLst>
              <pc:docMk/>
              <pc:sldMasterMk cId="802001398" sldId="2147483648"/>
              <pc:sldLayoutMk cId="636759944" sldId="2147483649"/>
              <ac:spMk id="384" creationId="{CA71E8BA-398C-7A4E-5AE0-691973FED54C}"/>
            </ac:spMkLst>
          </pc:spChg>
          <pc:spChg chg="add mod">
            <ac:chgData name="Yasin Arafat" userId="1bac607883c7da5f" providerId="LiveId" clId="{2C40E929-F84B-6641-995C-DC4383F024B3}" dt="2024-06-11T10:23:17.729" v="23"/>
            <ac:spMkLst>
              <pc:docMk/>
              <pc:sldMasterMk cId="802001398" sldId="2147483648"/>
              <pc:sldLayoutMk cId="636759944" sldId="2147483649"/>
              <ac:spMk id="385" creationId="{73461C77-25B6-7738-6788-39E428CC2E57}"/>
            </ac:spMkLst>
          </pc:spChg>
          <pc:grpChg chg="add mod">
            <ac:chgData name="Yasin Arafat" userId="1bac607883c7da5f" providerId="LiveId" clId="{2C40E929-F84B-6641-995C-DC4383F024B3}" dt="2024-06-11T10:21:31.069" v="7" actId="2711"/>
            <ac:grpSpMkLst>
              <pc:docMk/>
              <pc:sldMasterMk cId="802001398" sldId="2147483648"/>
              <pc:sldLayoutMk cId="636759944" sldId="2147483649"/>
              <ac:grpSpMk id="9" creationId="{25E2EE34-DDE4-C692-BBFF-4FFC0C0ECAF4}"/>
            </ac:grpSpMkLst>
          </pc:grpChg>
        </pc:sldLayoutChg>
        <pc:sldLayoutChg chg="addSp delSp modSp mod">
          <pc:chgData name="Yasin Arafat" userId="1bac607883c7da5f" providerId="LiveId" clId="{2C40E929-F84B-6641-995C-DC4383F024B3}" dt="2024-06-11T10:36:38.585" v="52" actId="242"/>
          <pc:sldLayoutMkLst>
            <pc:docMk/>
            <pc:sldMasterMk cId="802001398" sldId="2147483648"/>
            <pc:sldLayoutMk cId="3935393947" sldId="2147483650"/>
          </pc:sldLayoutMkLst>
          <pc:spChg chg="del">
            <ac:chgData name="Yasin Arafat" userId="1bac607883c7da5f" providerId="LiveId" clId="{2C40E929-F84B-6641-995C-DC4383F024B3}" dt="2024-06-11T10:21:52.734" v="9" actId="478"/>
            <ac:spMkLst>
              <pc:docMk/>
              <pc:sldMasterMk cId="802001398" sldId="2147483648"/>
              <pc:sldLayoutMk cId="3935393947" sldId="2147483650"/>
              <ac:spMk id="2" creationId="{C4A9C330-8D96-B366-BF9E-DE6111C7CDD2}"/>
            </ac:spMkLst>
          </pc:spChg>
          <pc:spChg chg="del">
            <ac:chgData name="Yasin Arafat" userId="1bac607883c7da5f" providerId="LiveId" clId="{2C40E929-F84B-6641-995C-DC4383F024B3}" dt="2024-06-11T10:21:52.734" v="9" actId="478"/>
            <ac:spMkLst>
              <pc:docMk/>
              <pc:sldMasterMk cId="802001398" sldId="2147483648"/>
              <pc:sldLayoutMk cId="3935393947" sldId="2147483650"/>
              <ac:spMk id="3" creationId="{8AD6AFD1-F254-99E9-45FB-2CE3C527D03C}"/>
            </ac:spMkLst>
          </pc:spChg>
          <pc:spChg chg="del">
            <ac:chgData name="Yasin Arafat" userId="1bac607883c7da5f" providerId="LiveId" clId="{2C40E929-F84B-6641-995C-DC4383F024B3}" dt="2024-06-11T10:21:52.734" v="9" actId="478"/>
            <ac:spMkLst>
              <pc:docMk/>
              <pc:sldMasterMk cId="802001398" sldId="2147483648"/>
              <pc:sldLayoutMk cId="3935393947" sldId="2147483650"/>
              <ac:spMk id="4" creationId="{932FF379-4A1C-086A-1CD0-002871013A32}"/>
            </ac:spMkLst>
          </pc:spChg>
          <pc:spChg chg="del">
            <ac:chgData name="Yasin Arafat" userId="1bac607883c7da5f" providerId="LiveId" clId="{2C40E929-F84B-6641-995C-DC4383F024B3}" dt="2024-06-11T10:21:52.734" v="9" actId="478"/>
            <ac:spMkLst>
              <pc:docMk/>
              <pc:sldMasterMk cId="802001398" sldId="2147483648"/>
              <pc:sldLayoutMk cId="3935393947" sldId="2147483650"/>
              <ac:spMk id="5" creationId="{BACF4A1F-3C46-8D2B-DAEB-172DF8684278}"/>
            </ac:spMkLst>
          </pc:spChg>
          <pc:spChg chg="del">
            <ac:chgData name="Yasin Arafat" userId="1bac607883c7da5f" providerId="LiveId" clId="{2C40E929-F84B-6641-995C-DC4383F024B3}" dt="2024-06-11T10:21:52.734" v="9" actId="478"/>
            <ac:spMkLst>
              <pc:docMk/>
              <pc:sldMasterMk cId="802001398" sldId="2147483648"/>
              <pc:sldLayoutMk cId="3935393947" sldId="2147483650"/>
              <ac:spMk id="6" creationId="{FBC1D808-CBAA-B9C7-9309-BC4A8CA19769}"/>
            </ac:spMkLst>
          </pc:spChg>
          <pc:spChg chg="add mod">
            <ac:chgData name="Yasin Arafat" userId="1bac607883c7da5f" providerId="LiveId" clId="{2C40E929-F84B-6641-995C-DC4383F024B3}" dt="2024-06-11T10:36:38.585" v="52" actId="242"/>
            <ac:spMkLst>
              <pc:docMk/>
              <pc:sldMasterMk cId="802001398" sldId="2147483648"/>
              <pc:sldLayoutMk cId="3935393947" sldId="2147483650"/>
              <ac:spMk id="7" creationId="{E99B0E2E-C0B6-24D7-AEAC-ACE00DD5F30F}"/>
            </ac:spMkLst>
          </pc:spChg>
          <pc:spChg chg="add del mod">
            <ac:chgData name="Yasin Arafat" userId="1bac607883c7da5f" providerId="LiveId" clId="{2C40E929-F84B-6641-995C-DC4383F024B3}" dt="2024-06-11T10:23:33.548" v="24" actId="478"/>
            <ac:spMkLst>
              <pc:docMk/>
              <pc:sldMasterMk cId="802001398" sldId="2147483648"/>
              <pc:sldLayoutMk cId="3935393947" sldId="2147483650"/>
              <ac:spMk id="8" creationId="{1611E97A-9E5C-3E82-3DE4-E0DD1C866FA2}"/>
            </ac:spMkLst>
          </pc:spChg>
          <pc:spChg chg="add mod">
            <ac:chgData name="Yasin Arafat" userId="1bac607883c7da5f" providerId="LiveId" clId="{2C40E929-F84B-6641-995C-DC4383F024B3}" dt="2024-06-11T10:22:04.045" v="12" actId="2711"/>
            <ac:spMkLst>
              <pc:docMk/>
              <pc:sldMasterMk cId="802001398" sldId="2147483648"/>
              <pc:sldLayoutMk cId="3935393947" sldId="2147483650"/>
              <ac:spMk id="9" creationId="{CAE34F73-F57D-4D01-0498-F7DC3D7823C0}"/>
            </ac:spMkLst>
          </pc:spChg>
          <pc:spChg chg="add del mod">
            <ac:chgData name="Yasin Arafat" userId="1bac607883c7da5f" providerId="LiveId" clId="{2C40E929-F84B-6641-995C-DC4383F024B3}" dt="2024-06-11T10:23:33.548" v="24" actId="478"/>
            <ac:spMkLst>
              <pc:docMk/>
              <pc:sldMasterMk cId="802001398" sldId="2147483648"/>
              <pc:sldLayoutMk cId="3935393947" sldId="2147483650"/>
              <ac:spMk id="10" creationId="{B29213F5-6F1F-069F-C412-B0B5EFA5EECE}"/>
            </ac:spMkLst>
          </pc:spChg>
          <pc:spChg chg="add del mod">
            <ac:chgData name="Yasin Arafat" userId="1bac607883c7da5f" providerId="LiveId" clId="{2C40E929-F84B-6641-995C-DC4383F024B3}" dt="2024-06-11T10:23:33.548" v="24" actId="478"/>
            <ac:spMkLst>
              <pc:docMk/>
              <pc:sldMasterMk cId="802001398" sldId="2147483648"/>
              <pc:sldLayoutMk cId="3935393947" sldId="2147483650"/>
              <ac:spMk id="11" creationId="{9DE1A295-3B89-95E0-93FB-F87E6A1990CE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37" creationId="{599A4916-AC0F-E352-2958-1B9B85FFD1CE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38" creationId="{501B8249-208F-217A-BA3C-187501B24AA8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39" creationId="{D145B550-9066-78A8-0D58-4EFBF6D38014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40" creationId="{B259E300-5FEB-7551-56B3-0C246FF41775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41" creationId="{0FD50433-27A4-E85E-0FE7-0DAD06360E60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42" creationId="{81D3E2EA-2C2D-3E5E-D4BD-8501A1A5FC63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43" creationId="{D4E83336-90F6-7531-3FE2-A1221EBCBF59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44" creationId="{E53ECC85-6C03-873F-C7CE-9A2FDE8294EB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45" creationId="{947F9E0B-5DA7-8AAE-000F-9B16F39F2817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46" creationId="{D263F737-1BA1-AD64-E876-069211FDEFC0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47" creationId="{14B9CC59-4888-86CB-6FD8-1A412B516BB0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48" creationId="{D3AAFA63-F790-5FB5-D0A2-A90AFD12B5C0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49" creationId="{719F8559-CDD8-E0F1-6480-11FAA54F39F8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50" creationId="{066CEDFE-7531-3C5A-70A3-9C4D1CFF60F8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51" creationId="{E8AB6BB1-4FB6-587D-0031-8ECF273F0839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52" creationId="{41D012C8-10EF-94EE-9E38-F449E49763F6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53" creationId="{E707F98C-0170-09B2-754A-BB7F47287209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54" creationId="{991C9978-251C-0613-79BC-9FA112A6E92F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55" creationId="{9165A18E-8116-53D4-974B-CB8704987EE2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56" creationId="{FB347309-A39E-7478-E7E0-D41F7BDD8F9F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57" creationId="{43DACB95-6C75-5FDC-353D-20CA2FA465E3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58" creationId="{71B51224-6B30-D31F-7C01-1F81919BFAC5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59" creationId="{7149DDD0-1528-EAFD-D397-18681B11B319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60" creationId="{565A96AA-CE4B-57DC-9E91-CC9E66D7F3F0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61" creationId="{69DDAE2C-B332-B686-0E0E-7C082ACBC8DE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62" creationId="{90FFAF35-D422-9006-FF7D-18FA7627A640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63" creationId="{9C585591-B7C0-DD90-0BDD-D57C04DB73A4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64" creationId="{3E3BF661-B85B-6E55-FFC2-44DAE3CB4219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65" creationId="{BD4C3315-9034-3C25-DDFC-111A03C5793B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66" creationId="{27C52E45-21FB-65D5-EB41-1CB55A561DC0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67" creationId="{52619808-D265-00EC-906D-493BE6365F89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68" creationId="{C7017B66-AA1B-7C11-1619-B67EA539EB8E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69" creationId="{3C9D4326-BAC6-79B9-337B-D7207C086DC7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70" creationId="{F8A5DDB6-2156-4EFE-9C23-F5A98BCCD264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71" creationId="{88B348FC-D7FB-235C-B72C-10E1E1CBB9A9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72" creationId="{EBABE230-4AE2-443F-4C65-3B07DD64166A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73" creationId="{04C01758-A966-E49F-24AD-C819DC7FCCCB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74" creationId="{7BDECDF3-C507-EC7D-AC55-86C99C2FD300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75" creationId="{882DF541-21B6-9FE8-6BF1-80654B864EF9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76" creationId="{5BE8E14C-012D-0361-2222-48C67D151C1B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77" creationId="{CBEB17C8-E247-35C4-FB07-0D5930ED21F0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78" creationId="{BEB7E23B-B55A-443C-9A23-7845D03329BB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79" creationId="{7D5E7FA7-51FC-3349-A0D1-4D014DA84AFD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80" creationId="{37BC80EF-9BDD-E807-DA84-6941C9B237AF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81" creationId="{DAADE734-E056-8A19-C613-FAC99BA3309A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82" creationId="{8043B615-E744-5D63-7CD4-D0AC4C850712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83" creationId="{A690C414-C4F4-A37C-F277-7B08BD915CB0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84" creationId="{200F3066-1DED-DB49-F57A-CF299C4683BE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85" creationId="{F5EAD01F-C73D-A4CB-BC8D-F5EC9AC1E8A7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86" creationId="{010EEBDD-551A-C42D-9360-05BED4C59AD8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87" creationId="{E30A6A2F-0932-B1BF-DDE6-D93D6A744557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88" creationId="{1C540B7B-364C-C914-7A78-CF7D739E15DB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89" creationId="{0F83E0D9-174C-6087-BBA9-3A3A663060F4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90" creationId="{4D6D1978-1345-3594-13F8-CBA2292CF274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91" creationId="{C5733CAE-902E-D175-C7B8-ED1154B1636A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92" creationId="{0EDACD08-3E34-B26E-4BB7-F04FF3AEBE1E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93" creationId="{E481B2EE-F07C-5059-8CCB-D2C3EE887B8D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94" creationId="{10C5C9B0-9945-3E03-D085-D17A18ECFAFA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95" creationId="{1B4A4628-88FE-1ED0-E815-1CAD2E47726B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96" creationId="{B58293B4-8BA4-5F19-BA23-85A2900B3826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97" creationId="{90FB5B8E-172B-DE30-EA11-108BB11A338B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98" creationId="{151C105D-0D0D-5789-E165-F43CC5422D02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99" creationId="{90DCDB84-EE27-8422-30C2-79491396DB40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100" creationId="{847D6B27-5E00-5BF9-3D17-3D97F37BA1FB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101" creationId="{94EDB0DF-3E5B-8B25-3191-3D34E713255E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102" creationId="{B8163FF1-8513-84F1-D726-D62F93739FDA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103" creationId="{6A5EE19D-F436-2F0F-2EBB-2182EF63B105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104" creationId="{547DA64B-8324-EE9E-969F-605734B59398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105" creationId="{DDC71B3B-AC51-3573-8C63-7B553814F2B9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106" creationId="{44B343F3-720D-0463-B26A-F1422E24E812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107" creationId="{EA4DB0A7-0FE6-97BD-0BA6-11F343D89F33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108" creationId="{3D36B011-B28A-2BC2-F553-2C647DBB50E3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109" creationId="{35CD4DFB-EEFE-23D9-9253-E905B203661E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110" creationId="{830759A2-9F50-8B71-76F3-C5FEA42E1C82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111" creationId="{3EEA538E-B118-49A7-05F1-83ED66FD5C2A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112" creationId="{0B04B6D6-794D-A446-DCF0-BD889E7118FD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113" creationId="{129A0497-1114-6C3E-0EE7-DB2FD7D9FD1A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114" creationId="{3341F33E-8B30-B8E8-8078-77CE8E886A66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115" creationId="{373962A6-EEEB-4509-0999-13F94764D626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116" creationId="{71AE0E47-54C8-03F3-D6C6-04AEB11F92E6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117" creationId="{FD06FA03-D10D-7259-C3FE-44BA222EC6A2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118" creationId="{46CF44C6-1535-8B34-3CFD-A204268ACD45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119" creationId="{3D6F1660-2C13-F259-9966-759C229B3123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120" creationId="{C8D4A85D-BA25-735D-965A-708272671B0D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121" creationId="{597BEA2A-DBEF-737E-0471-945FB910E811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122" creationId="{F980D03A-E89D-8171-A8AB-B3EBDD14D1EA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123" creationId="{2D1B4E57-B924-9D8E-ACCB-EBF9480BA8FD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124" creationId="{6D0DB381-D8AF-C540-5645-610D06822AFA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125" creationId="{64CA37E5-CAD6-E017-0ED9-5C647154C7B0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126" creationId="{AB9067ED-E1A0-2A9F-CDD4-0F7787BD4158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127" creationId="{BA40EF2E-84DC-9AAA-77B7-F2CCB3E42F19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128" creationId="{01130053-6C6A-8C0A-03A7-464D5366479A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129" creationId="{F304E556-EDB7-21F7-8BBD-E622260CA4D6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130" creationId="{D4A595D3-66D5-CBEE-E17A-5E5B210D8BE1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131" creationId="{2D8CFB3C-9D30-619F-AB5C-D2783416D39D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132" creationId="{7E9910F5-21FD-097E-6042-9A6727BABFC2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133" creationId="{CF310BDC-C790-3742-E0C3-30370F60CD1C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134" creationId="{A59E6AFD-EA5F-8E55-01AE-A0B8E37A37C2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135" creationId="{91A6CCBD-D224-661A-673C-C169E41BF44A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136" creationId="{78A2D115-19D3-D808-FDED-9853FA966884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137" creationId="{908ECF8D-367D-EF8F-DF77-2CF9C352B141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138" creationId="{92C56F95-F94E-5959-50B4-929615514964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139" creationId="{F40F2476-200F-0A6D-3290-700F57A3D193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140" creationId="{2E68EFDE-21FB-C491-A4D5-312F233AF92F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141" creationId="{148966C9-D02B-1A16-AA4F-BDA2C0AA5EF5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142" creationId="{BE4ACBB9-F87C-8686-12AC-DD05F6053816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143" creationId="{F9F21CF5-8AF1-F09C-C661-BE5399164B55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144" creationId="{300DB17D-C01D-B300-C423-69D2EF4000C1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145" creationId="{5CE10516-7585-221C-C78F-B01D7573D42F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146" creationId="{5341EC87-7096-8D08-3D52-19A06C0F91C6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147" creationId="{3ACF750A-D220-7D19-D693-46F6323F35C6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148" creationId="{CE2DD3D5-E758-DA4C-3132-F6977B0E1231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149" creationId="{43CED0AE-FA74-0B0B-6D58-5A6FC8DEBF0E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150" creationId="{780E3138-1AB8-8CD2-6EB7-31ADB2BABEB6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151" creationId="{C53B9791-9C34-FFB7-B662-132F3FF97859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152" creationId="{07557549-C1BC-8955-FB02-DE0286907E3A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153" creationId="{89F44DA3-DF77-5216-1160-EDC1E3E6989C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154" creationId="{C7A1C704-FF14-857B-A555-4506CD07A04C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155" creationId="{81D2C8BE-0263-BDCA-1194-A9D8696CFE86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156" creationId="{02BC1F47-83D3-78EA-77A4-DDB4D4E4CD51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157" creationId="{10A41CB8-A00D-CA1F-EE95-2E8E0CE2FC85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158" creationId="{375D54D3-8D15-D614-B302-629489E0E423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159" creationId="{286318E5-1562-76A0-187A-986CD9406941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160" creationId="{537958E3-9F22-957B-3381-E52217F44DAC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161" creationId="{9AEC7E92-1E51-7030-BEAA-7C0106EB9C99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162" creationId="{94D9CF32-3B0B-40B7-08DB-B0EEC98CBAE1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163" creationId="{EA8E41D7-F3DE-1F14-2E0A-BF8F12616B40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164" creationId="{86C425F9-7FE3-8C8C-7642-E5AA7E8A4534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165" creationId="{B3552DEF-4F75-2EDF-EDD8-C120DBB5F3B1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166" creationId="{35C52870-504B-79F2-C96F-E2864EE89657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167" creationId="{762CC202-9F12-D01D-29F7-C3AD2037C338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168" creationId="{04A48228-E432-6C57-CFDD-9F581036C103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169" creationId="{F8C197FD-1EE2-93C3-9EF5-1726C121E38C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170" creationId="{4EB4C332-3D9F-05C5-475A-6133960DD695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171" creationId="{F47D319B-362A-0277-9C35-922145F252D1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172" creationId="{8BA31EC7-1787-1478-9D51-C11F233843DA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173" creationId="{785EA7DC-D244-4F20-1741-52FFD864B34E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174" creationId="{E0DF69D2-0EC0-49EA-173A-60AC487CE99C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175" creationId="{F5132DC4-8B1C-D270-CD36-D786FD5AD24A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176" creationId="{2605CFEC-2453-B9C3-494A-F286A49B22AC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177" creationId="{18689898-B008-E6E6-8E8A-AB9505CFCC74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178" creationId="{B34926A2-C93E-6EF8-4FA4-C43C97D5A062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179" creationId="{78AE75C9-2094-9533-2D5A-EA3F67986BBC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180" creationId="{4247C5BD-BF63-2DBD-78E2-C29349486A3C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181" creationId="{4A67ABF2-3D01-AD10-6811-CFD574F8D6BB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182" creationId="{77F8C5F5-28A7-3083-7422-9C486A6FD208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183" creationId="{7BE7CA3C-AE74-1311-0778-E890709A9FE5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184" creationId="{E542F174-67F0-9090-68D6-9495C191B1FA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185" creationId="{5C7083DB-93B9-C381-4F6D-198B2EA96DE9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186" creationId="{D0A5E58B-B4D2-47F7-0376-45BA748EFE5F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187" creationId="{85AFB694-B645-D914-0022-374BCF748EB8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188" creationId="{C7EC3293-474E-4C91-D211-1451EDAC6C42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189" creationId="{D533F0ED-97DC-1B28-3F3D-CE63053B406C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190" creationId="{0EA44778-59C4-0ED5-37FA-4E3A03F769AC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191" creationId="{5F246353-2559-D926-4DDB-1BBE5FF96DDC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192" creationId="{3D525353-A52F-D9D9-45EF-04DE7C6C8EBD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193" creationId="{B1DD0AF7-BBD0-8AB4-14E0-A383FDDFB130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194" creationId="{B71CB5B6-A5DE-3093-59AA-4FABF6BFA4C9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195" creationId="{00B233FA-E0E4-96D3-B95F-5B15597E403B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196" creationId="{3D92218E-62D9-B785-6501-340ECAAD4DAF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197" creationId="{47CBFBD3-2054-3210-88EF-59127181E1A3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198" creationId="{4CAF33A5-59BF-EAB9-6D42-8155B95BE421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199" creationId="{634E7E91-6EE0-1317-2D52-7EE85EACE6A5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200" creationId="{ACD631A3-D5B5-ECE3-243A-D68EAEFCD992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201" creationId="{33B69B80-35A4-3C8C-832F-E29F55ABCB6B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202" creationId="{B9FF8A53-B133-178B-34D6-E5611F664B81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203" creationId="{B747554B-66DB-AB6A-F303-9BA93B072419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204" creationId="{792FB114-5E5A-330D-DAC5-7AC923B0DB99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205" creationId="{5422F682-44B7-6A5F-C668-ABC1D324E92E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206" creationId="{0B59A2DD-5295-0796-3980-790724D98304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207" creationId="{3A0F8539-4E80-B59D-346A-1247E2D64CC1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208" creationId="{E3DCA767-E306-407F-B9A1-0E00088A32B9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209" creationId="{E68E8ACB-6972-7D48-11A5-544FAA1C798E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210" creationId="{7DBB6870-757B-5F78-A352-EC81DE85F9E1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211" creationId="{62986205-85F6-BB92-22EF-9DD6C582E0B8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212" creationId="{CB15E973-CC53-617E-4E80-7836A89DD656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213" creationId="{62F18814-972C-8F5B-314C-9ABA4448C2CC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214" creationId="{64FFD291-4D53-489D-E798-179C11B86458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215" creationId="{CF80D879-9E12-A0F6-2832-06259EBFC49F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216" creationId="{8215872D-281B-A45D-6345-9C6BE6D71E28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217" creationId="{6308BCA2-258A-51DE-1C5F-0997B90DD8C1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218" creationId="{4ACE8FEA-2A2F-930D-9857-A76DDA53E864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219" creationId="{145DA69D-2CB4-365B-3812-C2D4813A0957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220" creationId="{D03C9B55-9765-51EC-6DA9-7F70019A22C5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221" creationId="{D87D1EFC-DBDC-74E3-F7D0-F36C4D62E3DD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222" creationId="{73CD0729-E0C2-79FC-BE0A-CF01554EA742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223" creationId="{E1BABA4C-387C-08BE-7035-8F06CB17DB77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224" creationId="{AD58C50C-8509-09FB-AE2C-818C963F10E7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225" creationId="{022411AE-52CF-8E37-1A3A-93264900D733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226" creationId="{5FBA0586-A392-8513-73B0-78E1E8A411CB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227" creationId="{FDA5851C-F0E9-F4D0-954E-59E58EE58E8D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228" creationId="{D2879F24-435A-7404-7864-CB90CE363293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229" creationId="{200B2ADB-77F1-5B94-1A42-7D32853ED521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230" creationId="{6F5852F8-6BA6-FAD8-C27E-8437225C98CF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231" creationId="{3F186E17-248A-54AF-A043-D9AE78978172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232" creationId="{D360E21D-5C42-33A8-8E25-89C8C493C116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233" creationId="{95F2982E-2FF2-16BE-DE4C-5C059E8EC086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234" creationId="{B4D4B119-220D-34A2-A067-38628F918741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235" creationId="{37D44353-E258-6F45-4268-FC614118E5D2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236" creationId="{B11FF422-3053-9610-AD5F-999AA48C46BF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237" creationId="{67517FD7-B083-D0D3-A568-115A5BC6EBCF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238" creationId="{5B37F179-AB64-B70B-8EA0-541C8EB29A95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239" creationId="{A56FF947-6DD9-A5FF-1D0A-B39C7479D225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240" creationId="{03D4D5D3-851A-0B7A-F403-2E05A49AD292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241" creationId="{0E2AE9A8-DA09-B8EF-81C7-33AE0BDBFA3E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242" creationId="{5951FD91-BABA-0AAB-68B0-39272B200575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243" creationId="{D1237A62-92B4-2467-20DD-99100A1979EF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244" creationId="{2096B0BD-2778-4311-7E36-6618BCB10042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245" creationId="{831421FD-0879-5087-2F2D-C29E20C5C50B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246" creationId="{DC8FDDA8-F38B-FA9B-5C66-5F3870F551F9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247" creationId="{3FB6C024-5925-8641-2E96-E84AFA9AF2BC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248" creationId="{AA89320C-BF43-0EC9-5338-DE10E66BCCFD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249" creationId="{BB6C23DC-4A35-F5D4-028D-B9458F565A89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250" creationId="{0E63CFC1-91A8-B8FE-447F-A0A6CF81CE4C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251" creationId="{22582982-D978-18AE-6AE2-CED97AA7F004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252" creationId="{33485568-EDE4-D2AA-B27F-8C9B775A5AE8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253" creationId="{F5118F09-78B8-2939-F537-7D71D9D99636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254" creationId="{D56D83C2-4F2C-7DC4-0666-8BA3FAB8CBF1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255" creationId="{FE2599B8-8CE1-400E-76A4-4172AA5E4CD9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256" creationId="{D41BF5DA-9C69-F09D-9C14-B69CC5AB9A93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257" creationId="{E6D42C58-595F-6A2A-B24E-DF932B3A0D45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258" creationId="{C12D5719-8D23-B77E-A02B-D9023D9E7B1E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259" creationId="{62D28B27-F268-7735-3107-DBE6CDDA6F91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260" creationId="{27D50757-FA24-1814-136C-2BC3BA952475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261" creationId="{B6196266-E5CA-688F-54FD-9A806FE1E02D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262" creationId="{E918C0D8-ABF8-2538-296F-0D5E7A8F7778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263" creationId="{6040374A-051F-F2FD-E1DD-AA0AEBB528EB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264" creationId="{51EC9027-43B9-1685-50CB-073CA0924F4A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265" creationId="{6F5486D0-2999-C6A5-0330-4696C2A624E1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266" creationId="{8EDDC5B5-E938-9CAD-C787-75A00D121147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267" creationId="{8242A9CF-5BFC-8143-00BB-51EFD546B069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268" creationId="{D47F1E2A-B0CA-B716-6364-8CC27A0D2AD9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269" creationId="{398FAC53-AA55-ACF0-2C23-EC8707B8B11E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270" creationId="{43CA3B16-5DFF-3E38-2016-74A355AD2421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271" creationId="{7B68709F-585E-B256-27FF-89CA8AD8D2DA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272" creationId="{8578F991-7F46-2953-1F64-3D3132BF9AE2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273" creationId="{228DB988-EA89-428E-F855-F26CA3389D74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274" creationId="{299E9244-3C92-DA25-A7E5-A4B022CFED98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275" creationId="{E2CB28B7-FC4B-67E1-8AAB-A171FD02D61A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276" creationId="{5F1308AB-AB4A-42F7-2D8B-D8563DFC51C3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277" creationId="{6EFC75F9-4A42-E978-667A-190768307815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278" creationId="{6FACC9E3-94F6-322E-AB0C-0B54873369C0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279" creationId="{7B6CE260-7B67-B2D6-F7EA-59148F5145F8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280" creationId="{EA6C6CCF-1D59-7D87-9FE0-C29AFA40C2FE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281" creationId="{9E48E405-A59D-ECE3-31EA-9CA8C12DB204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282" creationId="{3CEA899C-2A43-68A5-453E-01472B13D042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283" creationId="{1FE43940-9B78-CCA9-8D2D-BAEF6B14A001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284" creationId="{A52B8EC4-8F38-DF10-F979-B2247E87C808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285" creationId="{218166C8-A0FD-45FA-C5C0-0E66588E142A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286" creationId="{48543B0E-B548-D851-B7ED-1ED9B2DEC2F7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287" creationId="{40680608-7233-9E1C-BA19-8282A7784DBC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288" creationId="{CCC78BD2-707E-26D4-E0FD-462ACFB887E4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289" creationId="{7C2C5265-AFE6-3ACF-D9E9-74AFC3CBD9BC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290" creationId="{2DD567F4-6BBD-6883-F6F5-A75C9D837954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291" creationId="{4804E7DA-A963-BAEC-E8C0-24227E562355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292" creationId="{DC550272-1EFB-8F4F-F1CA-B5045088AFC5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293" creationId="{F3FC1695-25C2-56F2-E161-1D17F50880C0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294" creationId="{981DF2EF-6A85-1395-CCBF-D4C7A53778B8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295" creationId="{83E2AA40-008C-3C90-B4AA-4ABBA0F51602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296" creationId="{70888739-E892-3058-F0CC-0BB75CB65469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297" creationId="{871679B0-317B-F602-CD3B-6EE4FDB0D4F8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298" creationId="{024C9616-7320-C1B0-5FC2-443EDE6D588F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299" creationId="{400236C2-4248-A5DC-E4BC-2450CDAB7B32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300" creationId="{3A4023E8-0565-17D2-5C05-0DDCAC0F96CE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301" creationId="{40278177-2796-1AA0-762F-A5EC7FE1049C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302" creationId="{C7A95824-6F08-B749-1EE4-BB8920E74C5A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303" creationId="{38E40BDD-B858-6738-86A9-47931553473B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304" creationId="{BFD5149E-2866-CBFF-3DFD-09B64D83F774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305" creationId="{3BDE9D33-8640-A32F-720C-660E51274474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306" creationId="{38045BF7-AAB6-A49F-564B-A5C9D59FFC82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307" creationId="{1F1E8555-A7B3-96B5-192F-5A6FA8F341CF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308" creationId="{763F0AB9-6313-AFA3-1FB4-670AD70D5C3F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309" creationId="{DE9B670D-6932-16B8-0DC5-413B1DC30E41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310" creationId="{18C753FC-AF9F-4709-402F-111FD16DD638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311" creationId="{C4E6D06E-C384-C6BA-2715-4CB54A0444B9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312" creationId="{5286479F-700D-0840-039B-290E754977EF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313" creationId="{8EB9951D-A60E-93F3-C84A-7CA3377C6234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314" creationId="{5A24A55D-54BA-D88E-C9AB-93014A293080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315" creationId="{E0065581-68BF-DD3F-7BDA-DCA90AD6390D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316" creationId="{0E7E2B96-61C3-7635-7483-81A5BEEBB937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317" creationId="{9A46E54D-F93D-AA21-BB76-A7B73F88B71C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318" creationId="{46DD24A7-F503-FC79-F712-B827D1644A71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319" creationId="{8531A48D-83E1-4815-2CA8-119B4698B403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320" creationId="{61BCE18C-D311-B753-9E48-7ECAE312E4E9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321" creationId="{5C1A553A-4DF8-1A00-A839-132C30EE1D05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322" creationId="{7EB5F99B-7F53-7FFD-447B-969B9F62EF5D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323" creationId="{B9D856C4-0FAE-F5B8-FBB9-1BDF39A6C686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324" creationId="{00E661B0-4FBB-9E95-00DD-157AB4E66F47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325" creationId="{AD58FCC3-891A-3A08-4E2D-F252A198AC43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326" creationId="{1CA08CDC-8EE0-B388-6D95-784E17B49D82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327" creationId="{C960F140-FC61-21F0-551F-0DBB9483AC88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328" creationId="{27977137-8EA1-A618-5C00-8F407D8B3C0E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329" creationId="{486EF6AB-676B-1ABF-F9D8-EE66AB601419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330" creationId="{F7D87468-9BB0-4997-94A6-C90D267A8C12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331" creationId="{4A142667-4EA3-2E7C-AA7D-F6B88B772D2E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332" creationId="{65739109-8A5D-3487-18A5-16BCB9046A83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333" creationId="{6BF0AE7F-F3C9-34C1-3288-56D95A76FDD4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334" creationId="{A6876DC5-B02B-B2D5-9A11-16E70986599E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335" creationId="{A10E337C-5CA8-9F47-3C79-6A7FFA44E5FC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336" creationId="{13055299-058F-39AE-7F52-568B5A34059C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337" creationId="{C2FD7109-D8BD-AF25-5253-00AB437250D4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338" creationId="{95FFE790-09B0-E2C7-8A46-77C22BE5082E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339" creationId="{73DE7259-2FC9-7B59-4B89-4BABBED16147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340" creationId="{B52D6748-5A8C-1539-A1EE-6EAAC4CA7271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341" creationId="{21406F32-2774-5CCF-5C51-CD9A1356DAC0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342" creationId="{B844C5B4-324D-5F19-EB10-18E419F97E9A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343" creationId="{2578DFD0-E11F-72EF-4F2B-B6B14200AE30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344" creationId="{878F1096-74FE-43F3-130B-94FF5DB6A6A2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345" creationId="{8A10C1B1-139C-515A-805C-E4F2DC4AA93B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346" creationId="{04E1F232-3BA8-1D46-40B4-8378DEB38911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347" creationId="{E2526051-9E5C-276B-8698-AC00FFB1219C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348" creationId="{C5B90889-F37D-F996-B57D-DEDB838D37A9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349" creationId="{039EE50A-3BD0-33C7-F447-DEBFA9445D6B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350" creationId="{8BF49B9D-0CC6-2B19-D461-1206F199AAEB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351" creationId="{04EF9EB6-2F9E-B7A3-3B63-831B3E0CB5D3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352" creationId="{F0842BF3-48BC-E549-5D2F-98551D9322C6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353" creationId="{02246AC4-863D-A08C-6633-D9663784ECDA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354" creationId="{E52800A2-D00F-E959-8DD6-2F4D4650A39D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355" creationId="{3E0A6103-5BC6-89C8-270F-7577CB0B54FB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356" creationId="{344D6D24-2E52-C215-63CB-AD6570696D33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357" creationId="{7D358054-9863-AEA9-D493-FBF91B780126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358" creationId="{AFC26357-19FB-50DE-5183-C37BA35DA8BC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359" creationId="{DE2DDC30-BB86-2164-B9E1-2116F1941CBE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360" creationId="{2882E144-C826-114C-8901-64AF01BDB273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361" creationId="{E037EE9A-4333-F90F-53BB-6AB514B30D98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362" creationId="{46405EDD-F4CF-5394-6595-6F5E862C3723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363" creationId="{DAC8A45B-1D92-94E3-785B-A6E279090DF0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364" creationId="{0A698638-0641-3D0D-3EB1-00BC319AEC2F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365" creationId="{4F32A132-483C-CFE9-470D-4BC0065B9AD4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366" creationId="{5DFCA87D-86D0-E197-A6FB-6FFB4C0DAC39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367" creationId="{6C60436E-AF6B-130F-DABF-2083FA1F953E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368" creationId="{B98C9B19-4857-8F16-A55D-E845A380F797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369" creationId="{437AF4BA-897D-609D-DF58-69415A1E67D4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370" creationId="{8C6498AE-7F2C-702F-7228-BD137456C462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371" creationId="{BBA437CB-5B8B-5489-3C37-A594C1D6158F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372" creationId="{30E86567-1A51-592C-3E8B-A1AFA9280C6C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373" creationId="{DB483645-F682-8787-4E44-EE4DE08D673C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374" creationId="{4BAEA779-A4F1-7EEF-2F3D-DFC64AA7BC29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375" creationId="{2EFE1C33-9D60-0407-6CC6-6C292ADF232C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376" creationId="{453A8F36-7F39-8FA5-0A92-8E253FAB6DF4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377" creationId="{A9F6D828-03D3-D6DD-6E23-7E4F81B6D729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378" creationId="{AE5F6E0B-C128-256B-6606-00B25EE62EC3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379" creationId="{4988DBE9-13D3-0043-41B9-C5850591BCE5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380" creationId="{0AF77325-24C6-F2C0-2903-BEA00C1C94CE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381" creationId="{41DE24D1-1C52-5B5C-44F3-A0CEDD1B9D55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382" creationId="{8DDC9DCC-8242-05DF-A6B8-EE201C81AC8C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383" creationId="{B95B1D05-538C-8937-A55C-85995DE5B16B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384" creationId="{478A21E0-63CA-4623-2E56-03A5476674AD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385" creationId="{116A3258-6D1A-E3C8-7152-7A6ED5E83DEA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386" creationId="{974AD046-AFA1-5731-756E-75AC482D7B61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387" creationId="{F15A5AFD-853C-10E9-BD39-1A23C564B6EF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388" creationId="{EDD1EFC7-27C6-4B78-A8A2-4414C5A511F9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389" creationId="{106D5A00-A473-506F-00AA-80DF8AC48E57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390" creationId="{8F2B83C8-7725-AAE6-FDC4-CB6661C221C1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391" creationId="{C0F25689-40CB-326D-278A-B47430E37DB1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392" creationId="{47B1E502-2F80-D7F1-7E3E-3AEEAF4F0A83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393" creationId="{78E65635-733F-6C10-8DB7-EFC3B70A7061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394" creationId="{C693F654-CAFE-3D32-A7C3-09B968FAD453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395" creationId="{741C5089-BEEC-791B-E946-65F7AA63E2B5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396" creationId="{56D748CD-4318-6AC6-EAE0-697107F2A3F8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397" creationId="{398B833A-2853-23D9-C5E7-A48E936AE6E2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398" creationId="{9F87FC06-75C5-DE89-FC1B-6E0C26879BE9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399" creationId="{90CF0BBB-C301-C59F-2C74-74A42C23E4F7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400" creationId="{A9FA29FA-38BA-FF44-FBFB-793F379D249E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401" creationId="{4B3017A9-BA0D-68B0-9A0D-FF8C59400BA8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402" creationId="{3E280EEA-F661-98A8-2C43-A11A3FC50D12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403" creationId="{B36FBEC8-9E60-A3D4-A7FE-0CA586F120B9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404" creationId="{6D73D4A6-AE1B-282A-337A-B5EDA7B3F8FA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405" creationId="{0E989251-C189-37C0-2BA4-81D6BFDCE524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406" creationId="{4BA33715-FA65-ED7D-1763-995A2688DCF9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407" creationId="{7107701D-A12C-7541-185D-4CFA0DD40409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408" creationId="{85F3187B-BC69-718A-048B-6A0E90FCAB54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409" creationId="{D70DE28D-6874-8630-63CC-43F4E8652802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410" creationId="{27E4BFBF-17BF-2FAE-4409-7EB0BE7ADA25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411" creationId="{E32ED7D9-CBE5-35D7-AE87-27AFDD785319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412" creationId="{354C0CBB-FB18-21CB-B6B6-BB3B2B5D0E4A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413" creationId="{FE10D651-488C-CFB9-D525-F671CAD28692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414" creationId="{214A0E49-F4F5-AF91-216C-CB515F6F4286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415" creationId="{73A32C09-8E7F-ED80-5076-FB7ACFA47C57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416" creationId="{1C3D609C-741B-8CCF-9560-A6CEC5854A1F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417" creationId="{25352F9C-601B-1DB8-8E97-ACE72890EA67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418" creationId="{6B2ABA3A-6618-710B-2CC0-5EF525F8A01F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419" creationId="{F5BC36C2-ACA6-8251-5D16-0D843C4800D5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420" creationId="{8AFB780D-7C03-F3AB-AA87-8AB8B5E5DED2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421" creationId="{4FE82FD3-233F-C171-75A6-C49269B887B7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422" creationId="{20DAB400-3A47-9128-BD37-B76DEDE1D680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423" creationId="{56DA0980-25FD-8837-DB06-2126CC4AACE7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424" creationId="{9B9826FC-5D79-2ED6-58DD-D0E4DD4D2746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425" creationId="{4804AB6F-28AC-2C84-C404-1089566FCA02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426" creationId="{7DE006B1-342D-BADA-EBC0-047EFB3F2EB8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427" creationId="{B7C09F07-88AD-1E8A-75C3-F97E050CF28F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428" creationId="{B15B17D7-A843-1EF3-AA23-B5E65A4ACB9D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429" creationId="{CB30ED52-425D-22C4-D53C-48FD6FEDB901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430" creationId="{153187C7-2BAE-82D1-0F48-865FF58CF981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431" creationId="{5AEC2940-0C8C-ACD4-D44F-CE5F6EDEF9C3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432" creationId="{779C2F10-F12F-9262-E973-47942B4CDBD1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433" creationId="{655F9CAC-1B2F-BA27-CEB1-1BCFC6CF37A8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434" creationId="{DCAA835A-D9C2-52F1-4E43-AB5283AC8B37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435" creationId="{22DBBA15-50A5-7648-7FF4-600E15A640F3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436" creationId="{497020DF-48B5-38EF-5FFE-BA1E970FD86E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437" creationId="{1D41D820-90A4-0E4F-AC85-AFCC8FE2848B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438" creationId="{8A326801-032F-189E-32A8-E380413F8733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439" creationId="{4BD5F5B1-6C50-C9F9-E735-920E41F13FB5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440" creationId="{E3CCB20B-87C7-0A8C-DD96-19C13CD858F0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441" creationId="{BF427AE0-6F7C-E5C2-FF48-39D1B4B3865D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442" creationId="{E27928FA-5502-E691-E3B1-C3F412375AC0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443" creationId="{854BAE88-D6E1-7953-D4A6-DD8F3A8FFC37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444" creationId="{A8E4266C-4DD6-6F2B-DA83-025789C25364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445" creationId="{74247D90-828E-C29E-04FA-7D037BC02FA7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446" creationId="{F9A47E33-44C5-5647-BE25-AC063647CB79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447" creationId="{435A74C5-C313-140A-6DD7-5B91604C62F2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448" creationId="{EF0F7644-CED5-8BFA-B0C5-3E27F602732F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449" creationId="{39A84030-C997-C6AC-443C-DB416A1F9CA2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450" creationId="{035C1F37-2C74-018D-4292-C73AF75798B9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451" creationId="{D1D114C9-F715-B805-292F-5EFCD69C1B39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452" creationId="{14799E83-0755-D1E8-AA7A-B094D379958B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453" creationId="{3FE19785-0F86-5AF4-58E9-4A39731068A3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454" creationId="{4A01CDB7-E65D-0E29-E8C0-7CE6326F6C5E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455" creationId="{AFAC517F-F9AD-0ABE-F96B-8327D7FC6CAB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456" creationId="{90C79ACA-F0CA-8CA8-8870-A85F700FEF60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457" creationId="{56EF68A7-3824-6734-7F5E-55D6E270C170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458" creationId="{0719DC82-1573-6EF4-1A96-F657B1E3A5BE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459" creationId="{95977EFB-AB24-52A0-799E-3CB3297FEE10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460" creationId="{E0D11474-72F5-80D4-2F26-B60CE5B24D11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461" creationId="{7E937862-4B03-30FB-C3B8-2B5C68E4725B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462" creationId="{4617C233-8881-3D05-6EAB-DBB96CDEA146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463" creationId="{EF9DA54E-37BE-6055-0A1C-C5C53C830932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464" creationId="{FC204E5B-C7FC-8F2C-0D20-0C72E8030086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465" creationId="{C0ED1A86-A004-4D4D-7AC6-A05C2803F6EB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466" creationId="{3E6DAE3E-9258-9C47-788F-77EEF5954CDB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467" creationId="{98A7797A-032A-F848-D969-1A4E2EFFE1EC}"/>
            </ac:spMkLst>
          </pc:spChg>
          <pc:spChg chg="mod">
            <ac:chgData name="Yasin Arafat" userId="1bac607883c7da5f" providerId="LiveId" clId="{2C40E929-F84B-6641-995C-DC4383F024B3}" dt="2024-06-11T10:21:53.137" v="10"/>
            <ac:spMkLst>
              <pc:docMk/>
              <pc:sldMasterMk cId="802001398" sldId="2147483648"/>
              <pc:sldLayoutMk cId="3935393947" sldId="2147483650"/>
              <ac:spMk id="468" creationId="{831C3984-3F6F-320D-47EC-574D60D77828}"/>
            </ac:spMkLst>
          </pc:spChg>
          <pc:spChg chg="add mod">
            <ac:chgData name="Yasin Arafat" userId="1bac607883c7da5f" providerId="LiveId" clId="{2C40E929-F84B-6641-995C-DC4383F024B3}" dt="2024-06-11T10:22:04.045" v="12" actId="2711"/>
            <ac:spMkLst>
              <pc:docMk/>
              <pc:sldMasterMk cId="802001398" sldId="2147483648"/>
              <pc:sldLayoutMk cId="3935393947" sldId="2147483650"/>
              <ac:spMk id="469" creationId="{E1F00AA1-149F-D163-4D88-D3EC744F0930}"/>
            </ac:spMkLst>
          </pc:spChg>
          <pc:spChg chg="add mod">
            <ac:chgData name="Yasin Arafat" userId="1bac607883c7da5f" providerId="LiveId" clId="{2C40E929-F84B-6641-995C-DC4383F024B3}" dt="2024-06-11T10:23:33.958" v="25"/>
            <ac:spMkLst>
              <pc:docMk/>
              <pc:sldMasterMk cId="802001398" sldId="2147483648"/>
              <pc:sldLayoutMk cId="3935393947" sldId="2147483650"/>
              <ac:spMk id="470" creationId="{DDE78984-E623-E6DE-A6E1-5D163CF45B0A}"/>
            </ac:spMkLst>
          </pc:spChg>
          <pc:spChg chg="add mod">
            <ac:chgData name="Yasin Arafat" userId="1bac607883c7da5f" providerId="LiveId" clId="{2C40E929-F84B-6641-995C-DC4383F024B3}" dt="2024-06-11T10:23:33.958" v="25"/>
            <ac:spMkLst>
              <pc:docMk/>
              <pc:sldMasterMk cId="802001398" sldId="2147483648"/>
              <pc:sldLayoutMk cId="3935393947" sldId="2147483650"/>
              <ac:spMk id="471" creationId="{41D2E9D9-3C7F-37F0-8D02-7A2EBB29900F}"/>
            </ac:spMkLst>
          </pc:spChg>
          <pc:spChg chg="add mod">
            <ac:chgData name="Yasin Arafat" userId="1bac607883c7da5f" providerId="LiveId" clId="{2C40E929-F84B-6641-995C-DC4383F024B3}" dt="2024-06-11T10:23:33.958" v="25"/>
            <ac:spMkLst>
              <pc:docMk/>
              <pc:sldMasterMk cId="802001398" sldId="2147483648"/>
              <pc:sldLayoutMk cId="3935393947" sldId="2147483650"/>
              <ac:spMk id="472" creationId="{D282268E-2C78-27BF-C49D-7E0D5B04E102}"/>
            </ac:spMkLst>
          </pc:spChg>
          <pc:grpChg chg="add mod">
            <ac:chgData name="Yasin Arafat" userId="1bac607883c7da5f" providerId="LiveId" clId="{2C40E929-F84B-6641-995C-DC4383F024B3}" dt="2024-06-11T10:22:04.045" v="12" actId="2711"/>
            <ac:grpSpMkLst>
              <pc:docMk/>
              <pc:sldMasterMk cId="802001398" sldId="2147483648"/>
              <pc:sldLayoutMk cId="3935393947" sldId="2147483650"/>
              <ac:grpSpMk id="12" creationId="{D09AA293-D6D8-3046-7C71-F60FAB95648C}"/>
            </ac:grpSpMkLst>
          </pc:grpChg>
          <pc:grpChg chg="mod">
            <ac:chgData name="Yasin Arafat" userId="1bac607883c7da5f" providerId="LiveId" clId="{2C40E929-F84B-6641-995C-DC4383F024B3}" dt="2024-06-11T10:21:53.137" v="10"/>
            <ac:grpSpMkLst>
              <pc:docMk/>
              <pc:sldMasterMk cId="802001398" sldId="2147483648"/>
              <pc:sldLayoutMk cId="3935393947" sldId="2147483650"/>
              <ac:grpSpMk id="13" creationId="{18F40C86-93DD-C475-D383-1B4101A7532E}"/>
            </ac:grpSpMkLst>
          </pc:grpChg>
          <pc:grpChg chg="mod">
            <ac:chgData name="Yasin Arafat" userId="1bac607883c7da5f" providerId="LiveId" clId="{2C40E929-F84B-6641-995C-DC4383F024B3}" dt="2024-06-11T10:21:53.137" v="10"/>
            <ac:grpSpMkLst>
              <pc:docMk/>
              <pc:sldMasterMk cId="802001398" sldId="2147483648"/>
              <pc:sldLayoutMk cId="3935393947" sldId="2147483650"/>
              <ac:grpSpMk id="14" creationId="{7CD5D87F-9D3A-6947-09A8-58F046582CB6}"/>
            </ac:grpSpMkLst>
          </pc:grpChg>
          <pc:grpChg chg="mod">
            <ac:chgData name="Yasin Arafat" userId="1bac607883c7da5f" providerId="LiveId" clId="{2C40E929-F84B-6641-995C-DC4383F024B3}" dt="2024-06-11T10:21:53.137" v="10"/>
            <ac:grpSpMkLst>
              <pc:docMk/>
              <pc:sldMasterMk cId="802001398" sldId="2147483648"/>
              <pc:sldLayoutMk cId="3935393947" sldId="2147483650"/>
              <ac:grpSpMk id="15" creationId="{A546D817-B99C-CBB1-EC6A-B7B9FD5D3399}"/>
            </ac:grpSpMkLst>
          </pc:grpChg>
          <pc:grpChg chg="mod">
            <ac:chgData name="Yasin Arafat" userId="1bac607883c7da5f" providerId="LiveId" clId="{2C40E929-F84B-6641-995C-DC4383F024B3}" dt="2024-06-11T10:21:53.137" v="10"/>
            <ac:grpSpMkLst>
              <pc:docMk/>
              <pc:sldMasterMk cId="802001398" sldId="2147483648"/>
              <pc:sldLayoutMk cId="3935393947" sldId="2147483650"/>
              <ac:grpSpMk id="16" creationId="{7CF73739-21A3-CE25-1FD0-644D2BDBE54D}"/>
            </ac:grpSpMkLst>
          </pc:grpChg>
          <pc:grpChg chg="mod">
            <ac:chgData name="Yasin Arafat" userId="1bac607883c7da5f" providerId="LiveId" clId="{2C40E929-F84B-6641-995C-DC4383F024B3}" dt="2024-06-11T10:21:53.137" v="10"/>
            <ac:grpSpMkLst>
              <pc:docMk/>
              <pc:sldMasterMk cId="802001398" sldId="2147483648"/>
              <pc:sldLayoutMk cId="3935393947" sldId="2147483650"/>
              <ac:grpSpMk id="17" creationId="{6C89F83B-8D80-3993-7C5C-4EDD672105CA}"/>
            </ac:grpSpMkLst>
          </pc:grpChg>
          <pc:grpChg chg="mod">
            <ac:chgData name="Yasin Arafat" userId="1bac607883c7da5f" providerId="LiveId" clId="{2C40E929-F84B-6641-995C-DC4383F024B3}" dt="2024-06-11T10:21:53.137" v="10"/>
            <ac:grpSpMkLst>
              <pc:docMk/>
              <pc:sldMasterMk cId="802001398" sldId="2147483648"/>
              <pc:sldLayoutMk cId="3935393947" sldId="2147483650"/>
              <ac:grpSpMk id="18" creationId="{D3D96E84-EA0F-7D41-F002-7ED7DF7838AA}"/>
            </ac:grpSpMkLst>
          </pc:grpChg>
          <pc:grpChg chg="mod">
            <ac:chgData name="Yasin Arafat" userId="1bac607883c7da5f" providerId="LiveId" clId="{2C40E929-F84B-6641-995C-DC4383F024B3}" dt="2024-06-11T10:21:53.137" v="10"/>
            <ac:grpSpMkLst>
              <pc:docMk/>
              <pc:sldMasterMk cId="802001398" sldId="2147483648"/>
              <pc:sldLayoutMk cId="3935393947" sldId="2147483650"/>
              <ac:grpSpMk id="19" creationId="{53611E6F-0014-2B19-4C5B-9AD76F29479D}"/>
            </ac:grpSpMkLst>
          </pc:grpChg>
          <pc:grpChg chg="mod">
            <ac:chgData name="Yasin Arafat" userId="1bac607883c7da5f" providerId="LiveId" clId="{2C40E929-F84B-6641-995C-DC4383F024B3}" dt="2024-06-11T10:21:53.137" v="10"/>
            <ac:grpSpMkLst>
              <pc:docMk/>
              <pc:sldMasterMk cId="802001398" sldId="2147483648"/>
              <pc:sldLayoutMk cId="3935393947" sldId="2147483650"/>
              <ac:grpSpMk id="20" creationId="{255F82A0-BD15-6D11-EA08-3010BC584082}"/>
            </ac:grpSpMkLst>
          </pc:grpChg>
          <pc:grpChg chg="mod">
            <ac:chgData name="Yasin Arafat" userId="1bac607883c7da5f" providerId="LiveId" clId="{2C40E929-F84B-6641-995C-DC4383F024B3}" dt="2024-06-11T10:21:53.137" v="10"/>
            <ac:grpSpMkLst>
              <pc:docMk/>
              <pc:sldMasterMk cId="802001398" sldId="2147483648"/>
              <pc:sldLayoutMk cId="3935393947" sldId="2147483650"/>
              <ac:grpSpMk id="21" creationId="{5881149E-EED3-02D0-1BD8-EEC30E24A899}"/>
            </ac:grpSpMkLst>
          </pc:grpChg>
          <pc:grpChg chg="mod">
            <ac:chgData name="Yasin Arafat" userId="1bac607883c7da5f" providerId="LiveId" clId="{2C40E929-F84B-6641-995C-DC4383F024B3}" dt="2024-06-11T10:21:53.137" v="10"/>
            <ac:grpSpMkLst>
              <pc:docMk/>
              <pc:sldMasterMk cId="802001398" sldId="2147483648"/>
              <pc:sldLayoutMk cId="3935393947" sldId="2147483650"/>
              <ac:grpSpMk id="22" creationId="{4AC975A3-5E90-F4F2-4CE9-DDCD6939EC17}"/>
            </ac:grpSpMkLst>
          </pc:grpChg>
          <pc:grpChg chg="mod">
            <ac:chgData name="Yasin Arafat" userId="1bac607883c7da5f" providerId="LiveId" clId="{2C40E929-F84B-6641-995C-DC4383F024B3}" dt="2024-06-11T10:21:53.137" v="10"/>
            <ac:grpSpMkLst>
              <pc:docMk/>
              <pc:sldMasterMk cId="802001398" sldId="2147483648"/>
              <pc:sldLayoutMk cId="3935393947" sldId="2147483650"/>
              <ac:grpSpMk id="23" creationId="{4098D90D-07CC-498A-D660-3550B9FB5022}"/>
            </ac:grpSpMkLst>
          </pc:grpChg>
          <pc:grpChg chg="mod">
            <ac:chgData name="Yasin Arafat" userId="1bac607883c7da5f" providerId="LiveId" clId="{2C40E929-F84B-6641-995C-DC4383F024B3}" dt="2024-06-11T10:21:53.137" v="10"/>
            <ac:grpSpMkLst>
              <pc:docMk/>
              <pc:sldMasterMk cId="802001398" sldId="2147483648"/>
              <pc:sldLayoutMk cId="3935393947" sldId="2147483650"/>
              <ac:grpSpMk id="24" creationId="{EBE26EE2-2287-E4D5-56C1-AA7D38E8B5EC}"/>
            </ac:grpSpMkLst>
          </pc:grpChg>
          <pc:grpChg chg="mod">
            <ac:chgData name="Yasin Arafat" userId="1bac607883c7da5f" providerId="LiveId" clId="{2C40E929-F84B-6641-995C-DC4383F024B3}" dt="2024-06-11T10:21:53.137" v="10"/>
            <ac:grpSpMkLst>
              <pc:docMk/>
              <pc:sldMasterMk cId="802001398" sldId="2147483648"/>
              <pc:sldLayoutMk cId="3935393947" sldId="2147483650"/>
              <ac:grpSpMk id="25" creationId="{61FBF003-F4A9-AC62-8506-AF135ACF5069}"/>
            </ac:grpSpMkLst>
          </pc:grpChg>
          <pc:grpChg chg="mod">
            <ac:chgData name="Yasin Arafat" userId="1bac607883c7da5f" providerId="LiveId" clId="{2C40E929-F84B-6641-995C-DC4383F024B3}" dt="2024-06-11T10:21:53.137" v="10"/>
            <ac:grpSpMkLst>
              <pc:docMk/>
              <pc:sldMasterMk cId="802001398" sldId="2147483648"/>
              <pc:sldLayoutMk cId="3935393947" sldId="2147483650"/>
              <ac:grpSpMk id="26" creationId="{97D6122F-5716-51E8-4ECE-FA744E84F33C}"/>
            </ac:grpSpMkLst>
          </pc:grpChg>
          <pc:grpChg chg="mod">
            <ac:chgData name="Yasin Arafat" userId="1bac607883c7da5f" providerId="LiveId" clId="{2C40E929-F84B-6641-995C-DC4383F024B3}" dt="2024-06-11T10:21:53.137" v="10"/>
            <ac:grpSpMkLst>
              <pc:docMk/>
              <pc:sldMasterMk cId="802001398" sldId="2147483648"/>
              <pc:sldLayoutMk cId="3935393947" sldId="2147483650"/>
              <ac:grpSpMk id="27" creationId="{A5ABEAE0-07F1-DA71-4630-16F3CFD91F5E}"/>
            </ac:grpSpMkLst>
          </pc:grpChg>
          <pc:grpChg chg="mod">
            <ac:chgData name="Yasin Arafat" userId="1bac607883c7da5f" providerId="LiveId" clId="{2C40E929-F84B-6641-995C-DC4383F024B3}" dt="2024-06-11T10:21:53.137" v="10"/>
            <ac:grpSpMkLst>
              <pc:docMk/>
              <pc:sldMasterMk cId="802001398" sldId="2147483648"/>
              <pc:sldLayoutMk cId="3935393947" sldId="2147483650"/>
              <ac:grpSpMk id="28" creationId="{354AA97A-AD94-92A7-292A-CB40AF7023A3}"/>
            </ac:grpSpMkLst>
          </pc:grpChg>
          <pc:grpChg chg="mod">
            <ac:chgData name="Yasin Arafat" userId="1bac607883c7da5f" providerId="LiveId" clId="{2C40E929-F84B-6641-995C-DC4383F024B3}" dt="2024-06-11T10:21:53.137" v="10"/>
            <ac:grpSpMkLst>
              <pc:docMk/>
              <pc:sldMasterMk cId="802001398" sldId="2147483648"/>
              <pc:sldLayoutMk cId="3935393947" sldId="2147483650"/>
              <ac:grpSpMk id="29" creationId="{B12ABF4E-E6ED-BC38-6026-A315DDCF67A6}"/>
            </ac:grpSpMkLst>
          </pc:grpChg>
          <pc:grpChg chg="mod">
            <ac:chgData name="Yasin Arafat" userId="1bac607883c7da5f" providerId="LiveId" clId="{2C40E929-F84B-6641-995C-DC4383F024B3}" dt="2024-06-11T10:21:53.137" v="10"/>
            <ac:grpSpMkLst>
              <pc:docMk/>
              <pc:sldMasterMk cId="802001398" sldId="2147483648"/>
              <pc:sldLayoutMk cId="3935393947" sldId="2147483650"/>
              <ac:grpSpMk id="30" creationId="{FFB79A03-AD49-B639-C214-E640A9E6E509}"/>
            </ac:grpSpMkLst>
          </pc:grpChg>
          <pc:grpChg chg="mod">
            <ac:chgData name="Yasin Arafat" userId="1bac607883c7da5f" providerId="LiveId" clId="{2C40E929-F84B-6641-995C-DC4383F024B3}" dt="2024-06-11T10:21:53.137" v="10"/>
            <ac:grpSpMkLst>
              <pc:docMk/>
              <pc:sldMasterMk cId="802001398" sldId="2147483648"/>
              <pc:sldLayoutMk cId="3935393947" sldId="2147483650"/>
              <ac:grpSpMk id="31" creationId="{AACC9ABD-1C0D-861A-5CA3-20B0F138FE7E}"/>
            </ac:grpSpMkLst>
          </pc:grpChg>
          <pc:grpChg chg="mod">
            <ac:chgData name="Yasin Arafat" userId="1bac607883c7da5f" providerId="LiveId" clId="{2C40E929-F84B-6641-995C-DC4383F024B3}" dt="2024-06-11T10:21:53.137" v="10"/>
            <ac:grpSpMkLst>
              <pc:docMk/>
              <pc:sldMasterMk cId="802001398" sldId="2147483648"/>
              <pc:sldLayoutMk cId="3935393947" sldId="2147483650"/>
              <ac:grpSpMk id="32" creationId="{3C687C52-FBC9-88CF-4DD7-D2F3980A7834}"/>
            </ac:grpSpMkLst>
          </pc:grpChg>
          <pc:grpChg chg="mod">
            <ac:chgData name="Yasin Arafat" userId="1bac607883c7da5f" providerId="LiveId" clId="{2C40E929-F84B-6641-995C-DC4383F024B3}" dt="2024-06-11T10:21:53.137" v="10"/>
            <ac:grpSpMkLst>
              <pc:docMk/>
              <pc:sldMasterMk cId="802001398" sldId="2147483648"/>
              <pc:sldLayoutMk cId="3935393947" sldId="2147483650"/>
              <ac:grpSpMk id="33" creationId="{324B050E-2B49-E2CF-BB51-525600BBD0EF}"/>
            </ac:grpSpMkLst>
          </pc:grpChg>
          <pc:grpChg chg="mod">
            <ac:chgData name="Yasin Arafat" userId="1bac607883c7da5f" providerId="LiveId" clId="{2C40E929-F84B-6641-995C-DC4383F024B3}" dt="2024-06-11T10:21:53.137" v="10"/>
            <ac:grpSpMkLst>
              <pc:docMk/>
              <pc:sldMasterMk cId="802001398" sldId="2147483648"/>
              <pc:sldLayoutMk cId="3935393947" sldId="2147483650"/>
              <ac:grpSpMk id="34" creationId="{8FEEBF16-1E64-2F9C-BFAD-FAA8D8267814}"/>
            </ac:grpSpMkLst>
          </pc:grpChg>
          <pc:grpChg chg="mod">
            <ac:chgData name="Yasin Arafat" userId="1bac607883c7da5f" providerId="LiveId" clId="{2C40E929-F84B-6641-995C-DC4383F024B3}" dt="2024-06-11T10:21:53.137" v="10"/>
            <ac:grpSpMkLst>
              <pc:docMk/>
              <pc:sldMasterMk cId="802001398" sldId="2147483648"/>
              <pc:sldLayoutMk cId="3935393947" sldId="2147483650"/>
              <ac:grpSpMk id="35" creationId="{8A34C6A0-414D-C004-1D9C-20436E76F72A}"/>
            </ac:grpSpMkLst>
          </pc:grpChg>
          <pc:grpChg chg="mod">
            <ac:chgData name="Yasin Arafat" userId="1bac607883c7da5f" providerId="LiveId" clId="{2C40E929-F84B-6641-995C-DC4383F024B3}" dt="2024-06-11T10:21:53.137" v="10"/>
            <ac:grpSpMkLst>
              <pc:docMk/>
              <pc:sldMasterMk cId="802001398" sldId="2147483648"/>
              <pc:sldLayoutMk cId="3935393947" sldId="2147483650"/>
              <ac:grpSpMk id="36" creationId="{F17FF9D2-EB94-AC97-BB41-6D189BE73DCC}"/>
            </ac:grpSpMkLst>
          </pc:grpChg>
        </pc:sldLayoutChg>
        <pc:sldLayoutChg chg="addSp delSp modSp mod">
          <pc:chgData name="Yasin Arafat" userId="1bac607883c7da5f" providerId="LiveId" clId="{2C40E929-F84B-6641-995C-DC4383F024B3}" dt="2024-06-11T10:37:07.705" v="54" actId="403"/>
          <pc:sldLayoutMkLst>
            <pc:docMk/>
            <pc:sldMasterMk cId="802001398" sldId="2147483648"/>
            <pc:sldLayoutMk cId="2809432974" sldId="2147483651"/>
          </pc:sldLayoutMkLst>
          <pc:spChg chg="del">
            <ac:chgData name="Yasin Arafat" userId="1bac607883c7da5f" providerId="LiveId" clId="{2C40E929-F84B-6641-995C-DC4383F024B3}" dt="2024-06-11T10:22:20.725" v="13" actId="478"/>
            <ac:spMkLst>
              <pc:docMk/>
              <pc:sldMasterMk cId="802001398" sldId="2147483648"/>
              <pc:sldLayoutMk cId="2809432974" sldId="2147483651"/>
              <ac:spMk id="2" creationId="{8D1AF7F9-2BED-F8CE-2370-040EA075BECE}"/>
            </ac:spMkLst>
          </pc:spChg>
          <pc:spChg chg="del">
            <ac:chgData name="Yasin Arafat" userId="1bac607883c7da5f" providerId="LiveId" clId="{2C40E929-F84B-6641-995C-DC4383F024B3}" dt="2024-06-11T10:22:20.725" v="13" actId="478"/>
            <ac:spMkLst>
              <pc:docMk/>
              <pc:sldMasterMk cId="802001398" sldId="2147483648"/>
              <pc:sldLayoutMk cId="2809432974" sldId="2147483651"/>
              <ac:spMk id="3" creationId="{0B515FD6-82C1-F27F-AB17-2E2DD041039E}"/>
            </ac:spMkLst>
          </pc:spChg>
          <pc:spChg chg="del">
            <ac:chgData name="Yasin Arafat" userId="1bac607883c7da5f" providerId="LiveId" clId="{2C40E929-F84B-6641-995C-DC4383F024B3}" dt="2024-06-11T10:22:20.725" v="13" actId="478"/>
            <ac:spMkLst>
              <pc:docMk/>
              <pc:sldMasterMk cId="802001398" sldId="2147483648"/>
              <pc:sldLayoutMk cId="2809432974" sldId="2147483651"/>
              <ac:spMk id="4" creationId="{9034668E-504D-8D1B-8AC9-3E387BF0B1BA}"/>
            </ac:spMkLst>
          </pc:spChg>
          <pc:spChg chg="del">
            <ac:chgData name="Yasin Arafat" userId="1bac607883c7da5f" providerId="LiveId" clId="{2C40E929-F84B-6641-995C-DC4383F024B3}" dt="2024-06-11T10:22:20.725" v="13" actId="478"/>
            <ac:spMkLst>
              <pc:docMk/>
              <pc:sldMasterMk cId="802001398" sldId="2147483648"/>
              <pc:sldLayoutMk cId="2809432974" sldId="2147483651"/>
              <ac:spMk id="5" creationId="{BB5369F0-13E7-3987-C328-EA939F9601E5}"/>
            </ac:spMkLst>
          </pc:spChg>
          <pc:spChg chg="del">
            <ac:chgData name="Yasin Arafat" userId="1bac607883c7da5f" providerId="LiveId" clId="{2C40E929-F84B-6641-995C-DC4383F024B3}" dt="2024-06-11T10:22:20.725" v="13" actId="478"/>
            <ac:spMkLst>
              <pc:docMk/>
              <pc:sldMasterMk cId="802001398" sldId="2147483648"/>
              <pc:sldLayoutMk cId="2809432974" sldId="2147483651"/>
              <ac:spMk id="6" creationId="{76047604-23FB-3B77-51A9-FC577F45E9D1}"/>
            </ac:spMkLst>
          </pc:spChg>
          <pc:spChg chg="add mod">
            <ac:chgData name="Yasin Arafat" userId="1bac607883c7da5f" providerId="LiveId" clId="{2C40E929-F84B-6641-995C-DC4383F024B3}" dt="2024-06-11T10:25:32.720" v="40" actId="207"/>
            <ac:spMkLst>
              <pc:docMk/>
              <pc:sldMasterMk cId="802001398" sldId="2147483648"/>
              <pc:sldLayoutMk cId="2809432974" sldId="2147483651"/>
              <ac:spMk id="7" creationId="{ADE292E9-BDD1-E5E6-B8B4-C28AFBDEF476}"/>
            </ac:spMkLst>
          </pc:spChg>
          <pc:spChg chg="add mod">
            <ac:chgData name="Yasin Arafat" userId="1bac607883c7da5f" providerId="LiveId" clId="{2C40E929-F84B-6641-995C-DC4383F024B3}" dt="2024-06-11T10:25:32.720" v="40" actId="207"/>
            <ac:spMkLst>
              <pc:docMk/>
              <pc:sldMasterMk cId="802001398" sldId="2147483648"/>
              <pc:sldLayoutMk cId="2809432974" sldId="2147483651"/>
              <ac:spMk id="8" creationId="{E95EB045-B7AD-1FB4-437F-68854B20FFDA}"/>
            </ac:spMkLst>
          </pc:spChg>
          <pc:spChg chg="add del mod">
            <ac:chgData name="Yasin Arafat" userId="1bac607883c7da5f" providerId="LiveId" clId="{2C40E929-F84B-6641-995C-DC4383F024B3}" dt="2024-06-11T10:25:10.004" v="36" actId="478"/>
            <ac:spMkLst>
              <pc:docMk/>
              <pc:sldMasterMk cId="802001398" sldId="2147483648"/>
              <pc:sldLayoutMk cId="2809432974" sldId="2147483651"/>
              <ac:spMk id="9" creationId="{C6184E9A-AF61-86FD-4817-E869FBBD48FF}"/>
            </ac:spMkLst>
          </pc:spChg>
          <pc:spChg chg="add mod">
            <ac:chgData name="Yasin Arafat" userId="1bac607883c7da5f" providerId="LiveId" clId="{2C40E929-F84B-6641-995C-DC4383F024B3}" dt="2024-06-11T10:36:29.916" v="51" actId="242"/>
            <ac:spMkLst>
              <pc:docMk/>
              <pc:sldMasterMk cId="802001398" sldId="2147483648"/>
              <pc:sldLayoutMk cId="2809432974" sldId="2147483651"/>
              <ac:spMk id="10" creationId="{0D5D34E5-7B77-068B-72C9-8982C6F9E51A}"/>
            </ac:spMkLst>
          </pc:spChg>
          <pc:spChg chg="add mod">
            <ac:chgData name="Yasin Arafat" userId="1bac607883c7da5f" providerId="LiveId" clId="{2C40E929-F84B-6641-995C-DC4383F024B3}" dt="2024-06-11T10:37:07.705" v="54" actId="403"/>
            <ac:spMkLst>
              <pc:docMk/>
              <pc:sldMasterMk cId="802001398" sldId="2147483648"/>
              <pc:sldLayoutMk cId="2809432974" sldId="2147483651"/>
              <ac:spMk id="11" creationId="{7500B13D-E336-5860-D03B-8250A71A857A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37" creationId="{3D6D0E62-1A0D-33E8-951B-92D7D0DAA9CB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38" creationId="{A09B8AAA-93E6-5D0A-712C-C121542B59BF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39" creationId="{AF506F99-4D97-4420-E370-6C64C9865F47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40" creationId="{0901293B-DD04-BECF-D712-E0F9DD1D844F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41" creationId="{D83BB18C-AA1E-69CA-F45D-A7B35C22AB51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42" creationId="{7B12743B-ACBF-F1C2-9C0A-649C2922791B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43" creationId="{58F66EF2-0BCD-385A-E07B-BDEB87037D01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44" creationId="{23C8EABE-3180-36EA-7272-9D9B77D6C54D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45" creationId="{6E74833A-D479-FDB4-079D-DAE28F614FC6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46" creationId="{BDEB7941-9B29-EE26-44DC-01946940A818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47" creationId="{27B73432-A949-BE1C-430C-97C57EF86125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48" creationId="{27DAB5E2-E6E1-0953-7E46-0D6DC063DFDE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49" creationId="{E31304CF-1706-280E-C62D-9703644567E4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50" creationId="{94018840-293A-6C05-C883-94419FD918F1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51" creationId="{7924CE12-8105-AA02-EA61-ED0F4CD99466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52" creationId="{8C6BB660-AF7F-75F0-D9BD-C4283A688498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53" creationId="{77A58012-F1A2-0869-08CF-81CDD631D7CC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54" creationId="{B98C90A7-F0B4-E469-3C53-FB8839AD8732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55" creationId="{A9579705-03FA-531B-4CCF-C4FD9999B9D4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56" creationId="{FD3485FD-A42B-AE02-F847-EABAC62B90E7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57" creationId="{7E39EE62-0EF5-DFFF-2DB9-02711DF0C42E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58" creationId="{92306D6B-8FFD-9F3B-4143-4E16A895F698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59" creationId="{D33C84F8-BC5F-F8ED-DB55-CDC969576E58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60" creationId="{5FD83C45-CAD6-EE9B-5A58-965E6053598A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61" creationId="{C8B74D59-4F3F-CA96-FB99-A01F3803156B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62" creationId="{2C3E188E-6ED8-6A48-B939-F670C761C84D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63" creationId="{C1F69C49-E033-C573-6A21-654CC6F5961A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64" creationId="{518B55A4-70AE-1315-AAE4-49A44FEB8FED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65" creationId="{B042F604-D5F3-C377-7A47-11196E682DB2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66" creationId="{7D837781-304F-79C0-84B8-36CEBDD4415D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67" creationId="{33F99686-A06C-884D-A73F-CCD323C410FA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68" creationId="{F46E8B01-5C87-A5F7-4CE6-F65509597D1B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69" creationId="{25033966-6A1B-9B1B-4430-22BA8D673E69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70" creationId="{C150D49E-9D6A-A625-CF0F-D4687AD72E8D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71" creationId="{F40032A6-4722-8B54-794A-71FC89703DF4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72" creationId="{A8533D7F-81F4-D877-3B79-C0DEA7F17098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73" creationId="{E1842DB0-49EF-46A2-8291-9E9557FF43D3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74" creationId="{02D0AE5C-423A-F84C-CE42-A863B8BA282F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75" creationId="{18FC4379-8D7A-DA22-63C4-DE5CB2351D5B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76" creationId="{CB74F888-204F-CDD3-1046-E5672A5C8CA0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77" creationId="{16CBFA42-A7E0-448E-CDD5-D017DE4E9F30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78" creationId="{F7BA9D91-AAAE-19F9-5F8B-765375CB6552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79" creationId="{C2B56653-8AF2-C0D7-9B69-A7CB5E739A4A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80" creationId="{37589FCD-B12E-50C4-3A57-303A526EBFD0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81" creationId="{B67C7079-BBF6-9AD7-3D97-60F2565F9A31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82" creationId="{B95995E8-E45F-335B-D50F-7E807A6F631D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83" creationId="{666DC6E5-1DC4-1FB6-BAFB-7019B34532E8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84" creationId="{2C4B85CB-7329-033D-3CD1-7ECAEB8EE63D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85" creationId="{6E9D798E-8CE2-F548-DA57-9B2E7CAF2299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86" creationId="{0BCBAE89-2241-A586-7E2A-A070366689BD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87" creationId="{D247B259-8273-4086-BA9E-5F55817D9708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88" creationId="{7FE8FB22-9C05-88DD-CBBC-14D580C4C17C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89" creationId="{62BBB317-7542-32E8-1416-E396415DF0E2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90" creationId="{608077EB-725B-97E9-5D66-A729EF123286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91" creationId="{E6E54D67-FFEC-16F4-2760-5C5BFCBC0EC5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92" creationId="{8E81145D-ADB9-8E63-C52C-1D1E03FC90F7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93" creationId="{B143AF30-C135-7F67-D970-0559F0DECA77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94" creationId="{E1D8DBB5-2195-F67E-8DC7-C96EB589C106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95" creationId="{39BC4A24-9542-F9E2-067E-90B8A018E8C6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96" creationId="{745CE762-0F6C-BA61-4A15-2839C3F9ABEE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97" creationId="{4DB465DC-C046-FEF3-DD59-8C95674C18E5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98" creationId="{818ED877-C898-9C59-563A-D0E6EE7D8267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99" creationId="{A990C635-BD51-2D75-E96E-646901A60D90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100" creationId="{F0E49306-8AAD-FA16-851F-E6D5CE99B4A3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101" creationId="{576BFE2B-176D-EC98-BD27-6497348B5FC2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102" creationId="{F116E519-78ED-28F0-8352-867DCA87ADBF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103" creationId="{BA2D33CB-017A-82A7-E415-57C086B088B3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104" creationId="{64DBDA39-98B8-20C9-8D73-09D95EEC66F8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105" creationId="{705D455F-2D28-7CD5-CEA0-F1FF67F0E3BA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106" creationId="{29F5DE72-3AF5-162D-2141-389C10647F2E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107" creationId="{255E1B73-34B1-F7C0-C31F-FCB2935DC079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108" creationId="{3D8220CD-80F5-88A7-A624-DCCBEC9C82EA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109" creationId="{3343BB07-50A5-3E73-87B0-326331341906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110" creationId="{7911EFF1-C67A-0819-475D-3379761110FB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111" creationId="{3E184A56-830A-0182-C3A5-E04A9E80C491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112" creationId="{DB52BD29-B5A4-4D68-A1CF-7E6A9AF3A89B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113" creationId="{AF5D412A-C3E2-8F79-CACC-1E5E9112A192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114" creationId="{0539DFD9-3872-7216-2DF4-CF86217D5EAA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115" creationId="{CA49486C-0865-60AD-1D75-757564784528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116" creationId="{5856FF7A-2CDD-E92A-F11B-30A114F02C28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117" creationId="{518545C0-0AD5-6630-9787-77A77F348EBA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118" creationId="{E01F3D3B-DCC1-C2DA-BC79-12BE054C17D6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119" creationId="{76A8B5B8-2F76-14A2-DA7F-11F47E98C992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120" creationId="{A56A3F27-A096-3CF5-DC26-47D84E06A75C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121" creationId="{75533F85-11A0-01FC-7A2F-86072D88D3A3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122" creationId="{5FA989B7-ABC9-A294-B4C6-F065FF2925E2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123" creationId="{929BC014-227D-8649-90C1-0B1F0C376724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124" creationId="{EAA8831D-933D-3616-4164-6867EFDFC0DB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125" creationId="{E1A47DA0-8B0A-DC1E-551F-36CE6DD12EF7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126" creationId="{0B6AC55F-0108-3181-C064-F23EC9F33F74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127" creationId="{15A31644-3031-1767-C8CD-F84919B2571B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128" creationId="{46ED3696-0DB3-6A1D-EEF0-B340FA8C23CB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129" creationId="{9FBF5C0D-AF42-A702-3631-BC2D450B4B3C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130" creationId="{43EEAFA8-2041-F586-5E99-9CC27666F00C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131" creationId="{A87C2144-C3A3-A4B7-0FB9-F3BF1B881A65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132" creationId="{24E24152-C800-BE32-21DC-7FE6E1A3528D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133" creationId="{4707A781-6B67-5975-EB64-FD157B8F0F04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134" creationId="{A45D8312-8813-2AB3-02A8-D39E9AD8D033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135" creationId="{F6B71DBA-77ED-6FB1-059F-E3507DAD85AD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136" creationId="{FC385CD0-5CA4-8063-FA71-54BEEF34C11C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137" creationId="{7AC4735A-26B4-9A33-12CC-2E0544825373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138" creationId="{7A8A595C-2194-2CEE-C6A4-EE069C91EF23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139" creationId="{1EBADB06-323B-8522-C197-CB5CBD617761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140" creationId="{6D864976-D1BE-005A-3D76-768216EF8BAE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141" creationId="{4E2D8025-3CD7-A75E-95D2-C8063483343C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142" creationId="{B69DC838-32BB-70B1-5977-C5A5CE6BEB0A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143" creationId="{A5EB8248-69B6-670E-89B9-89331DA26039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144" creationId="{AE164D51-B7E2-1FDD-A30D-CDBD5B48F175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145" creationId="{C5EEADFB-E327-0C78-C3F3-0C92E0686609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146" creationId="{50AFE91D-126D-C502-6F9C-197E4DFBB25D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147" creationId="{493C5D91-5C3D-B022-38C9-09BE2F902FB0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148" creationId="{11A45718-01D1-F891-98C5-EF30A82F0D2B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149" creationId="{F6722C64-F022-D829-D892-B3FAB8AC2887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150" creationId="{4F6C71D2-9DC9-A249-BEDA-1F97D481BBD4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151" creationId="{DF828010-1DA9-116B-1FFE-1ACB8D849BF9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152" creationId="{9129CC4E-5F4B-856A-69AA-CAEAC0474B42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153" creationId="{FA0163D8-DD14-E7D4-27BD-CC5835D4A40B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154" creationId="{ABB37E20-CC38-71C7-EE87-9E9B67CE7DBB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155" creationId="{3639B59B-2229-0FBF-F8F6-8E37FD4FA212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156" creationId="{A8A7B0DF-EA04-3E81-97DE-E5E51C79D1CB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157" creationId="{7E0AF682-5567-BE86-3F4E-36D854ADE87B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158" creationId="{0ADB14A2-7848-3C65-9461-D831A1F6692A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159" creationId="{AF226918-3E5A-7E1F-4A7D-1F614947812F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160" creationId="{CF7127CD-F466-D06B-9D0F-89604FA238F6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161" creationId="{44585939-6B93-7074-76C8-2FCD231250C4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162" creationId="{53DFEA20-590E-7A69-F7C6-5B14436351DE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163" creationId="{EC0004E0-7070-9DF6-6F51-53B34C2D526B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164" creationId="{51450195-A775-F629-FA5A-DA20CE6D7AA9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165" creationId="{DEC519E1-3E8B-2929-4C1A-1E235A101F94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166" creationId="{6FCC9231-ACF4-E677-82D2-5B278F242684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167" creationId="{D37F3BB9-53D9-20D8-C44B-C4E17BBD8CE6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168" creationId="{27F7A5CB-7988-5309-0548-07D2AB7DB83F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169" creationId="{6A80CD49-C9F1-96A2-46E0-076E37E52F91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170" creationId="{F10B2FF5-6758-32AA-5B5D-76E026EFBC86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171" creationId="{E7416EC0-192B-1FEC-E0F4-CD075CBF6A2B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172" creationId="{51EDB348-9306-6C6B-BF04-475E5EB5F8AD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173" creationId="{9286A80C-50C6-35DF-61E6-C29F4834445F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174" creationId="{5A4DCA93-DF35-A5F1-A77A-8692066D31C9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175" creationId="{942883D6-6594-FE32-79D9-0EB7D40F8EBE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176" creationId="{A330A669-0D0F-1682-2FE3-4521F1CC5692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177" creationId="{05D0C5BB-FC91-1D53-F2D5-C01C3CB2BFC3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178" creationId="{2EF46F31-3E3E-62DE-2B5D-8B25AC7A853A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179" creationId="{88020BD3-0916-3E73-34D5-B2E6D3E8B6A4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180" creationId="{74332B2F-6B5E-392F-E5AA-F0DCFBD3C0C2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181" creationId="{996AE1C7-42C8-BC52-4475-29CFA430F0E9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182" creationId="{E7B0D603-B3B5-363A-B2EE-B76375B32328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183" creationId="{277968F9-B1B3-D21F-4256-301BEE9E43FA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184" creationId="{829271C6-90FF-B953-0951-7DA9D8257881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185" creationId="{7300E724-87CA-F577-6CBB-B01FDC1733C4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186" creationId="{6B717209-328D-46B2-FC4A-E788D43BC03A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187" creationId="{5028F14F-805F-4501-F0BF-A99A498323D3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188" creationId="{9952E694-93C5-61C9-FCCD-0C4DE773A383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189" creationId="{30152467-B001-874C-97CE-C694D24D21BE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190" creationId="{29BC1BFE-E0CF-8162-96DF-194395F44273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191" creationId="{E240FF33-2741-A76A-5A77-8DE4D6C105F4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192" creationId="{6223EB8A-079C-5B0E-D4BF-02C1372D0949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193" creationId="{16DEC3A2-DEAA-87CF-C973-75B9D05763C7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194" creationId="{F52E4677-A4A0-D5C2-CC3F-64C19CD895F6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195" creationId="{0F5FF64A-8AC3-C65F-95D2-8F6406AA1145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196" creationId="{4F9AA2D5-7836-FC6A-CDDE-10EBCBF9D1E0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197" creationId="{FB539D0F-62B4-D99D-30EF-139AC816984A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198" creationId="{1A256AC9-1CE4-013A-4070-640AB60F13B9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199" creationId="{FFAEB0A1-F81E-1F6A-FEE3-A1A83A423599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200" creationId="{7A455EB1-6952-D1C3-9208-F8EFDDF6D4C6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201" creationId="{34FA5AC9-4995-54B0-5113-8A42C7461AF8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202" creationId="{A3D198AB-402D-F6C6-F124-6D4DAE05767D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203" creationId="{0C6CD48C-A976-DC8F-D5BD-D424AC675380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204" creationId="{FDB516FE-95BA-FAF8-0A4A-D6AE66534338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205" creationId="{2831AB07-CDAB-0DF2-2067-1D586CB957F5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206" creationId="{68074943-9EDB-4EB9-C32B-5250C1270179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207" creationId="{4A9FCE85-AC4E-B1E0-286A-055E06FBE9FA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208" creationId="{1A6B8F45-F310-089E-28DE-7D1F6FE3AA32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209" creationId="{33BA3CD1-0ABF-513C-5995-A1602218321D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210" creationId="{8185D072-5690-1146-64A8-A2EB8EC83B58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211" creationId="{B89D92A9-BBF5-0964-9F21-A0DCFC447A31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212" creationId="{15FD72AC-3978-D4E5-D83F-4B8FFEEA89C7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213" creationId="{CBC5E4AE-E9D8-7F7E-EA77-0C58B39131C6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214" creationId="{8FC1DD49-ABC4-EA43-E1B0-9420D2F5530E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215" creationId="{5453E0F3-3621-2474-D33E-D419495A6DE8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216" creationId="{A3BB9B27-84AF-F513-60F5-94BEB864B410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217" creationId="{0A6D7150-CACB-28FB-7624-E28EBA4D082B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218" creationId="{2D88780E-A174-FB2D-F030-681F0271426A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219" creationId="{0486163D-3300-7BB6-833E-7BAD440B242E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220" creationId="{7D0C855C-FD17-3A5E-9AF6-9702C341A355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221" creationId="{99E194C9-8D08-0AE4-8824-E79E123AF138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222" creationId="{34D2E2E4-D8A5-A8BC-013E-EC99E663A774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223" creationId="{5B65E2B4-5258-9C21-2411-48F4FA3A4FC9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224" creationId="{B651C569-ED61-7C8B-2441-F6F95F98C676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225" creationId="{CA192137-7163-F359-184F-76616522938C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226" creationId="{5D27FB2E-78D7-01A9-25C2-BC8412081E87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227" creationId="{C0BFE302-266A-6B26-669D-6912D29585BA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228" creationId="{F91F8569-8563-4FDB-FC3D-EE1EC7B026EA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229" creationId="{67ACA1BA-D91B-59C7-5CC7-A5E70576EA2C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230" creationId="{D820E22E-2745-3D5A-051C-8AEA04BFD11A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231" creationId="{B0773F57-77C8-A325-5642-F652702C3814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232" creationId="{11B3E4F4-6CEE-4877-7B96-B66E65F17443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233" creationId="{BA362AB3-8DA5-9274-0606-B766C689AF48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234" creationId="{A93387DC-1D77-7F92-B8FD-63655450EEE2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235" creationId="{0EE5742D-E155-D770-7C79-877C0FDA243F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236" creationId="{FE7DFEEF-0EAB-E725-BA42-5E794B698CA8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237" creationId="{E5C41179-E26A-332B-3FF2-E164D57A0D3C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238" creationId="{FDD5D07D-5105-E7B4-A1B2-6B02DC1E5260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239" creationId="{F5C9E003-50E5-6258-A532-5C2D8F8CBCEE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240" creationId="{FB3FC624-56F5-E31A-F148-6BBB89A2ACBC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241" creationId="{41FE922E-F0E8-EFE0-FBA6-FC72CBB83820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242" creationId="{A90EDE8A-A18D-0363-293D-E4705145E69D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243" creationId="{BDD0AEC8-6F96-D9CC-3783-AB1AFDFDCF34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244" creationId="{6D56AB8A-1E06-5675-993A-B919119E02E0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245" creationId="{82310535-589F-3D56-721A-3902FFBD0253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246" creationId="{7D8D68AD-4F2D-E860-DFC5-FFC16090571B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247" creationId="{B8143511-ABCB-FDE3-F8F8-20393EDB778D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248" creationId="{ADECC0FE-286D-0CB5-E7D5-F91A1712BD69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249" creationId="{A1B0F6FD-1417-462B-4345-4684F0CF4A09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250" creationId="{B77014FB-58F6-F1C8-FC3A-7C3920360606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251" creationId="{F8379909-2930-5368-8100-DAF7657C4FD8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252" creationId="{66E2690C-A4F0-FE7B-FF0D-B776D31738AE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253" creationId="{7FBAF63C-A05B-C632-CFE7-AD56D787832D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254" creationId="{F516EC62-50FD-3BAA-4768-E1367392515A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255" creationId="{9BD55D77-986F-1E05-7E1F-C57E8B7CF135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256" creationId="{B4983D23-DCAA-83F9-8E02-06AF885B2880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257" creationId="{FE323C44-4FAC-958A-AB5B-16D0B9B61CF8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258" creationId="{F184C6B1-986D-FA64-49C4-C11A1284E800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259" creationId="{61494338-5E69-60AD-918A-9A16CA96909E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260" creationId="{C9327674-81F4-7CC2-405E-EF6FABF5BBAE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261" creationId="{69FFA7CA-0B4A-8696-61E5-A6777888BBB7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262" creationId="{2058C2B7-0C13-237D-9738-69D61C8ACE81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263" creationId="{D31D649E-63EE-31AF-2FA7-AA417891EA13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264" creationId="{8077AEC0-3463-651C-A484-6C732E0CE605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265" creationId="{9EA7DCA6-0B7E-B8BA-0FEB-89638C1AC2CF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266" creationId="{ACA15653-5CD9-6693-E3F1-D330B06A7EC6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267" creationId="{64A61C6F-2003-6686-CFC0-5F21B3730D6D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268" creationId="{33CCC657-A322-A617-0918-1B106BDE1497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269" creationId="{E5AB8F31-6670-5731-B0D1-54971A34A1B8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270" creationId="{5B013E3F-E8D7-36BD-A0E4-CB80234197DB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271" creationId="{3FF33700-236F-B53C-165B-EAB1B5F0DE22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272" creationId="{27B3A3A5-9FFD-9C4F-798B-FAC80504AEA0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273" creationId="{2D34EC42-081A-C2B3-129D-2A439E764C5B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274" creationId="{CF714504-E1E3-5699-9EFF-1784600545B4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275" creationId="{F14B20F4-D0ED-35E9-188A-BBC0B9CA92D0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276" creationId="{C6820309-D7C7-7C0F-DA9D-ADE3CE29998A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277" creationId="{1CF6AD2A-FF91-5D65-7319-2FA08500CB61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278" creationId="{3CE49A37-E5A1-5001-4F66-F1D4CD25E67A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279" creationId="{942FBC97-D176-88BD-ED55-1A8CFE3AECBC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280" creationId="{7B50780F-9E7F-B96E-E855-E96242D11BDE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281" creationId="{6FD87AFC-8084-8966-DB40-C75A7A548D0D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282" creationId="{3B9A8D0F-3D85-8226-2E06-3AE48B316DBE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283" creationId="{C12DE0B6-30C1-0B8B-1A4E-6FDF392E9B79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284" creationId="{A1F84237-5862-06CD-D060-E8DCEB319F31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285" creationId="{0DE8383D-BE95-0BC5-1597-3D61A9F4E6DE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286" creationId="{1D437B4D-44E8-F884-B496-F49DD5140E25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287" creationId="{DBA9FCD5-F392-022F-C75C-36F9242928E2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288" creationId="{97BBB7AA-2C43-20D7-8AFB-1376781059A5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289" creationId="{BB81B7A1-02BD-C0BE-A421-1E3F96745F0F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290" creationId="{A5F3D1CE-946D-9C3A-1788-008CA26F9411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291" creationId="{081A8235-217E-BE7A-7449-4F0EC5EFC4FD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292" creationId="{66BB1701-709A-F1CC-5BA4-569E13823AFD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293" creationId="{D33C9069-88C9-6D5B-8CDF-20810F0238E8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294" creationId="{438FCC50-C0DE-2EC4-C830-4AF6BC3EACB2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295" creationId="{C872F755-DEEA-9FCC-B9C3-D2B6BBC9FD32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296" creationId="{C046BE53-A57D-47FA-A941-7DB5ACC23676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297" creationId="{E056915D-79E6-6B58-94CF-C5D5EA7DCCF3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298" creationId="{813584E6-B316-D036-F9B1-9C4D1E8B995E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299" creationId="{AD47D44F-EA5C-0144-1993-1A8BE47A0529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300" creationId="{1F4F1B3B-4508-9547-84AA-36A41945DB26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301" creationId="{B8588492-BFBB-0CE8-4B70-F8645E5CAA38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302" creationId="{6DAA4F27-0E82-9110-6ECF-93FBA5CDECDD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303" creationId="{0F969687-7055-9137-3225-5434A1E01049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304" creationId="{8C0BDF6D-C647-694E-0FCA-10DF90922C2F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305" creationId="{261A84B2-2BEA-4EF2-20C5-200D9171634E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306" creationId="{979BCF46-D7E6-ADC9-1279-C5E82ADB933E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307" creationId="{6AC6133A-627A-E100-0E10-95C665C98F93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308" creationId="{7565CABC-7B2B-6A9E-C853-49954993E575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309" creationId="{9BFD62AC-A90F-437E-0B21-7D4F696049EC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310" creationId="{2E5C6A20-0BC4-724A-EE56-EDC7FA670774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311" creationId="{1ADC5A0C-EB3B-7E65-7361-1477E7E2EF0B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312" creationId="{BF9FD1D7-81D2-A5F3-02CE-C0DC8EEA139D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313" creationId="{2D672A5D-121C-8D1B-0863-37C7A1F6A4E9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314" creationId="{38070FCF-BE61-5E49-F50C-BFE5ED9DCA36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315" creationId="{EDF7AFAB-391D-F959-46AF-C82D67C1146D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316" creationId="{FFFB840D-6B19-F16C-F516-7AF67554950D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317" creationId="{40C1C737-1AC8-306B-B776-4D4E51326DA9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318" creationId="{A18B886F-CEAD-1B93-4B9E-DACA5FE80B09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319" creationId="{ADB56D95-31CF-72BA-4E48-A8CF63824FBC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320" creationId="{1B7BDB17-CE2A-9DE5-B8AA-500DF6DB4125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321" creationId="{F63545BC-60A4-D74C-C317-20244177A32E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322" creationId="{5A69EAD0-C4DE-F44E-CFB8-F0EF04FA0B30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323" creationId="{16188F39-CF0B-DD57-2673-3519512B307B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324" creationId="{D0910892-E39F-F374-29BD-A6F445B9E41B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325" creationId="{3984122C-B0C5-C9C6-1E8A-96733AE10168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326" creationId="{005CADE8-1E1D-BA56-C71D-C1BB7E7F784A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327" creationId="{09B2E915-D51D-85B4-081B-D844CE27CC5B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328" creationId="{1E08C2E4-5CF1-B528-36C2-C6D0BFA4DBA5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329" creationId="{8284B35A-242D-C25B-E9B0-E1CD75C3382E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330" creationId="{8468BC05-B2B9-E2B3-F603-EE861F9A1160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331" creationId="{986ECD96-9DCE-E761-E63E-A06AECD7E8D3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332" creationId="{91956106-F2FB-1157-D6E8-FE16A86AD488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333" creationId="{B439A145-D441-488F-3389-D889483F1CD7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334" creationId="{A022D96A-0A67-E5F8-8880-6D99D76D71F9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335" creationId="{E58A450D-82C6-C3EA-E3F4-12AD759BDD5C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336" creationId="{4B4C3C71-7D1D-AF4E-0D15-D64297D472D1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337" creationId="{99937DDB-8544-601B-9765-17ADCB9C392F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338" creationId="{2D67E0BC-EDBE-039D-AC22-F72DDA6256F6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339" creationId="{B62E60B2-8F37-D434-6847-FCFB1588B052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340" creationId="{3C78C91A-6E7A-2B2F-4B21-3B2B1FE8DA86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341" creationId="{A735BC69-6D96-7D46-E192-9488FD3FA5B9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342" creationId="{84F2A1AE-8368-C32B-E88B-4725CCF1C281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343" creationId="{FC4BA2CF-F539-49B0-0BE8-B33DB87B8F94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344" creationId="{90288FA5-5F42-C73A-F22D-192A90022043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345" creationId="{A5CB58B5-BFFD-9C93-6337-522385500F73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346" creationId="{AF7568CF-EA48-2C72-ABC0-AF519CD6777D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347" creationId="{6D143C9B-0DA3-3992-3AFB-E4A37D88FB78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348" creationId="{EE3ABFA1-68B6-4635-3586-47FC7C1D4B22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349" creationId="{31849177-F53A-87CC-B856-89D6334014F5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350" creationId="{CCB0773C-08D0-3DF6-D060-1B8546D3ADA8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351" creationId="{871ED982-71CB-6B62-5D1D-09A73BF9219A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352" creationId="{18C1F57F-C9D4-F93B-DBE3-595BA672647E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353" creationId="{2E96624D-CAF6-83FC-3860-BBF742A3898D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354" creationId="{182B7C38-FDCC-CAC1-405F-1AB6BFEFE283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355" creationId="{FE44E1D4-53D7-2544-809B-50174E032265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356" creationId="{3950F0A5-DEF6-2F67-3D7F-708B70E4522D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357" creationId="{85640381-2B9F-E1B2-AED1-1323AC179611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358" creationId="{277E238A-5742-EDD6-0DBC-F40696C7700A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359" creationId="{39F77475-FD48-B5A7-8076-50931DF3F410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360" creationId="{3F4AA8A4-E0AF-4E78-AF53-F5192B5C74AE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361" creationId="{96EC49D3-3D70-2C01-8F46-63D874266C74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362" creationId="{F0F4F716-CA56-2D3A-0A97-DB27876B9CA3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363" creationId="{3D85935F-90B9-E824-F309-68467CBA120E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364" creationId="{EB765271-DC1D-8AF7-AC31-CD737914C5D7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365" creationId="{FC195DC6-BE12-C448-21CB-19FA1C7FA4B1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366" creationId="{340C74B0-D7D5-08EA-0D03-27F963335C2C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367" creationId="{3F573265-A26F-C2AF-9D2F-EF8DE1708290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368" creationId="{30AC94E3-088A-5F72-CD64-BBF8356357F5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369" creationId="{F68E58B2-9E1A-7A29-4898-76F311FBA2A7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370" creationId="{524F7EBE-0389-24A4-8D3B-0AFB053C0BC2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371" creationId="{2B5DF089-AB19-CFEC-5CF2-94FDC443994E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372" creationId="{539CD1BE-0FD2-DD4E-1EDD-C4D44B544316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373" creationId="{08755601-9307-739E-ED5A-7CD32DD436A0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374" creationId="{2E33C355-6BB4-7CA0-1429-9C148F300BF7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375" creationId="{B5727BC1-4A3B-CE01-9DE6-9C482714DE9B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376" creationId="{A5BE0718-D05E-489E-5734-DBDCB0B4558C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377" creationId="{ED05B5F6-8B7E-0864-F013-1FBD3794BEFF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378" creationId="{D5D353AE-C445-0D1A-381D-F4C933EB0C17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379" creationId="{B0596CAA-2CDD-68BB-591E-80206413DA8A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380" creationId="{C44BFC09-2769-6D21-E098-23C4D787D00E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381" creationId="{1FFDF889-BE4C-AE9B-3E97-5E597747015D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382" creationId="{1591D829-9FD8-CC7D-5F29-CEE4CBF21FF8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383" creationId="{0BF713A8-5A9A-3FF5-0304-CF36C1778ADC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384" creationId="{CE635F2C-9BBD-DCD5-E98D-1F594E80AD11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385" creationId="{0CEC26FE-010F-E10F-786A-5D4D632947E2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386" creationId="{6DB9456D-7F6D-83BB-8EBD-7695DCC59CA4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387" creationId="{4BE21C03-7A93-51EF-CBB9-45014263B8EE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388" creationId="{6B55B2FE-7A05-A8A8-EEAD-0B6A4C209049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389" creationId="{7AFC3121-8E5E-7449-DA4E-6A5AB79FE15C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390" creationId="{0DA9051E-F952-A033-D975-2C2391B0EBDA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391" creationId="{DCB35184-FCF7-58D7-404C-777322738E43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392" creationId="{C45E8E50-6F87-BBB6-A846-465449530808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393" creationId="{B8C8B69E-74E1-9BA4-7A33-86137CD42F03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394" creationId="{FF5D2179-0BEC-7185-1E7E-E963A9A3E0EE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395" creationId="{7BE3B50C-F900-96A8-AC71-D8573EFF9E4F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396" creationId="{232772A1-A1BD-6F01-DE04-1523538ACB2D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397" creationId="{9632F384-F1AC-9093-2EC5-D565F5A9C67E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398" creationId="{C72C251D-0680-22A3-DDB5-C75949FCC6F9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399" creationId="{01A5229C-2063-AC27-9DBE-BB05E632CED8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400" creationId="{0D309CBC-9852-C11D-9B90-4FF89836FCAC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401" creationId="{21C205F7-070C-9D2D-732F-30AD965A0DD9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402" creationId="{C38CF283-167E-5440-9E68-769D10EA0BBA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403" creationId="{10800878-0953-77A7-9682-E297D5754E83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404" creationId="{4B3FD723-86D7-6F4A-8400-BEB74A572010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405" creationId="{4A9C1DDA-180C-0F6E-559E-3DB4A61D7390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406" creationId="{D15E1DC1-3AC7-1160-12A3-8042CD979FE9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407" creationId="{D898B2C6-FA95-4F0E-2153-44B437D218D7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408" creationId="{D5A53A3E-5BCC-DDC8-56EC-8910634C0044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409" creationId="{9002B875-8A49-1004-44CE-C1CAE8BADF33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410" creationId="{E09AD06B-9837-F170-3699-3CA68E871554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411" creationId="{57CD0835-A258-864A-6616-A5ADD11061E9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412" creationId="{C085A084-2BED-2F2F-EE22-4F7FC238574B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413" creationId="{2A76F0EE-09A5-4CBD-4C14-D7718507C370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414" creationId="{8D271247-60E9-C3E9-CF42-7C5063FBF4C9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415" creationId="{1B3EE59D-74C5-49AC-DDC5-49DE2AF95483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416" creationId="{FEE94DC8-4127-3545-818A-15EF50BE2743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417" creationId="{E73DFAE4-7CE5-979A-C8F7-3493244B2016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418" creationId="{112C9D9B-B4EA-6BE3-231D-59DFC2E7FD2E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419" creationId="{4CFA72E0-61F3-596F-E2D6-01CC48AFC6EE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420" creationId="{F7FE0265-867F-A515-5C61-C6AD90E7F6CC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421" creationId="{BDB1278E-D0BE-29FD-5AAD-4A495FEC8FA6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422" creationId="{EA90954C-0135-46F1-6E39-15983604CEDA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423" creationId="{51D658AD-5162-352E-F410-3829FB9A009A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424" creationId="{72E709A0-A8CE-6EBD-2FDA-13C646EF30A5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425" creationId="{3F063A0E-69DF-A1D1-1A56-BB758945C4CE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426" creationId="{27AD3AAF-0457-77AF-243D-5269920790CC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427" creationId="{78493127-8640-3C53-F86F-51CAE31E3A56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428" creationId="{9086CB4B-7467-07EA-BD4B-68BE770D8E57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429" creationId="{5E0C5E1C-ED8B-67C9-A69D-8B54EE397F3C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430" creationId="{75948712-00BC-B409-98D3-F129A879C320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431" creationId="{5AF02C0A-ED1B-0A0D-A9E9-02CE483E34D1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432" creationId="{7C02E4C3-B132-C48D-6002-5D9C066C7E86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433" creationId="{0DF53AC8-DF9B-5F23-BD34-1F077C39F89F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434" creationId="{596BF261-D4E1-27AF-A375-A4761CD7235B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435" creationId="{B45ADEA6-6557-0D3D-786A-0F8BF314E6A5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436" creationId="{E429E90B-C9A0-BC69-CAA5-5477C194FF4E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437" creationId="{74E9A81F-8FCA-3267-DE34-1562658F5C9E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438" creationId="{5CFBAF57-DA2E-1F82-1013-D233E9025DA4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439" creationId="{442CBAF3-4DFF-BAAA-3C6D-765863221B2F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440" creationId="{E5162D12-282A-0C54-160C-662BF2B455F0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441" creationId="{5716FF99-7419-7B33-4C71-467810502225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442" creationId="{F4DBA2B8-D128-5941-871E-1907B3FB988B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443" creationId="{F0F5BC39-02D4-68E8-6728-064FC8CB3506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444" creationId="{F515886F-0E28-859D-DFDC-28E8D8533974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445" creationId="{A56E4BF2-29B4-F3F6-266F-52D032C9FE9A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446" creationId="{576F0A33-DAF7-8406-73FB-071D37E049BA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447" creationId="{526505F1-9A94-21A1-ECE8-2B40926135A8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448" creationId="{26E2C211-965A-2219-88C0-BA7D2FE34668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449" creationId="{57858590-0D70-ABE7-9CC4-7272CC965A42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450" creationId="{CFDB29BE-152F-7989-DBE1-E3D923186489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451" creationId="{EE60EA5D-8A86-86D3-CE3D-58849D29E591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452" creationId="{27019507-480A-2307-D906-6158F73BBF40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453" creationId="{EE4BBF84-4872-5EDB-9AD7-6446DE6E7907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454" creationId="{3209AABD-DAA1-0BA9-AAA3-849D49544807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455" creationId="{CAE39F7C-2C8E-7A26-CF59-BDCB20AF5C56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456" creationId="{15810918-4519-07EE-0271-9B92B60B4BFB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457" creationId="{B357CC7F-C29C-0616-EF38-BE9342AA8B5F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458" creationId="{AF64B43F-BBCA-1E5B-6C6B-B65ED6923D68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459" creationId="{8B992149-97AA-DC83-4BBA-DFD3120FC617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460" creationId="{0B5F0FB7-8DAC-7B7B-CEC2-2E701294B39E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461" creationId="{B15C3596-859D-5F44-ED91-489E7311397F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462" creationId="{53DF8E9E-209D-FA89-13DD-AAF14D383265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463" creationId="{E33FDA8A-60BA-F702-00A4-47B06E3B0265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464" creationId="{C6AAD00A-724B-3DC4-AB4E-1ABE34E43860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465" creationId="{5DFC10A2-DC40-AD0F-5639-AC52FD9950CE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466" creationId="{0FD67D8F-40CC-A468-CC5D-8D469A6381C2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467" creationId="{8C1CCACC-CAA5-D3F4-2188-D471E79ECE4F}"/>
            </ac:spMkLst>
          </pc:spChg>
          <pc:spChg chg="mod">
            <ac:chgData name="Yasin Arafat" userId="1bac607883c7da5f" providerId="LiveId" clId="{2C40E929-F84B-6641-995C-DC4383F024B3}" dt="2024-06-11T10:22:21.088" v="14"/>
            <ac:spMkLst>
              <pc:docMk/>
              <pc:sldMasterMk cId="802001398" sldId="2147483648"/>
              <pc:sldLayoutMk cId="2809432974" sldId="2147483651"/>
              <ac:spMk id="468" creationId="{5B4D6D3C-4B65-B218-240A-F3AA6ACF9AD2}"/>
            </ac:spMkLst>
          </pc:spChg>
          <pc:spChg chg="add del mod">
            <ac:chgData name="Yasin Arafat" userId="1bac607883c7da5f" providerId="LiveId" clId="{2C40E929-F84B-6641-995C-DC4383F024B3}" dt="2024-06-11T10:25:10.004" v="36" actId="478"/>
            <ac:spMkLst>
              <pc:docMk/>
              <pc:sldMasterMk cId="802001398" sldId="2147483648"/>
              <pc:sldLayoutMk cId="2809432974" sldId="2147483651"/>
              <ac:spMk id="469" creationId="{2E6DDCCE-214B-0EFB-A2F7-46C52ACAFF66}"/>
            </ac:spMkLst>
          </pc:spChg>
          <pc:spChg chg="add del mod">
            <ac:chgData name="Yasin Arafat" userId="1bac607883c7da5f" providerId="LiveId" clId="{2C40E929-F84B-6641-995C-DC4383F024B3}" dt="2024-06-11T10:25:10.004" v="36" actId="478"/>
            <ac:spMkLst>
              <pc:docMk/>
              <pc:sldMasterMk cId="802001398" sldId="2147483648"/>
              <pc:sldLayoutMk cId="2809432974" sldId="2147483651"/>
              <ac:spMk id="470" creationId="{92C9C536-0276-CD25-4D77-2FA3DA56DF82}"/>
            </ac:spMkLst>
          </pc:spChg>
          <pc:spChg chg="add mod">
            <ac:chgData name="Yasin Arafat" userId="1bac607883c7da5f" providerId="LiveId" clId="{2C40E929-F84B-6641-995C-DC4383F024B3}" dt="2024-06-11T10:25:32.720" v="40" actId="207"/>
            <ac:spMkLst>
              <pc:docMk/>
              <pc:sldMasterMk cId="802001398" sldId="2147483648"/>
              <pc:sldLayoutMk cId="2809432974" sldId="2147483651"/>
              <ac:spMk id="471" creationId="{3994696E-8121-8267-3BA1-7C8EEF9228E7}"/>
            </ac:spMkLst>
          </pc:spChg>
          <pc:spChg chg="add mod">
            <ac:chgData name="Yasin Arafat" userId="1bac607883c7da5f" providerId="LiveId" clId="{2C40E929-F84B-6641-995C-DC4383F024B3}" dt="2024-06-11T10:25:32.720" v="40" actId="207"/>
            <ac:spMkLst>
              <pc:docMk/>
              <pc:sldMasterMk cId="802001398" sldId="2147483648"/>
              <pc:sldLayoutMk cId="2809432974" sldId="2147483651"/>
              <ac:spMk id="472" creationId="{724E50E1-385B-59F2-C382-290B0687F471}"/>
            </ac:spMkLst>
          </pc:spChg>
          <pc:spChg chg="add mod">
            <ac:chgData name="Yasin Arafat" userId="1bac607883c7da5f" providerId="LiveId" clId="{2C40E929-F84B-6641-995C-DC4383F024B3}" dt="2024-06-11T10:25:32.720" v="40" actId="207"/>
            <ac:spMkLst>
              <pc:docMk/>
              <pc:sldMasterMk cId="802001398" sldId="2147483648"/>
              <pc:sldLayoutMk cId="2809432974" sldId="2147483651"/>
              <ac:spMk id="473" creationId="{B1F5473F-D9D8-C453-BDD6-91BE36F65182}"/>
            </ac:spMkLst>
          </pc:spChg>
          <pc:grpChg chg="add mod">
            <ac:chgData name="Yasin Arafat" userId="1bac607883c7da5f" providerId="LiveId" clId="{2C40E929-F84B-6641-995C-DC4383F024B3}" dt="2024-06-11T10:25:32.720" v="40" actId="207"/>
            <ac:grpSpMkLst>
              <pc:docMk/>
              <pc:sldMasterMk cId="802001398" sldId="2147483648"/>
              <pc:sldLayoutMk cId="2809432974" sldId="2147483651"/>
              <ac:grpSpMk id="12" creationId="{F32902B3-9808-C6CC-E235-6F647ED985A8}"/>
            </ac:grpSpMkLst>
          </pc:grpChg>
          <pc:grpChg chg="mod">
            <ac:chgData name="Yasin Arafat" userId="1bac607883c7da5f" providerId="LiveId" clId="{2C40E929-F84B-6641-995C-DC4383F024B3}" dt="2024-06-11T10:22:21.088" v="14"/>
            <ac:grpSpMkLst>
              <pc:docMk/>
              <pc:sldMasterMk cId="802001398" sldId="2147483648"/>
              <pc:sldLayoutMk cId="2809432974" sldId="2147483651"/>
              <ac:grpSpMk id="13" creationId="{6E2D0690-D872-1500-80D4-EC522E844D2B}"/>
            </ac:grpSpMkLst>
          </pc:grpChg>
          <pc:grpChg chg="mod">
            <ac:chgData name="Yasin Arafat" userId="1bac607883c7da5f" providerId="LiveId" clId="{2C40E929-F84B-6641-995C-DC4383F024B3}" dt="2024-06-11T10:22:21.088" v="14"/>
            <ac:grpSpMkLst>
              <pc:docMk/>
              <pc:sldMasterMk cId="802001398" sldId="2147483648"/>
              <pc:sldLayoutMk cId="2809432974" sldId="2147483651"/>
              <ac:grpSpMk id="14" creationId="{CE6D50C6-A393-6CA1-7210-9DF4F45978C7}"/>
            </ac:grpSpMkLst>
          </pc:grpChg>
          <pc:grpChg chg="mod">
            <ac:chgData name="Yasin Arafat" userId="1bac607883c7da5f" providerId="LiveId" clId="{2C40E929-F84B-6641-995C-DC4383F024B3}" dt="2024-06-11T10:22:21.088" v="14"/>
            <ac:grpSpMkLst>
              <pc:docMk/>
              <pc:sldMasterMk cId="802001398" sldId="2147483648"/>
              <pc:sldLayoutMk cId="2809432974" sldId="2147483651"/>
              <ac:grpSpMk id="15" creationId="{527CFFEE-315C-D4AA-58CE-706E4133D875}"/>
            </ac:grpSpMkLst>
          </pc:grpChg>
          <pc:grpChg chg="mod">
            <ac:chgData name="Yasin Arafat" userId="1bac607883c7da5f" providerId="LiveId" clId="{2C40E929-F84B-6641-995C-DC4383F024B3}" dt="2024-06-11T10:22:21.088" v="14"/>
            <ac:grpSpMkLst>
              <pc:docMk/>
              <pc:sldMasterMk cId="802001398" sldId="2147483648"/>
              <pc:sldLayoutMk cId="2809432974" sldId="2147483651"/>
              <ac:grpSpMk id="16" creationId="{B58FF4D0-CEA9-EF3A-814F-58A7E36442E2}"/>
            </ac:grpSpMkLst>
          </pc:grpChg>
          <pc:grpChg chg="mod">
            <ac:chgData name="Yasin Arafat" userId="1bac607883c7da5f" providerId="LiveId" clId="{2C40E929-F84B-6641-995C-DC4383F024B3}" dt="2024-06-11T10:22:21.088" v="14"/>
            <ac:grpSpMkLst>
              <pc:docMk/>
              <pc:sldMasterMk cId="802001398" sldId="2147483648"/>
              <pc:sldLayoutMk cId="2809432974" sldId="2147483651"/>
              <ac:grpSpMk id="17" creationId="{F4C425E6-B402-3493-3801-7DEFDABB198F}"/>
            </ac:grpSpMkLst>
          </pc:grpChg>
          <pc:grpChg chg="mod">
            <ac:chgData name="Yasin Arafat" userId="1bac607883c7da5f" providerId="LiveId" clId="{2C40E929-F84B-6641-995C-DC4383F024B3}" dt="2024-06-11T10:22:21.088" v="14"/>
            <ac:grpSpMkLst>
              <pc:docMk/>
              <pc:sldMasterMk cId="802001398" sldId="2147483648"/>
              <pc:sldLayoutMk cId="2809432974" sldId="2147483651"/>
              <ac:grpSpMk id="18" creationId="{6E8F7ACB-ACDA-7271-EC1F-E6FCEF0D1FE8}"/>
            </ac:grpSpMkLst>
          </pc:grpChg>
          <pc:grpChg chg="mod">
            <ac:chgData name="Yasin Arafat" userId="1bac607883c7da5f" providerId="LiveId" clId="{2C40E929-F84B-6641-995C-DC4383F024B3}" dt="2024-06-11T10:22:21.088" v="14"/>
            <ac:grpSpMkLst>
              <pc:docMk/>
              <pc:sldMasterMk cId="802001398" sldId="2147483648"/>
              <pc:sldLayoutMk cId="2809432974" sldId="2147483651"/>
              <ac:grpSpMk id="19" creationId="{4BFCECAF-2AA0-80A7-00C3-FCB5D9FF0F84}"/>
            </ac:grpSpMkLst>
          </pc:grpChg>
          <pc:grpChg chg="mod">
            <ac:chgData name="Yasin Arafat" userId="1bac607883c7da5f" providerId="LiveId" clId="{2C40E929-F84B-6641-995C-DC4383F024B3}" dt="2024-06-11T10:22:21.088" v="14"/>
            <ac:grpSpMkLst>
              <pc:docMk/>
              <pc:sldMasterMk cId="802001398" sldId="2147483648"/>
              <pc:sldLayoutMk cId="2809432974" sldId="2147483651"/>
              <ac:grpSpMk id="20" creationId="{DF40250A-C229-7008-8342-A389B4FAFD00}"/>
            </ac:grpSpMkLst>
          </pc:grpChg>
          <pc:grpChg chg="mod">
            <ac:chgData name="Yasin Arafat" userId="1bac607883c7da5f" providerId="LiveId" clId="{2C40E929-F84B-6641-995C-DC4383F024B3}" dt="2024-06-11T10:22:21.088" v="14"/>
            <ac:grpSpMkLst>
              <pc:docMk/>
              <pc:sldMasterMk cId="802001398" sldId="2147483648"/>
              <pc:sldLayoutMk cId="2809432974" sldId="2147483651"/>
              <ac:grpSpMk id="21" creationId="{8361EA04-9F74-98AF-5ECC-36837B1A633B}"/>
            </ac:grpSpMkLst>
          </pc:grpChg>
          <pc:grpChg chg="mod">
            <ac:chgData name="Yasin Arafat" userId="1bac607883c7da5f" providerId="LiveId" clId="{2C40E929-F84B-6641-995C-DC4383F024B3}" dt="2024-06-11T10:22:21.088" v="14"/>
            <ac:grpSpMkLst>
              <pc:docMk/>
              <pc:sldMasterMk cId="802001398" sldId="2147483648"/>
              <pc:sldLayoutMk cId="2809432974" sldId="2147483651"/>
              <ac:grpSpMk id="22" creationId="{FBAED4E3-63F4-D3E0-D8CD-10DF3865CBDC}"/>
            </ac:grpSpMkLst>
          </pc:grpChg>
          <pc:grpChg chg="mod">
            <ac:chgData name="Yasin Arafat" userId="1bac607883c7da5f" providerId="LiveId" clId="{2C40E929-F84B-6641-995C-DC4383F024B3}" dt="2024-06-11T10:22:21.088" v="14"/>
            <ac:grpSpMkLst>
              <pc:docMk/>
              <pc:sldMasterMk cId="802001398" sldId="2147483648"/>
              <pc:sldLayoutMk cId="2809432974" sldId="2147483651"/>
              <ac:grpSpMk id="23" creationId="{87ACEA6A-622C-1689-1E8A-E0270BFC4DCC}"/>
            </ac:grpSpMkLst>
          </pc:grpChg>
          <pc:grpChg chg="mod">
            <ac:chgData name="Yasin Arafat" userId="1bac607883c7da5f" providerId="LiveId" clId="{2C40E929-F84B-6641-995C-DC4383F024B3}" dt="2024-06-11T10:22:21.088" v="14"/>
            <ac:grpSpMkLst>
              <pc:docMk/>
              <pc:sldMasterMk cId="802001398" sldId="2147483648"/>
              <pc:sldLayoutMk cId="2809432974" sldId="2147483651"/>
              <ac:grpSpMk id="24" creationId="{8E052291-AA3E-6741-8538-55C3AC24688A}"/>
            </ac:grpSpMkLst>
          </pc:grpChg>
          <pc:grpChg chg="mod">
            <ac:chgData name="Yasin Arafat" userId="1bac607883c7da5f" providerId="LiveId" clId="{2C40E929-F84B-6641-995C-DC4383F024B3}" dt="2024-06-11T10:22:21.088" v="14"/>
            <ac:grpSpMkLst>
              <pc:docMk/>
              <pc:sldMasterMk cId="802001398" sldId="2147483648"/>
              <pc:sldLayoutMk cId="2809432974" sldId="2147483651"/>
              <ac:grpSpMk id="25" creationId="{EE339A77-70C5-2D8D-40BB-49CFD0BF04B4}"/>
            </ac:grpSpMkLst>
          </pc:grpChg>
          <pc:grpChg chg="mod">
            <ac:chgData name="Yasin Arafat" userId="1bac607883c7da5f" providerId="LiveId" clId="{2C40E929-F84B-6641-995C-DC4383F024B3}" dt="2024-06-11T10:22:21.088" v="14"/>
            <ac:grpSpMkLst>
              <pc:docMk/>
              <pc:sldMasterMk cId="802001398" sldId="2147483648"/>
              <pc:sldLayoutMk cId="2809432974" sldId="2147483651"/>
              <ac:grpSpMk id="26" creationId="{E5228EA7-CBC0-AEEC-5C37-99C0AFF86EE2}"/>
            </ac:grpSpMkLst>
          </pc:grpChg>
          <pc:grpChg chg="mod">
            <ac:chgData name="Yasin Arafat" userId="1bac607883c7da5f" providerId="LiveId" clId="{2C40E929-F84B-6641-995C-DC4383F024B3}" dt="2024-06-11T10:22:21.088" v="14"/>
            <ac:grpSpMkLst>
              <pc:docMk/>
              <pc:sldMasterMk cId="802001398" sldId="2147483648"/>
              <pc:sldLayoutMk cId="2809432974" sldId="2147483651"/>
              <ac:grpSpMk id="27" creationId="{2AD2AC72-2B25-764C-BC4D-356078F82401}"/>
            </ac:grpSpMkLst>
          </pc:grpChg>
          <pc:grpChg chg="mod">
            <ac:chgData name="Yasin Arafat" userId="1bac607883c7da5f" providerId="LiveId" clId="{2C40E929-F84B-6641-995C-DC4383F024B3}" dt="2024-06-11T10:22:21.088" v="14"/>
            <ac:grpSpMkLst>
              <pc:docMk/>
              <pc:sldMasterMk cId="802001398" sldId="2147483648"/>
              <pc:sldLayoutMk cId="2809432974" sldId="2147483651"/>
              <ac:grpSpMk id="28" creationId="{B626084F-694D-5EEB-754A-58E2929A9625}"/>
            </ac:grpSpMkLst>
          </pc:grpChg>
          <pc:grpChg chg="mod">
            <ac:chgData name="Yasin Arafat" userId="1bac607883c7da5f" providerId="LiveId" clId="{2C40E929-F84B-6641-995C-DC4383F024B3}" dt="2024-06-11T10:22:21.088" v="14"/>
            <ac:grpSpMkLst>
              <pc:docMk/>
              <pc:sldMasterMk cId="802001398" sldId="2147483648"/>
              <pc:sldLayoutMk cId="2809432974" sldId="2147483651"/>
              <ac:grpSpMk id="29" creationId="{54F62D9F-2A84-FE22-AD41-A3977FF0685D}"/>
            </ac:grpSpMkLst>
          </pc:grpChg>
          <pc:grpChg chg="mod">
            <ac:chgData name="Yasin Arafat" userId="1bac607883c7da5f" providerId="LiveId" clId="{2C40E929-F84B-6641-995C-DC4383F024B3}" dt="2024-06-11T10:22:21.088" v="14"/>
            <ac:grpSpMkLst>
              <pc:docMk/>
              <pc:sldMasterMk cId="802001398" sldId="2147483648"/>
              <pc:sldLayoutMk cId="2809432974" sldId="2147483651"/>
              <ac:grpSpMk id="30" creationId="{A5B709F6-F029-4B6A-9B33-194565F76B7E}"/>
            </ac:grpSpMkLst>
          </pc:grpChg>
          <pc:grpChg chg="mod">
            <ac:chgData name="Yasin Arafat" userId="1bac607883c7da5f" providerId="LiveId" clId="{2C40E929-F84B-6641-995C-DC4383F024B3}" dt="2024-06-11T10:22:21.088" v="14"/>
            <ac:grpSpMkLst>
              <pc:docMk/>
              <pc:sldMasterMk cId="802001398" sldId="2147483648"/>
              <pc:sldLayoutMk cId="2809432974" sldId="2147483651"/>
              <ac:grpSpMk id="31" creationId="{9CE7322A-FB13-A339-5239-35906833D08E}"/>
            </ac:grpSpMkLst>
          </pc:grpChg>
          <pc:grpChg chg="mod">
            <ac:chgData name="Yasin Arafat" userId="1bac607883c7da5f" providerId="LiveId" clId="{2C40E929-F84B-6641-995C-DC4383F024B3}" dt="2024-06-11T10:22:21.088" v="14"/>
            <ac:grpSpMkLst>
              <pc:docMk/>
              <pc:sldMasterMk cId="802001398" sldId="2147483648"/>
              <pc:sldLayoutMk cId="2809432974" sldId="2147483651"/>
              <ac:grpSpMk id="32" creationId="{89952F57-8B72-48A6-CAE6-FBF44FD7FCC7}"/>
            </ac:grpSpMkLst>
          </pc:grpChg>
          <pc:grpChg chg="mod">
            <ac:chgData name="Yasin Arafat" userId="1bac607883c7da5f" providerId="LiveId" clId="{2C40E929-F84B-6641-995C-DC4383F024B3}" dt="2024-06-11T10:22:21.088" v="14"/>
            <ac:grpSpMkLst>
              <pc:docMk/>
              <pc:sldMasterMk cId="802001398" sldId="2147483648"/>
              <pc:sldLayoutMk cId="2809432974" sldId="2147483651"/>
              <ac:grpSpMk id="33" creationId="{0A084803-313A-5C64-943A-2D0BEB122750}"/>
            </ac:grpSpMkLst>
          </pc:grpChg>
          <pc:grpChg chg="mod">
            <ac:chgData name="Yasin Arafat" userId="1bac607883c7da5f" providerId="LiveId" clId="{2C40E929-F84B-6641-995C-DC4383F024B3}" dt="2024-06-11T10:22:21.088" v="14"/>
            <ac:grpSpMkLst>
              <pc:docMk/>
              <pc:sldMasterMk cId="802001398" sldId="2147483648"/>
              <pc:sldLayoutMk cId="2809432974" sldId="2147483651"/>
              <ac:grpSpMk id="34" creationId="{06D48A2F-807A-E551-A98D-5F38B37585B2}"/>
            </ac:grpSpMkLst>
          </pc:grpChg>
          <pc:grpChg chg="mod">
            <ac:chgData name="Yasin Arafat" userId="1bac607883c7da5f" providerId="LiveId" clId="{2C40E929-F84B-6641-995C-DC4383F024B3}" dt="2024-06-11T10:22:21.088" v="14"/>
            <ac:grpSpMkLst>
              <pc:docMk/>
              <pc:sldMasterMk cId="802001398" sldId="2147483648"/>
              <pc:sldLayoutMk cId="2809432974" sldId="2147483651"/>
              <ac:grpSpMk id="35" creationId="{6C75B167-67C6-C95A-17E0-105A4B7E4634}"/>
            </ac:grpSpMkLst>
          </pc:grpChg>
          <pc:grpChg chg="mod">
            <ac:chgData name="Yasin Arafat" userId="1bac607883c7da5f" providerId="LiveId" clId="{2C40E929-F84B-6641-995C-DC4383F024B3}" dt="2024-06-11T10:22:21.088" v="14"/>
            <ac:grpSpMkLst>
              <pc:docMk/>
              <pc:sldMasterMk cId="802001398" sldId="2147483648"/>
              <pc:sldLayoutMk cId="2809432974" sldId="2147483651"/>
              <ac:grpSpMk id="36" creationId="{0B9C7A50-ADBD-2761-4BF1-65EB3674DBC5}"/>
            </ac:grpSpMkLst>
          </pc:grpChg>
        </pc:sldLayoutChg>
        <pc:sldLayoutChg chg="addSp delSp modSp mod">
          <pc:chgData name="Yasin Arafat" userId="1bac607883c7da5f" providerId="LiveId" clId="{2C40E929-F84B-6641-995C-DC4383F024B3}" dt="2024-06-11T10:55:47.404" v="165" actId="2711"/>
          <pc:sldLayoutMkLst>
            <pc:docMk/>
            <pc:sldMasterMk cId="802001398" sldId="2147483648"/>
            <pc:sldLayoutMk cId="3523251709" sldId="2147483652"/>
          </pc:sldLayoutMkLst>
          <pc:spChg chg="del">
            <ac:chgData name="Yasin Arafat" userId="1bac607883c7da5f" providerId="LiveId" clId="{2C40E929-F84B-6641-995C-DC4383F024B3}" dt="2024-06-11T10:46:24.165" v="111" actId="478"/>
            <ac:spMkLst>
              <pc:docMk/>
              <pc:sldMasterMk cId="802001398" sldId="2147483648"/>
              <pc:sldLayoutMk cId="3523251709" sldId="2147483652"/>
              <ac:spMk id="2" creationId="{216647D0-2DAC-43ED-87F5-A7414E8572D5}"/>
            </ac:spMkLst>
          </pc:spChg>
          <pc:spChg chg="add mod">
            <ac:chgData name="Yasin Arafat" userId="1bac607883c7da5f" providerId="LiveId" clId="{2C40E929-F84B-6641-995C-DC4383F024B3}" dt="2024-06-11T10:55:47.404" v="165" actId="2711"/>
            <ac:spMkLst>
              <pc:docMk/>
              <pc:sldMasterMk cId="802001398" sldId="2147483648"/>
              <pc:sldLayoutMk cId="3523251709" sldId="2147483652"/>
              <ac:spMk id="3" creationId="{F970ECFF-9EE1-DBF8-BAB1-6943F250787F}"/>
            </ac:spMkLst>
          </pc:spChg>
          <pc:spChg chg="del">
            <ac:chgData name="Yasin Arafat" userId="1bac607883c7da5f" providerId="LiveId" clId="{2C40E929-F84B-6641-995C-DC4383F024B3}" dt="2024-06-11T10:46:24.165" v="111" actId="478"/>
            <ac:spMkLst>
              <pc:docMk/>
              <pc:sldMasterMk cId="802001398" sldId="2147483648"/>
              <pc:sldLayoutMk cId="3523251709" sldId="2147483652"/>
              <ac:spMk id="4" creationId="{66191849-8BBC-4FE1-BD56-DD89496450DA}"/>
            </ac:spMkLst>
          </pc:spChg>
          <pc:spChg chg="mod">
            <ac:chgData name="Yasin Arafat" userId="1bac607883c7da5f" providerId="LiveId" clId="{2C40E929-F84B-6641-995C-DC4383F024B3}" dt="2024-06-11T10:55:47.404" v="165" actId="2711"/>
            <ac:spMkLst>
              <pc:docMk/>
              <pc:sldMasterMk cId="802001398" sldId="2147483648"/>
              <pc:sldLayoutMk cId="3523251709" sldId="2147483652"/>
              <ac:spMk id="5" creationId="{28CD8D3C-49CE-351D-5F1C-C99B2896A855}"/>
            </ac:spMkLst>
          </pc:spChg>
          <pc:spChg chg="mod">
            <ac:chgData name="Yasin Arafat" userId="1bac607883c7da5f" providerId="LiveId" clId="{2C40E929-F84B-6641-995C-DC4383F024B3}" dt="2024-06-11T10:55:47.404" v="165" actId="2711"/>
            <ac:spMkLst>
              <pc:docMk/>
              <pc:sldMasterMk cId="802001398" sldId="2147483648"/>
              <pc:sldLayoutMk cId="3523251709" sldId="2147483652"/>
              <ac:spMk id="6" creationId="{B94F55DA-590C-AC00-ABB3-B63647043CF8}"/>
            </ac:spMkLst>
          </pc:spChg>
          <pc:spChg chg="mod">
            <ac:chgData name="Yasin Arafat" userId="1bac607883c7da5f" providerId="LiveId" clId="{2C40E929-F84B-6641-995C-DC4383F024B3}" dt="2024-06-11T10:55:47.404" v="165" actId="2711"/>
            <ac:spMkLst>
              <pc:docMk/>
              <pc:sldMasterMk cId="802001398" sldId="2147483648"/>
              <pc:sldLayoutMk cId="3523251709" sldId="2147483652"/>
              <ac:spMk id="7" creationId="{2F5AEAA4-5F74-10CA-8D89-3E8D71F14D92}"/>
            </ac:spMkLst>
          </pc:spChg>
          <pc:spChg chg="add mod">
            <ac:chgData name="Yasin Arafat" userId="1bac607883c7da5f" providerId="LiveId" clId="{2C40E929-F84B-6641-995C-DC4383F024B3}" dt="2024-06-11T10:55:47.404" v="165" actId="2711"/>
            <ac:spMkLst>
              <pc:docMk/>
              <pc:sldMasterMk cId="802001398" sldId="2147483648"/>
              <pc:sldLayoutMk cId="3523251709" sldId="2147483652"/>
              <ac:spMk id="8" creationId="{5DF08C9F-BB28-30C3-2F32-24141DB3505A}"/>
            </ac:spMkLst>
          </pc:spChg>
          <pc:spChg chg="del">
            <ac:chgData name="Yasin Arafat" userId="1bac607883c7da5f" providerId="LiveId" clId="{2C40E929-F84B-6641-995C-DC4383F024B3}" dt="2024-06-11T10:46:24.165" v="111" actId="478"/>
            <ac:spMkLst>
              <pc:docMk/>
              <pc:sldMasterMk cId="802001398" sldId="2147483648"/>
              <pc:sldLayoutMk cId="3523251709" sldId="2147483652"/>
              <ac:spMk id="9" creationId="{C24933B8-7F1B-8266-103E-F0EF88F55778}"/>
            </ac:spMkLst>
          </pc:spChg>
          <pc:spChg chg="add del mod">
            <ac:chgData name="Yasin Arafat" userId="1bac607883c7da5f" providerId="LiveId" clId="{2C40E929-F84B-6641-995C-DC4383F024B3}" dt="2024-06-11T10:46:52.164" v="114" actId="478"/>
            <ac:spMkLst>
              <pc:docMk/>
              <pc:sldMasterMk cId="802001398" sldId="2147483648"/>
              <pc:sldLayoutMk cId="3523251709" sldId="2147483652"/>
              <ac:spMk id="10" creationId="{8E214D74-964B-4A69-60B2-6D6BD324EF70}"/>
            </ac:spMkLst>
          </pc:spChg>
          <pc:spChg chg="add del mod">
            <ac:chgData name="Yasin Arafat" userId="1bac607883c7da5f" providerId="LiveId" clId="{2C40E929-F84B-6641-995C-DC4383F024B3}" dt="2024-06-11T10:47:09.181" v="117" actId="478"/>
            <ac:spMkLst>
              <pc:docMk/>
              <pc:sldMasterMk cId="802001398" sldId="2147483648"/>
              <pc:sldLayoutMk cId="3523251709" sldId="2147483652"/>
              <ac:spMk id="11" creationId="{DDA0D6B1-BA91-692F-6EBD-0F9CF553CD8C}"/>
            </ac:spMkLst>
          </pc:spChg>
          <pc:spChg chg="add mod">
            <ac:chgData name="Yasin Arafat" userId="1bac607883c7da5f" providerId="LiveId" clId="{2C40E929-F84B-6641-995C-DC4383F024B3}" dt="2024-06-11T10:55:47.404" v="165" actId="2711"/>
            <ac:spMkLst>
              <pc:docMk/>
              <pc:sldMasterMk cId="802001398" sldId="2147483648"/>
              <pc:sldLayoutMk cId="3523251709" sldId="2147483652"/>
              <ac:spMk id="12" creationId="{DA4BC44A-E9E8-13E6-4A9E-F6D6699EFB2F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14" creationId="{B5A6183A-112E-1AE3-9F1D-7C1052D82B2D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15" creationId="{79BFBF81-E3D6-122B-94FF-9DEBEAFBDEFF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16" creationId="{328F89E0-EC94-2BBA-A311-EB4C11AA64A3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17" creationId="{14F1222B-F3BC-84BB-6599-97499D42E387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18" creationId="{E3CFD365-8A23-4DC3-BE00-CEBC4F489DB0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19" creationId="{1B747474-C6D1-B281-5439-238B0A160690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20" creationId="{06E07A8A-584A-9224-A081-21D7E5BA8E67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21" creationId="{626A46D5-38C9-FF7D-BE8A-EE9079C0CBFC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22" creationId="{58D72C09-0D54-D3DC-7FC6-26D171824F9C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23" creationId="{A100C9F4-99D9-FD96-58C3-EDBEFFADAD87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24" creationId="{FDF10B41-4E41-290A-F00A-4B5C05C7C268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25" creationId="{45015F47-70A0-1F87-F3C1-0F5349BA94F5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26" creationId="{861BB03E-CFA3-2E5C-D61D-1402EE86F87F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27" creationId="{762C7898-EBAF-3D9F-3338-03814A2E4AE1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28" creationId="{F8B2CF91-9C04-42BA-810D-43FB85C7FF8A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29" creationId="{85C8F5A1-BC6D-EF9E-D6EF-FF03BAC1ECB7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30" creationId="{72340C69-E1DE-DDAD-59A2-989B87DF50D4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31" creationId="{5DBAEDD2-8687-9ACB-A830-55034CE14F12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32" creationId="{92E1CD58-E468-419A-4874-8FE4DBDFFCD3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33" creationId="{AF1161DA-D116-E014-DA23-C361E0DAFB21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34" creationId="{494DCA36-3EAD-B33B-CA66-F6006CB56F91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35" creationId="{86C01A13-86AB-3324-BA50-46F997FFEE76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36" creationId="{391CAC70-2B0D-A248-36EC-FA34031469F9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37" creationId="{0675E470-2A76-EBCD-51CC-2A6B1FBB079B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38" creationId="{92D670AD-8119-C2AF-FAD7-E6DDD6B76E14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39" creationId="{4316076A-266C-25DE-4ED6-333D574AA4B4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40" creationId="{675C2D7F-5A29-B070-FA21-2CCA9B1ACF11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41" creationId="{2326865E-40AC-548A-4DAE-55DF6D5C2708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42" creationId="{D3874E71-EF33-6631-A0F0-BD211DAE2077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43" creationId="{F16591D2-2904-A5B9-D012-B0CB11821A3E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44" creationId="{97AF83EA-46EC-2BBA-4B20-173F246C224E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45" creationId="{D6070EAB-47D9-164B-E0E0-64B7980C9E99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46" creationId="{9E48E3B4-8C69-F4EC-E2EC-A1847C8461A1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47" creationId="{D1C3E803-4EEF-1038-4040-6E2F31331B53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48" creationId="{55FA001D-5E58-62A4-20A8-A30762EB0639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49" creationId="{EF729797-0FCA-F024-D9EB-0524D63A2EFE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50" creationId="{A3B9C7EF-302B-070E-67D0-8D422B7D0AC5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51" creationId="{95076797-B18B-8104-8FA5-D1CCA7986FB0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52" creationId="{ED29DE45-96B6-4A46-9473-D5F27787FB6B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53" creationId="{1DD95576-2B95-98D6-FCAC-7C1812BAE794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54" creationId="{392A1B64-8F8A-02F3-C686-B0A6FBE33552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55" creationId="{D7138760-6D72-61E4-E5FC-1E20F6CA2CBA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56" creationId="{82CAE37A-886C-47DB-287E-D4ED7A9246ED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57" creationId="{7BA8976C-B1D1-72BF-0D3D-B03A8CFD29C5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58" creationId="{38B498DD-FF1A-5B4C-5594-9B0C08CCBAE4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59" creationId="{56A46AAF-3159-5776-A44E-11B6AEB48224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60" creationId="{821A5030-ACD2-8146-8793-3C93287ABA18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61" creationId="{BFBB7CAC-9554-5CB3-182B-F30A0449DC9C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62" creationId="{2B2DBC68-AD9F-5F67-32FE-3C802A118BCA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63" creationId="{D78F4CA1-976A-7C1A-A46A-305B81B3F569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64" creationId="{33CB5449-DCB1-B211-39AD-9D7CF8DE37A4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65" creationId="{A3564F48-1599-54C8-FF2E-CD3245B30FAD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66" creationId="{CD00E3C3-BA68-08CA-2251-5DC1208D55F2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67" creationId="{94A9FC0E-5566-8295-D879-F6D8458F2EDE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68" creationId="{ABF7A088-6F39-B172-564C-A090CA8403F5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69" creationId="{D9F86F93-819F-BAF0-560B-A586BA84B112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70" creationId="{090AD393-4DF4-1331-463B-DD64728EB5D3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71" creationId="{6781A996-69F5-BF65-DD66-4A9E1F9E249C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72" creationId="{329C7BE0-66AA-9E76-152C-A1C2EEB6C2B5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73" creationId="{C3586F09-A2E9-3183-444B-5D7651C6949D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74" creationId="{FEDB5627-E421-5C11-DFEB-78D33715BC73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75" creationId="{8733E74D-CE31-FD83-3963-E8169A31D424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76" creationId="{E693F922-B9B2-F810-64BD-95D799EC00F1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77" creationId="{90636714-32EB-7C10-8925-289169A1FD86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78" creationId="{DC77AC68-6EB7-DF08-DBD1-982034524CBB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79" creationId="{CB0DA6C3-B3DC-27CB-F452-E4D1C416D5DC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80" creationId="{F1F7DE61-B611-9CAD-8C28-6115EE66FD5E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81" creationId="{F5719A6C-D019-380B-53C2-2D84EA11A905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82" creationId="{D8FBC64A-B3A6-6D29-A0C4-4FBF1D1A76FC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83" creationId="{9944F5BB-9CDA-C278-02CC-ED108113D7D2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84" creationId="{914BFF4B-200F-7DDD-6187-3A59947B804B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85" creationId="{A8471F9F-656F-0EF2-50BA-BC6FDDEAA77C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86" creationId="{DD6EA399-B636-6D19-AD44-DBEBDD321FB8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87" creationId="{54A369C8-1F9A-AFF4-AD57-960341BAAD92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88" creationId="{F238FA9E-20B4-7020-F883-43E851DD3007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89" creationId="{3961CABD-1526-8707-4D5E-3FA506C745DF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90" creationId="{47EEF40F-1D30-9BB7-606D-3D7EEEA61BAD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91" creationId="{EB7DF14D-B2CF-622B-A53B-BFC7D116C766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92" creationId="{82E05983-A693-CD9B-88FB-5BE9E16CE7AE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93" creationId="{8E702493-6F7B-1ED1-8454-C7077DDFA83D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94" creationId="{0547D4E3-F822-BA6A-96A7-EA80D559D1B5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95" creationId="{FCF744D2-B2BD-FB30-CEB0-9E5739E4DB16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96" creationId="{69CA6D59-C51A-575B-34EB-E262C8EEF541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97" creationId="{2153DC82-3178-A01E-14F1-68D250642125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98" creationId="{6C6E0CC9-D0D5-EBDC-F481-0119F7B143F3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99" creationId="{9EE1319C-6FF9-E7E8-6361-EEC746139EF2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100" creationId="{34E8490F-DC94-E51B-CD5A-D794DE6FA5F4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101" creationId="{545F1033-3CB5-9344-7886-0A80A28AB3AB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102" creationId="{E2C99EF3-59CD-7854-71CB-E687D325CBBB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103" creationId="{C1741048-6883-0CEF-9B91-2E9B719C2EAA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104" creationId="{60655ED4-D40B-5802-433B-2D862B8B0F26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105" creationId="{33032BBD-E821-A80C-F4DD-198EB2E331C9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106" creationId="{8D27C7DE-820D-1378-A723-31F1D74612AF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107" creationId="{F1FE7FE0-8302-F076-D253-8FDADFD89F72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108" creationId="{CE9987F8-52D9-FB0D-A092-506C8D5C4F28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109" creationId="{5C4DA2C4-6FEF-B3E1-18BD-C7D9442948A1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110" creationId="{688C0BFA-EA80-353F-6DDD-39D90D52D70B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111" creationId="{77FE7450-3F4A-FC8F-D716-F1ED5EB0A433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112" creationId="{2D422F3F-0342-3E20-F569-E832568A600A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113" creationId="{A3DECE3F-6D2F-764C-B855-74D8012F5F15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114" creationId="{86BBC8C9-2FDD-8918-0A3E-9037C08180F2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115" creationId="{F0F95916-6E60-091E-2088-47F57BE8B914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116" creationId="{D0AC2298-AF24-38E9-E421-EEC89D542F0A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117" creationId="{5A23F885-4844-9F49-58BE-D6DDB6102067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118" creationId="{A775716F-8452-597A-49D5-A013B1CC424D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119" creationId="{A7B49271-6BBB-1FB7-97FA-389432FF3BAF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120" creationId="{D40E9CB7-FEF0-6295-512E-AE5CE0F35F56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121" creationId="{E071BC76-7801-B8D7-95D0-AFDFA85729DE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122" creationId="{5BB54565-2A96-4C6E-A0C0-D90ED0A094C1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123" creationId="{CC2AB5D6-22B6-24B7-42BD-39F9FB170179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124" creationId="{35A26208-FE47-572B-CF24-271D5BB8A128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125" creationId="{D6FBDAE9-F8A6-F9FE-A97C-4269894EAF1E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126" creationId="{32E1AE6A-132C-A14A-8D87-0F934A1B9ADD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127" creationId="{4BD11E76-2182-1803-D09D-B362A2CEB405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128" creationId="{226A9A64-538D-E7DA-55FF-46A1C8E82FDD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129" creationId="{A3441386-4AA1-582D-3199-0FC3EAC0CE6D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130" creationId="{15382DA5-2A28-2F29-C1C3-85C9CA9939EF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131" creationId="{DAD22885-AF72-AC6C-69DD-1CD94853751F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132" creationId="{1CC8B2CE-0265-4FEC-DEFC-8FAA9CF1C93A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133" creationId="{40EBABE8-89B5-6A86-6DA8-05512616BF1B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134" creationId="{82CCB857-6D9B-8CD5-315C-780B4D19193D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135" creationId="{06ACF5AF-B86A-80E2-523A-E8473D530A9B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136" creationId="{0FAA4660-F2D9-CCBB-2366-49A66FF5B646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137" creationId="{B3403836-BD65-68F0-FEA4-6A66381AB4D0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138" creationId="{D1FFCECE-D0E7-51DC-999E-8AAC598758CE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139" creationId="{BECE7036-BF7D-657D-F25C-CE8A63E3C8C9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140" creationId="{63D80BEA-D0EA-C46B-76FD-21BC82A187AC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141" creationId="{33DF0B1B-06F7-D016-07D0-ACB0BB93FD37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142" creationId="{DC365F2E-6751-6A38-18CC-C4E3974E67DD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143" creationId="{DADD00F6-F47F-E9F1-1A0D-6648D481A67F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144" creationId="{0A8F4943-B46A-8235-64D9-49CD4E0DC1DB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145" creationId="{7BB9BD0D-99DD-19A3-11C3-07B1EC3234F2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146" creationId="{69A5B02D-8609-953C-3F80-E59A310AE183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147" creationId="{AE4722C8-DC02-72FF-A97F-CC7B2D0C9BBC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148" creationId="{8531CEDB-DFD5-7C2A-8230-96FD39AFD2AF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149" creationId="{79D13DF7-80B6-E7D4-E65C-D79C856F1158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150" creationId="{CC2FF746-2FC3-9F54-0189-7D66C1865986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151" creationId="{2421055A-A06A-A2D2-4107-0693E083FCD4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152" creationId="{3F4CD41A-6CCD-DC3E-F0BE-F05B9E892665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153" creationId="{661D123A-5036-A30B-9E4A-5070D794BFC6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154" creationId="{7D9FDF19-6497-D752-A55A-75D7AEE43F02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155" creationId="{FEDACF49-78B7-4D55-E866-4EC671105687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156" creationId="{1AC86C41-8502-0D80-73C9-30AC45E9721D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157" creationId="{47C3B7D2-CA1D-6C3D-8555-E196E5AE71B7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158" creationId="{4E960F90-7F7D-EDDB-B4AE-911FC349A81F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159" creationId="{619AF15E-94E2-5533-C347-C4306772E76E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160" creationId="{B3E43AA0-AA79-A4FE-2A18-AF8383BF9C30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161" creationId="{F2C1273B-9CCF-FCBE-9BDD-977EBEF369C2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162" creationId="{5CD4B0BF-C124-8787-C486-15B425A3CD4E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163" creationId="{BCAD7E91-49B0-EE0B-4CC3-06AF20FD2B51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164" creationId="{DAB6776D-93C8-30AA-9C4B-90EAFC0C507B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165" creationId="{FEB10DD2-714B-178F-DBB5-53C4B483080E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166" creationId="{2709FBF8-2147-95CE-7BC3-C3025C29FB1A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167" creationId="{0AAF62FF-8FCB-15B6-4ABF-B2B98D9EAB49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168" creationId="{04F29890-B827-EA8F-C556-BEE5FDB7D623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169" creationId="{CE9F13EF-2ED8-8860-DF9E-67D335105AA4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170" creationId="{58ACCCB6-F6A9-9FFE-504E-39C07025883B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171" creationId="{E9842231-4518-6B60-64A3-5E1D7BB9A98C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172" creationId="{78E39C6A-64B2-C526-275C-B12B83F7AC6A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173" creationId="{136B2593-2124-369E-2571-EBF50A30A2E4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174" creationId="{17F99F7C-CFA7-DE48-C82E-00F31DFD3956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175" creationId="{BED3BFE0-3890-1DF6-98E9-A61C2896C2DE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176" creationId="{32D2B6C6-86FB-9275-9958-1F55ADECE784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177" creationId="{5EA59C3E-5985-EABA-4AC9-14438519F25E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178" creationId="{B7072E43-21B1-20EB-7C85-0CDDA86211F6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179" creationId="{4C7609EF-403D-9918-48DA-B669765DEDC1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180" creationId="{6AA01AF5-5324-B165-0ECA-10E3303211AB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181" creationId="{0A04B340-6CED-B548-6254-0377B0117372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182" creationId="{CDC23D13-FAE8-019F-0623-3F5BC12BF005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183" creationId="{4A4C57B3-CD47-D16E-8823-5D05FEB62AC0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184" creationId="{59717B3C-3151-C626-EB06-2CD7DFACED84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185" creationId="{27099CE4-E102-A41E-9F40-764D3DCAF1FA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186" creationId="{2BCDB1CF-5D97-BA1F-8FC4-2167BF54679D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187" creationId="{015E740D-AC9B-F38C-9207-2D3F06D48186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188" creationId="{A454E549-37B1-DC63-9FFD-AF9C4332B2F4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189" creationId="{F6DB3FDD-61B0-9758-BE31-E00BC702E145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190" creationId="{320D34CF-9998-C371-0932-4CFE97D2372C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191" creationId="{6FC84FF4-097E-653A-8A3E-75171161D16F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192" creationId="{595AB2A6-C239-5F61-A540-8AE37BAADCB5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193" creationId="{3A52CF53-9F2D-7A71-591C-B5F04882B1CD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194" creationId="{35525750-6FA1-45FD-EA3B-C7B3E828FD77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195" creationId="{61D0CFDC-DCAD-F27F-FD11-A588CCB67B9A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196" creationId="{D34B2103-08D2-CE7B-3566-AA116B4EE5BC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197" creationId="{41819662-47E1-0837-873C-2493791B4BC9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198" creationId="{363D9E00-E163-B419-4C34-10C6D6768642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199" creationId="{B3848424-BA65-F875-02D1-C77278FE9852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200" creationId="{D6BBC66A-3226-5AE7-1E68-9DFD3D15826C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201" creationId="{528C1EC2-43FF-D2B6-8598-07488DCE8ECE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202" creationId="{F4E7913A-46AF-BBD9-0F0A-B5161BCF16F6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203" creationId="{4AA1E48B-3AC8-E875-94C1-39055AC3C323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204" creationId="{74CEBC2D-689B-8AF0-147B-13DCDB55E571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205" creationId="{114087AB-C2D1-524E-0FAA-C5C741208C3C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206" creationId="{7F10B69F-F3C1-1454-FAE9-B87B187CE5D4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207" creationId="{DEC20423-691B-080A-ED00-65DB0F9F5B7E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208" creationId="{49FDF56E-70FA-23DB-A5E0-401E4BD5BC86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209" creationId="{126BEE87-86AB-E575-1238-AEA4C99CB735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210" creationId="{2D01F604-BA8D-2E7F-6289-8AA898F9EF9F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211" creationId="{FFB3516B-060F-920C-D388-E7B877339105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212" creationId="{0C5987D3-551A-F78B-50FE-F1DFFD8C1609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213" creationId="{CEE0AE00-2A58-DA74-A886-39F86E4E2187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214" creationId="{5AB75B66-249B-A999-8FF6-37E601F61152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215" creationId="{C202C78B-0575-7DD5-AE8B-2665936AEC2F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216" creationId="{5679CA02-A315-CE0A-5016-7808DAB3F74E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217" creationId="{4938D6BD-F97A-6803-4E08-33410B2AEE1F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218" creationId="{294EA800-9992-CDF8-4E29-3B23D9865427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219" creationId="{4D9F8D08-8F38-6447-9AE2-E3ACA9F1A7FD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220" creationId="{8255F7B5-FAFC-C2A6-7B80-5B13B33942EF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221" creationId="{7485C006-E2C4-95C8-B19D-6E8103D5466A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222" creationId="{BD4B3C23-55FE-A079-8748-68ED1CBF0ADC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223" creationId="{E0783181-6AB5-6945-E26C-C48606E39082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224" creationId="{3627CBFD-B142-5010-042B-EFFBFEB63D0B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225" creationId="{CA1C063D-0597-CCD1-2E4C-75EA5D13AB15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226" creationId="{A044E102-AC3C-18D7-9953-CCE0E041B7D4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227" creationId="{F3EFFA9C-124A-9C2F-396D-D0A015E2E566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228" creationId="{E284A667-025E-0B5A-9E97-880E43C8602F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229" creationId="{3C914A39-7AAC-600A-1DA0-D3F77D2D2CC4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230" creationId="{9A8BDEE2-C70C-2EB6-8D00-8E7E58398537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231" creationId="{BCB4B7CF-B333-E681-EF72-116403DE36A5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232" creationId="{6F44F282-0161-B627-D214-88573705FD51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233" creationId="{E6C8C28C-44BA-61CB-89AA-18868A361782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234" creationId="{33F8DD91-8DD7-AC99-F24A-76E5688900C5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235" creationId="{543F1BDF-4913-7C31-3936-904275398C51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236" creationId="{108D3D16-0242-AC6D-FF35-D82EC638BBB8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237" creationId="{963C442C-E54C-86EA-CDCD-030FB308F41C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238" creationId="{0CAD7595-55BC-6C7B-99FA-6B8AFFB64A62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239" creationId="{6512E737-966E-CD3D-6B6A-D9AD9C769045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240" creationId="{7BDCFAE9-8285-F5F0-3C38-F73846F525A1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241" creationId="{A387A746-DD3D-EE45-C042-061034E64A4A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242" creationId="{90661971-90E8-4C1D-83A7-2CF622750BF5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243" creationId="{6FB622FB-B32D-4308-0F44-9C341229AEA6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244" creationId="{6DF5D4D4-52FC-7F9C-8120-D74FD3207845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245" creationId="{50333CBA-3BFA-6682-8D7A-F0CA48B9BA0C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246" creationId="{657581A6-AEF2-E7DC-FD97-263C20AB6042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247" creationId="{5ED10D0B-3CBF-AAB6-F291-C1621E337A1F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248" creationId="{3A6B5771-C9BF-B013-30E3-649621B68D47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249" creationId="{05BC1825-6317-2AFE-5143-A3562FC0DBD4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250" creationId="{77ED244A-D023-B846-EBF1-B86213704EC5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251" creationId="{68D950B9-07ED-FFE2-D6A8-9BCDD2DC292E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252" creationId="{131ED435-4B76-9BBB-FFE0-364E2D7C8984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253" creationId="{4699F6C6-297B-860B-5912-F11DD8D8847B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254" creationId="{2E4C0AC1-4753-A566-D913-FB67886CD4E9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255" creationId="{44120936-A868-9162-A152-14896166F0DF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256" creationId="{E5B76439-5DA7-95CD-CAC7-99F429A68A0B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257" creationId="{727585DA-BEDD-3CB1-0FD0-31D29A1955D0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258" creationId="{818F1C6B-92E7-30F8-F8AD-7EC1380A9112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259" creationId="{9AEB5D7A-EB87-513D-6A10-DB5F3C8CF48F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260" creationId="{D2154868-295B-6122-D9E1-E74634E2D024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261" creationId="{4C93E8D3-CEA7-022C-7528-8B9A42E92F68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262" creationId="{5EA95F1A-2104-77F5-7146-0DEF8F6D42ED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263" creationId="{379C8721-17C6-40C8-1EAB-652C930E2F4A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264" creationId="{368DB184-CE79-4FFF-1B09-54178990FB44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265" creationId="{0A03BB3B-25A2-6888-F990-55D4A4732786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266" creationId="{3A55CEC6-7F73-B183-C426-D50C382055A6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267" creationId="{6D5A04CD-3FFE-6CE3-915D-BE30CB4B97D7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268" creationId="{1F440FEC-2097-5FEB-CADA-013B88AE85B2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269" creationId="{8A93775E-10BC-E7DB-F80F-37CF540E70D5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270" creationId="{36462D21-AF6D-3990-F640-6DBAA67BCCC5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271" creationId="{01370680-1328-4D97-9CE9-3E4E34BADFB2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272" creationId="{17494CB7-4006-E882-0791-02DD6A98119F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273" creationId="{8F38500B-B79C-41D6-4400-CB6066B0F0AD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274" creationId="{13875118-5FBF-0814-A947-3A1B090A47F5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275" creationId="{24C4AB06-42E6-7837-35BB-2E211F62DEBC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276" creationId="{D62D937C-6DAD-78B8-7CD5-9B56B6247B9A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277" creationId="{22C68194-1A23-EB4E-D65B-D8D50CA70CE0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278" creationId="{73146E8D-FD29-D310-9D51-64E50CAD7B30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279" creationId="{C3565E33-0405-CA4B-38E1-FD2EDDA426C7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280" creationId="{B119E8B1-E033-2AF7-6835-3129D495DF95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281" creationId="{E6207C4B-E9E2-BD4B-3241-94765B7E2176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282" creationId="{F0B4DCA7-3C50-9E6D-6F29-679D0FB76AF8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283" creationId="{C4ECFC79-D83F-BC09-5224-0E3839209726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284" creationId="{090F33E7-1CE2-C8A3-4313-2E34C01272BD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285" creationId="{11AE79F9-72EB-1AB5-9E3E-5065679AAB03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286" creationId="{58BE2D11-8D79-C30D-2825-019098E694CF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287" creationId="{2DBD4A1C-C481-A392-BCFC-2F1A566AAA30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288" creationId="{84F86838-DB95-937D-30B0-416FC2D59AFC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289" creationId="{655BE736-548C-009B-1E06-937D7BC2C16B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290" creationId="{1D70F0B6-8A79-2F16-685D-09D00D64E7E7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291" creationId="{7C2C9ABF-29CC-4BB1-9186-53F98A0EF1A4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292" creationId="{1AF354C7-817B-045E-5950-A81EA2053A73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293" creationId="{772DDF1F-7EC0-F433-C131-5AD271D4B71E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294" creationId="{14E64D81-18C4-8D17-A7B4-8B8B490477C9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295" creationId="{7E3D8DFF-D781-94CE-BC45-604532697B70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296" creationId="{F24271C5-538F-B5D0-4892-C2BE3EBE6036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297" creationId="{5C658114-1898-8493-48CB-3EB133CA98E5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298" creationId="{A44EB2B7-F849-AF2F-FAE1-9498876C55C7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299" creationId="{6D24E26A-0360-631E-04DB-B50D513AABD4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300" creationId="{547F8AB0-7B21-8157-9D49-AF843B252F3A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301" creationId="{61FDAFF9-701A-B865-EB6B-02AC539CE0C0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302" creationId="{FCD04B86-1072-21CC-B18E-79B0131D5B87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303" creationId="{9EE4CDD0-D204-39B0-5C0E-2F05610C17A3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304" creationId="{44514640-0E2C-FB5A-2C27-4FA519D82934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305" creationId="{25D21B03-8600-71C4-AE56-81A9BD060CB4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306" creationId="{442EF3DF-E1E3-0256-14E0-7F289130CA8D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307" creationId="{DC9F4C5F-FFB9-C7EA-8FEE-59A00C29CFB6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308" creationId="{C5043386-F7DF-8B36-A115-32550FC732CD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309" creationId="{64D1E46D-B2E9-FF53-C69F-F40646259AC5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310" creationId="{ECEF24B1-7576-961F-D3A9-B2877E765B5F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311" creationId="{1C33E1A5-BDDD-9939-AD70-1DADD0F59E19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312" creationId="{EFAD2E75-B864-E2FE-8130-A23488841BB4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313" creationId="{00015635-5D4A-EE0A-D287-0ED593F4F474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314" creationId="{A5AECD59-C1A1-F296-0147-B4FF446FB0A2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315" creationId="{9AA20E97-9C5D-DBD4-23BB-B086D91F6292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316" creationId="{14C7917B-7A83-3DBA-8436-987D530077A2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317" creationId="{CB24E56F-EA2E-7EE3-95C1-07B41E969910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318" creationId="{F6426611-925A-6DA5-2FCA-B7B768B60E7F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319" creationId="{B7A53567-BCB0-F609-83F6-38D2698FF4A6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320" creationId="{791A5C5C-47FD-FB28-5749-D8B1C9C7D60E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321" creationId="{CCCC27FB-E8BA-09C8-EC19-5F0D364BBA0B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322" creationId="{F16CF94D-1CB6-443A-FFB7-352E8C6D6F75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323" creationId="{31EF4915-4EC2-7803-7F32-968D776E7431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324" creationId="{7457BC2B-A029-0D72-F3D0-55FABF8AC42C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325" creationId="{0627F2B8-BBCC-2D9F-470B-2E0C67E79FF5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326" creationId="{B3DB2FB0-581B-5A4A-7610-1AF08CB03A4E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327" creationId="{A2A1C06A-83F7-D472-9B54-731267A25D25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328" creationId="{A0253EDB-B182-B66A-3216-BF604EEAB111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329" creationId="{704B2460-F06D-A798-36FD-ACF3DC1B86C3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330" creationId="{645223A5-2AC6-6E86-4C2B-5196AADCBFDC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331" creationId="{579031C1-F9A9-5D70-DE0A-FEA2A8703A1F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332" creationId="{CA1030EF-B5A2-6C15-57B3-4AB20F23158C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333" creationId="{2E96E76A-E56E-A061-57C8-1E33FC8E57EF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334" creationId="{B93F806B-D88F-587E-EF4C-CD794E2DECC0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335" creationId="{8C770E5E-2378-90C7-FBE9-1BA3F4CE785F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336" creationId="{CD1E6B74-A543-34B9-BBB0-3CDE21B38040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337" creationId="{C19226EE-B190-28BD-50F2-40EC961D02BC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338" creationId="{17E4A03C-5C59-D545-E4F3-7350BD13B573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339" creationId="{F42EBBFC-6E98-3E3B-D29B-A66072B3996C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340" creationId="{28B3044B-5AA2-386D-3CC0-1A7A51F038BF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341" creationId="{9F236F09-51EE-FD10-1E07-E0D6170E2656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342" creationId="{F0DAC468-EBA0-B7DA-C436-02C2E070CA9C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343" creationId="{E259C944-535A-0DEF-2173-52C08C2EC8CB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344" creationId="{EEC2AEC2-842F-8340-A507-8F640A34E678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345" creationId="{BF0DD055-1A15-B4DC-F095-08E14719642E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346" creationId="{5176C21C-4F0D-CA83-B949-E913507C80DA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347" creationId="{9A62138E-919E-4231-1F18-ACC37B726A50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348" creationId="{2836B1B0-D20F-977B-3A36-4E04BC2077AB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349" creationId="{22404084-F819-2F95-CB91-25D0ED11F557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350" creationId="{59D062DD-9B40-BDFB-3B9B-1673CBDA8D5A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351" creationId="{AA4CED68-417B-E486-E4FA-77EECE9C32A9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352" creationId="{FCDAB2FA-0432-0099-102A-6F4929C8822F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353" creationId="{A7ED3FCD-844F-445E-4BB2-178A8634AE3E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354" creationId="{43F02401-20E8-A803-313A-3064AD6E9FDE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355" creationId="{70563ECD-E51B-5C59-8AEC-5862D9CC2170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356" creationId="{4EB9093D-67F3-8F44-6CA4-6752FBA05E65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357" creationId="{355F4AEF-40BB-C1C8-59A8-1F36BEE9CDB5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358" creationId="{AF938B3D-E14F-7D93-7B3C-8C6B724B1DD2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359" creationId="{4AC7382D-74FF-3BF3-2CEF-E77DC47B4C67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360" creationId="{5F65ED74-007D-9A65-567F-EC5253A52CC3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361" creationId="{7F1F67B4-EA89-95AA-5D4D-6EF54DF7F2B9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362" creationId="{23FF581A-E537-974B-C79D-C47E02221643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363" creationId="{A442F3B3-809F-AFF3-858D-29FBB70001CA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364" creationId="{6F871CBF-94F9-F8ED-8DC7-4FE433CAEBAF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365" creationId="{92D270A9-D447-5A4A-4894-1DCF5AFD8DF4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366" creationId="{B6F83632-7871-424F-E28B-9D58C5A9428C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367" creationId="{6278A458-5952-638B-0B8F-D43B56B7DE2C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368" creationId="{797E7051-A1AC-F565-E18D-22B383116A3B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369" creationId="{06AFCDA9-5227-E7E0-AD4E-2814F6098B29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370" creationId="{100855D7-67A5-1BBB-D115-374EA7886059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371" creationId="{63CF6663-EFD4-E663-76F9-AA4BB67D5F97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372" creationId="{80994918-7E9D-A97E-F9BA-DFD2E3E564D0}"/>
            </ac:spMkLst>
          </pc:spChg>
          <pc:spChg chg="mod">
            <ac:chgData name="Yasin Arafat" userId="1bac607883c7da5f" providerId="LiveId" clId="{2C40E929-F84B-6641-995C-DC4383F024B3}" dt="2024-06-11T10:46:24.785" v="112"/>
            <ac:spMkLst>
              <pc:docMk/>
              <pc:sldMasterMk cId="802001398" sldId="2147483648"/>
              <pc:sldLayoutMk cId="3523251709" sldId="2147483652"/>
              <ac:spMk id="373" creationId="{C5FA0E08-598A-783B-2B86-71910A7DFF72}"/>
            </ac:spMkLst>
          </pc:spChg>
          <pc:spChg chg="add mod">
            <ac:chgData name="Yasin Arafat" userId="1bac607883c7da5f" providerId="LiveId" clId="{2C40E929-F84B-6641-995C-DC4383F024B3}" dt="2024-06-11T10:55:47.404" v="165" actId="2711"/>
            <ac:spMkLst>
              <pc:docMk/>
              <pc:sldMasterMk cId="802001398" sldId="2147483648"/>
              <pc:sldLayoutMk cId="3523251709" sldId="2147483652"/>
              <ac:spMk id="374" creationId="{942E127F-51E6-7E37-44DB-4CB5A6D0BEDA}"/>
            </ac:spMkLst>
          </pc:spChg>
          <pc:spChg chg="add mod">
            <ac:chgData name="Yasin Arafat" userId="1bac607883c7da5f" providerId="LiveId" clId="{2C40E929-F84B-6641-995C-DC4383F024B3}" dt="2024-06-11T10:55:47.404" v="165" actId="2711"/>
            <ac:spMkLst>
              <pc:docMk/>
              <pc:sldMasterMk cId="802001398" sldId="2147483648"/>
              <pc:sldLayoutMk cId="3523251709" sldId="2147483652"/>
              <ac:spMk id="375" creationId="{33E2F2D5-1D33-13AA-932B-189A44A5BB92}"/>
            </ac:spMkLst>
          </pc:spChg>
          <pc:grpChg chg="add mod">
            <ac:chgData name="Yasin Arafat" userId="1bac607883c7da5f" providerId="LiveId" clId="{2C40E929-F84B-6641-995C-DC4383F024B3}" dt="2024-06-11T10:55:47.404" v="165" actId="2711"/>
            <ac:grpSpMkLst>
              <pc:docMk/>
              <pc:sldMasterMk cId="802001398" sldId="2147483648"/>
              <pc:sldLayoutMk cId="3523251709" sldId="2147483652"/>
              <ac:grpSpMk id="13" creationId="{77BC701F-10D5-0AA7-9801-C0B36BA60DAC}"/>
            </ac:grpSpMkLst>
          </pc:grpChg>
        </pc:sldLayoutChg>
        <pc:sldLayoutChg chg="addSp delSp modSp mod">
          <pc:chgData name="Yasin Arafat" userId="1bac607883c7da5f" providerId="LiveId" clId="{2C40E929-F84B-6641-995C-DC4383F024B3}" dt="2024-06-11T11:14:21.502" v="245" actId="404"/>
          <pc:sldLayoutMkLst>
            <pc:docMk/>
            <pc:sldMasterMk cId="802001398" sldId="2147483648"/>
            <pc:sldLayoutMk cId="493415245" sldId="2147483653"/>
          </pc:sldLayoutMkLst>
          <pc:spChg chg="del">
            <ac:chgData name="Yasin Arafat" userId="1bac607883c7da5f" providerId="LiveId" clId="{2C40E929-F84B-6641-995C-DC4383F024B3}" dt="2024-06-11T11:09:14.727" v="206" actId="478"/>
            <ac:spMkLst>
              <pc:docMk/>
              <pc:sldMasterMk cId="802001398" sldId="2147483648"/>
              <pc:sldLayoutMk cId="493415245" sldId="2147483653"/>
              <ac:spMk id="2" creationId="{7040B38E-C469-552A-F8C4-F8138E66D16E}"/>
            </ac:spMkLst>
          </pc:spChg>
          <pc:spChg chg="del">
            <ac:chgData name="Yasin Arafat" userId="1bac607883c7da5f" providerId="LiveId" clId="{2C40E929-F84B-6641-995C-DC4383F024B3}" dt="2024-06-11T11:09:14.727" v="206" actId="478"/>
            <ac:spMkLst>
              <pc:docMk/>
              <pc:sldMasterMk cId="802001398" sldId="2147483648"/>
              <pc:sldLayoutMk cId="493415245" sldId="2147483653"/>
              <ac:spMk id="3" creationId="{1DCF5514-3F47-0C9C-9AD7-AFD1FE880F26}"/>
            </ac:spMkLst>
          </pc:spChg>
          <pc:spChg chg="del">
            <ac:chgData name="Yasin Arafat" userId="1bac607883c7da5f" providerId="LiveId" clId="{2C40E929-F84B-6641-995C-DC4383F024B3}" dt="2024-06-11T11:09:14.727" v="206" actId="478"/>
            <ac:spMkLst>
              <pc:docMk/>
              <pc:sldMasterMk cId="802001398" sldId="2147483648"/>
              <pc:sldLayoutMk cId="493415245" sldId="2147483653"/>
              <ac:spMk id="4" creationId="{59257FB3-70D5-7DA4-A11B-9A56641487FD}"/>
            </ac:spMkLst>
          </pc:spChg>
          <pc:spChg chg="del">
            <ac:chgData name="Yasin Arafat" userId="1bac607883c7da5f" providerId="LiveId" clId="{2C40E929-F84B-6641-995C-DC4383F024B3}" dt="2024-06-11T11:09:14.727" v="206" actId="478"/>
            <ac:spMkLst>
              <pc:docMk/>
              <pc:sldMasterMk cId="802001398" sldId="2147483648"/>
              <pc:sldLayoutMk cId="493415245" sldId="2147483653"/>
              <ac:spMk id="5" creationId="{C4A9D676-54F3-C077-56F4-907DD78FDAC4}"/>
            </ac:spMkLst>
          </pc:spChg>
          <pc:spChg chg="del">
            <ac:chgData name="Yasin Arafat" userId="1bac607883c7da5f" providerId="LiveId" clId="{2C40E929-F84B-6641-995C-DC4383F024B3}" dt="2024-06-11T11:09:14.727" v="206" actId="478"/>
            <ac:spMkLst>
              <pc:docMk/>
              <pc:sldMasterMk cId="802001398" sldId="2147483648"/>
              <pc:sldLayoutMk cId="493415245" sldId="2147483653"/>
              <ac:spMk id="6" creationId="{487B3973-833E-1126-A0D9-B347B3A875D9}"/>
            </ac:spMkLst>
          </pc:spChg>
          <pc:spChg chg="mod">
            <ac:chgData name="Yasin Arafat" userId="1bac607883c7da5f" providerId="LiveId" clId="{2C40E929-F84B-6641-995C-DC4383F024B3}" dt="2024-06-11T11:14:15.930" v="243" actId="2711"/>
            <ac:spMkLst>
              <pc:docMk/>
              <pc:sldMasterMk cId="802001398" sldId="2147483648"/>
              <pc:sldLayoutMk cId="493415245" sldId="2147483653"/>
              <ac:spMk id="7" creationId="{5DF3BA20-4333-CEE9-0870-6AEAD0DBD20A}"/>
            </ac:spMkLst>
          </pc:spChg>
          <pc:spChg chg="mod">
            <ac:chgData name="Yasin Arafat" userId="1bac607883c7da5f" providerId="LiveId" clId="{2C40E929-F84B-6641-995C-DC4383F024B3}" dt="2024-06-11T11:14:15.930" v="243" actId="2711"/>
            <ac:spMkLst>
              <pc:docMk/>
              <pc:sldMasterMk cId="802001398" sldId="2147483648"/>
              <pc:sldLayoutMk cId="493415245" sldId="2147483653"/>
              <ac:spMk id="8" creationId="{3B92A7E9-8D26-30BF-EE5E-0920A52E5A38}"/>
            </ac:spMkLst>
          </pc:spChg>
          <pc:spChg chg="mod">
            <ac:chgData name="Yasin Arafat" userId="1bac607883c7da5f" providerId="LiveId" clId="{2C40E929-F84B-6641-995C-DC4383F024B3}" dt="2024-06-11T11:14:15.930" v="243" actId="2711"/>
            <ac:spMkLst>
              <pc:docMk/>
              <pc:sldMasterMk cId="802001398" sldId="2147483648"/>
              <pc:sldLayoutMk cId="493415245" sldId="2147483653"/>
              <ac:spMk id="9" creationId="{4A1FC5DF-E300-9F54-FD16-B363E8CEC19C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11" creationId="{12924924-E9ED-7253-1A35-1634502F24FB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12" creationId="{7FC43552-3CEF-5E9F-4600-2E100C1F009E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31" creationId="{721BBD0A-C468-A297-803E-6F5DCC8DB501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32" creationId="{B1C7F77D-E225-DEC8-D7EE-D9920D688D42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33" creationId="{0C0FD0C2-69E4-9E53-695B-9439EB38EB22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34" creationId="{13818946-8430-D677-98D7-AA52CC60708D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35" creationId="{115038FF-EC01-1359-92A7-F04E2A973581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36" creationId="{2737FF42-BD5B-7EB5-8579-164E3E5E9B9B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37" creationId="{FF32708E-6A90-CD37-74AA-AD8818C6144D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38" creationId="{830D4ADC-B2ED-1C7B-B201-52089F159512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39" creationId="{FEC59D40-F08E-B207-D238-5506C45A9863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40" creationId="{18681349-606F-A084-6EE9-D1CC4C72B9D2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41" creationId="{C3332FE8-EE01-341B-6ED9-B966914A7E1B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42" creationId="{26244495-6784-E687-39C7-30D507A88A66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43" creationId="{A93A0538-EC41-E10A-4A13-0714232665DF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44" creationId="{0C61F246-07A4-F0EF-98A0-D3CC6783B53C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45" creationId="{C9B24CEF-1BC9-B1E8-6A84-39CAEEC9D133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46" creationId="{6CF753E7-53FA-FB4F-B56B-0ACB37968D85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47" creationId="{98F895B1-9729-0CB1-092C-6FC54C0A321D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48" creationId="{050804B2-C3C3-B92F-1C04-097F1B566EF9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49" creationId="{524C855E-2C73-4242-E641-756DEB854D88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50" creationId="{1027D360-49D8-32DE-12E3-A2CF5C96F0F3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51" creationId="{9CE0676F-592B-F63C-834B-A397F5321782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52" creationId="{D1B55E51-393E-272E-B215-8C3B2E0A58E5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53" creationId="{04FD4EB8-1262-E53B-DF8C-DBA92DA719B2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54" creationId="{45EF048C-FED6-0601-C6E9-296A8E694A58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55" creationId="{306F9DDE-24BB-E956-853F-42C2C587B3B0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56" creationId="{8F4C11B1-EDEF-1073-0985-B08E9CAD37FF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57" creationId="{C62E724A-7A00-51A1-51A5-6881544B6764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58" creationId="{AAFB6051-358A-2978-D4AD-A4A540CA1134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59" creationId="{AA9BA0A6-A3E3-B9E3-F207-00F67A51282D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60" creationId="{ECACD753-FD6B-6583-EE1C-79727DA8EA0E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61" creationId="{FA063598-8BAF-0EC9-3786-26A9C1A370C4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62" creationId="{00C8021F-FFF4-F1AC-CDF1-BA41B1DD2ABC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63" creationId="{8A055015-1DE4-B35C-001E-08A3951BF307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64" creationId="{365978BC-6637-A4F8-1A24-87F2335FBBF2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65" creationId="{D4DA2B9A-785F-3275-EEA9-B1959FC41E6F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66" creationId="{DED8D383-42D2-A702-DD58-CE98A2D0AA55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67" creationId="{42BDAF66-F673-EF66-51FE-27F258AADBB8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68" creationId="{85F8728E-2A27-00DE-1688-64F2DF0F13E5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69" creationId="{3DDFEF94-E51E-AF3D-C11E-76A887C54D87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70" creationId="{72CFAFAA-B6A9-5FC6-28E7-DEA1F89BDA23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71" creationId="{F9F85E42-2A5E-F143-4E1C-6D49C403C4D4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72" creationId="{D212ED2C-A1FD-41F2-0209-102EE22DB2AB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73" creationId="{A7B026C6-4E57-B1F0-9C47-A8B66622685A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74" creationId="{2AABC57E-4325-C2D0-1EB6-0ECFFDFA6069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75" creationId="{F812197F-B047-1485-B285-75919BDF879E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76" creationId="{D9FEE89E-3EBC-E49D-8C65-AA1149DC869B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77" creationId="{CCBD3391-E845-5563-3733-38F993E29A3C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78" creationId="{5951E72D-A31D-C83B-9140-A9D29DE11A84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79" creationId="{55D1DC8C-1648-16BB-0F2A-B0565DA7199E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80" creationId="{C2B2C8B9-31F2-5DEB-4161-14A6C87A9F40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81" creationId="{0D4F11E1-4E41-465F-DEB3-E35C60F799EA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82" creationId="{6E36D531-2EC1-E278-2E48-2E53BFFEAB63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83" creationId="{6877F7C9-005D-6FA4-96EE-5947E26AF279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84" creationId="{203A68AD-D5AC-C099-F60E-BE1BA09954D4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85" creationId="{08E0802C-9EFC-6A6E-CF96-A73A402B4F8B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86" creationId="{3C0AADB5-20EB-884C-EEEF-26494F45D90A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87" creationId="{C30E96E5-3A62-8795-91D4-443E196475D7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88" creationId="{1A2F4253-738B-87A5-39C2-4C899CFDC76F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89" creationId="{067E7A09-5CEA-5954-7956-026364828389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90" creationId="{018CA0F9-70EF-CAB4-2D4E-7D7AE8153DE8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91" creationId="{59C6E06F-4CD1-34C5-1720-9327132B622E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92" creationId="{0663706A-3D42-4D8F-25BC-1E56BF2AB6B8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93" creationId="{37CA8FB4-70C4-37BB-E09A-2568CA421952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94" creationId="{6C01B5A9-3818-0AD7-CDC6-A867B1AD5777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95" creationId="{2597CDA1-CD5C-C1CE-1658-F935C7C53D91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96" creationId="{A5F2F81A-C191-FA65-57BA-1113611034D9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97" creationId="{106972C4-FCC0-E519-1A01-B562BDB60DEC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98" creationId="{58CD4257-FC01-DB0B-A66F-64C796E655EE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99" creationId="{7BD7A59E-7ACD-DD48-F181-DE9BD758FA86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100" creationId="{CC3B94C9-C4E4-DBA3-D662-F4F93AE23D15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101" creationId="{8E318A77-CE4F-D93D-5F1D-D78D7BAFDC86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102" creationId="{2DFDCCC8-53B4-9E92-C69A-215E20078192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103" creationId="{95537C8F-FC83-456D-69B4-1785D31A7E87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104" creationId="{76B09F8B-95D7-DDCC-74BC-FBAAA3CB20E8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105" creationId="{2ECC5718-4F02-AB1D-4479-3D023903EAB4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106" creationId="{525D69F6-3B91-09E1-211C-3881E7B8900F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107" creationId="{C29017D1-190D-E749-F226-1B270A45A09F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108" creationId="{AAFEBCCD-27CE-3BB6-E65D-F85AE61EB3EB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109" creationId="{00797A63-4378-67C1-1F69-863F1A5BBBB3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110" creationId="{BFA6A4C6-D79C-8CC0-E855-917ED8919DD5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111" creationId="{4D6E94C0-FACE-025A-1AD0-5711E6BA3688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112" creationId="{10F2D2DD-2305-DA9A-B22A-78323E988FDE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113" creationId="{875F7468-B774-CE5A-7B3B-698656B5FB4C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114" creationId="{F06A645D-7112-71E7-FFA2-FEDE562800C7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115" creationId="{EC6FF355-13D1-3FD2-EA7B-C00052D39B2F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116" creationId="{88489E63-6769-D2C2-8256-49670A3089B0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117" creationId="{DBDE5C81-0A4D-A330-2300-E6EB52AE3DD5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118" creationId="{F8A3E422-84F4-979E-D211-DA1EEF0E9BC2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119" creationId="{2FBD0432-1024-DB12-561F-2A360944F6BE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120" creationId="{6843A432-5922-373B-6574-1AF22CAFE3F2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121" creationId="{1B70F8D5-D0B9-4226-F204-DB2F1EC55EC7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122" creationId="{0E885AF1-431F-6C38-D444-9972A3663B8C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123" creationId="{FE116F1F-B4FA-BDEA-4960-3376898F8A2B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124" creationId="{08093DA7-568F-4D17-7014-C7995C6DD8C3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125" creationId="{73EA78E9-E83D-84D7-4D88-D75178208237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126" creationId="{BDCEBDD6-2AEF-0DB5-37A3-544E254121AA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127" creationId="{79337DF2-DD43-C967-11FD-B2863F870355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128" creationId="{9BDA577C-1599-D9C9-51A9-824AD8DF3312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129" creationId="{94727278-0321-CCCF-EF01-87D36682E346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130" creationId="{B65CAEC0-D6D1-EFA3-8236-C39235FD639F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131" creationId="{E4C80D37-4DD0-6E79-E18F-2E3D6EB63562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132" creationId="{126FF8E9-1A44-A7DD-7C7E-DDC26E8CADA8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133" creationId="{B49B7B80-8CB7-28EF-CAF8-1F25C4B7523B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134" creationId="{81DA3439-CB4A-F553-95F7-FDB4B663CBD0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135" creationId="{68335645-9F6E-5510-A865-5776947DDCC3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136" creationId="{D4C8F8B3-02B6-F986-1E6B-9189BC902CCE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137" creationId="{CA450D10-821C-89C6-9600-31D6DC30C63F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138" creationId="{E103C1C6-435A-E9EA-337A-40276631DEA6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139" creationId="{BD49B97C-25F3-7643-2717-66AF85C81327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140" creationId="{3CA511CF-CEF9-CAF7-64AE-1FB1AC599B90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141" creationId="{2B7CD648-A67D-FB28-8C6A-C010E10D9852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142" creationId="{BD384D4E-7BF5-0591-483B-37A2E492ECEF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143" creationId="{90594C77-EEB5-8DF5-9A3C-AE6EFB77F84F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144" creationId="{20B82660-A03A-0AE4-33FC-E1CBB94E6142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145" creationId="{B59B54C7-73F8-701E-92A6-FBE3F9B4CFDF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146" creationId="{BA086F0B-4844-EFFF-76DC-6396298D8888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147" creationId="{75B73E60-93B4-CC24-6357-91482EA34AF8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148" creationId="{1B105798-6C93-E961-3A0E-54E4FF54625A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149" creationId="{2E5C01B4-FAF3-114F-E293-17F37C07B3F7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150" creationId="{FE26FA2E-07E1-0C79-FC57-4838F848AE1E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151" creationId="{7F367514-E2D1-0B75-7D11-A27AD79306F6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152" creationId="{E59DD819-E45A-1BCC-A061-F73AEF81E25E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153" creationId="{0B5FE26B-AE24-E1CC-29DA-850A18BC5CE7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154" creationId="{AA308503-7247-F56F-7208-5B11085DCF84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155" creationId="{FB5012C6-7081-2F6D-A557-2262D2C3A6E4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156" creationId="{50D0EC40-3FEB-3E1D-474D-59E0F6C10D72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157" creationId="{7EDF7F87-2CEB-5776-0A8C-72E551B33E26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158" creationId="{7FBD6FF2-BD05-83C1-44CE-1B65E7FD9180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159" creationId="{0FFFF3D1-B77B-1D30-E3C1-0C614043A9AA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160" creationId="{7EB3B438-AB2F-B6A9-4EB6-77D3BC95258D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161" creationId="{BA2AC2D4-1C54-E9F9-F5F3-F81749BF9896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162" creationId="{FF52DB5C-3732-F0E8-A9C7-E3E0BFF4369E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163" creationId="{C22B7EA7-4EF6-4778-BD88-C0639116C19E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164" creationId="{74FFF3AC-0E83-9C43-D072-9260B7B1245F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165" creationId="{3C8F2E5B-7A6E-9ACD-5069-CE01BDB5DBDE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166" creationId="{64C338BE-9D11-9428-BC98-A69B9CD819F8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167" creationId="{6D33126B-533E-980D-B808-E44A83404974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168" creationId="{7FEDC7D8-0647-07FC-BBC1-7F92E2003E35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169" creationId="{F24DA80B-0EE6-F628-C2A5-641E8FA559AF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170" creationId="{512EEE60-587C-0A95-FE38-8CCFD3E80B09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171" creationId="{3C891B52-7699-A58B-6199-18E211D57F5B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172" creationId="{76B1184D-164C-F6A9-DAA5-8D22DB3B47AA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173" creationId="{0A222AFE-E689-0F1E-D323-6131E39D56B1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174" creationId="{F8827F2E-7CCD-FABD-6C4D-6477A5D11A18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175" creationId="{E59537F7-1C42-CE07-5189-C7E9B67C7E24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176" creationId="{EBC17C2B-BF2F-35AA-8DA9-F01FB68FCDFD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177" creationId="{55F144E0-559A-AACD-EF18-D01B62B48CF8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178" creationId="{9C3BA7E2-22B2-570C-EB08-B0AE40653737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179" creationId="{BD56101B-C2E9-54AA-1796-5A77DEF272B9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180" creationId="{97600B0D-7D94-2D21-8AE2-128EF0E4B345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181" creationId="{D93FA2BC-E536-8400-EC3C-68F8A41FD49E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182" creationId="{D61E9E90-55FE-9B06-E45C-F48BC72AB99D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183" creationId="{041E4B2E-FDFD-51FC-0A9B-D4575A4FDCF5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184" creationId="{B900CF5A-F500-BE83-4D1C-26FEDEB5D8CE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185" creationId="{626EC6A3-F174-F135-4B3E-3311E80D80B2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186" creationId="{A0956D86-F602-5A7E-C5F9-138AA5205B09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187" creationId="{B5FB9F77-800B-4894-2695-5A17B7C48CB9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188" creationId="{463EDAE6-A93A-E57C-6349-C05172EDCB5E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189" creationId="{28AC0C28-5F51-3AAF-50AE-93517B02ADA9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190" creationId="{93E3E4A3-2F71-B1E2-E592-2E4D4C7A5A11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191" creationId="{9C5C3DF7-CB9A-1646-C43D-5FA389E85432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192" creationId="{D260BB65-2733-EFA5-EBD1-758A23E85DC9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193" creationId="{167C59A8-1957-E866-46C7-BF3D8CE43812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194" creationId="{9B989C23-6448-9EA7-511C-9AD8302F2F56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195" creationId="{9FF476E2-3569-1387-F51B-DA51D8431962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196" creationId="{5A8BEF4D-52DE-A41A-4113-0458FBAC229F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197" creationId="{29F4E8B6-1E8E-CB79-AAB1-249D522B2621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198" creationId="{20BE1089-3183-3D3C-B2B8-370CA0F49148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199" creationId="{27AFD1C9-7109-4116-8250-3DDA1F37CD78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200" creationId="{4204F7AD-A7EA-E7E6-7D87-46D6E9DCF3A6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201" creationId="{89153E0E-8C56-C0FE-5DC0-AD00F3A09FF4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202" creationId="{34011893-4862-A977-5A38-F1A63DB8A954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203" creationId="{499D24C2-ABF7-5EFA-B126-1171FC20476B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204" creationId="{705B9012-B0B1-4675-CA3C-CDF628972AAD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205" creationId="{4BCDB787-D061-3135-5F37-2E0923639F2C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206" creationId="{04FEA90C-94BF-7A9C-7F2F-B9933E27AEAD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207" creationId="{6D64C377-31D4-5453-18CB-19BDB5152398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208" creationId="{038DF2ED-D40C-2D36-38B0-7365636DC954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209" creationId="{DE7E59BB-DD33-00CD-8D69-C8F7B8C123F2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210" creationId="{BAA2CAFB-62EE-2764-7E14-04906C8AE1C5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211" creationId="{0B9E4ECF-39DD-E165-3690-105B1D8ED8E0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212" creationId="{80C55E99-F3C4-8BDD-0DE4-545CBE632BD5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213" creationId="{3447EB04-3BBA-7417-A162-163F46EDB077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214" creationId="{B42F5BA2-802D-A2AB-F7D0-564816448303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215" creationId="{62283A7B-A9C3-92F0-17EC-C1A5736E9426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216" creationId="{39A7DCB6-EB3D-D394-C7B9-156D93E11088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217" creationId="{26336631-AF34-0C89-31BC-D4CD8965535D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218" creationId="{CE9FE130-FC31-8960-6954-96FE81D0B66C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219" creationId="{0511D952-A1A3-B6F0-5638-F294F7214211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220" creationId="{2B76C607-CE07-BD7B-EE3F-6B316B26D97A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221" creationId="{E9192BDC-3658-8651-D69B-EAFADE3944D5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222" creationId="{1FEA90FB-4E7B-1162-BDD3-4F01B4AB3FF7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223" creationId="{CECB2591-C96F-C0EB-A32A-404D17021692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224" creationId="{414E6332-B058-9052-5427-221FF4A74DFB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225" creationId="{8EA93CEC-AFDB-C36C-C7EE-DCB8B1DF9A7B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226" creationId="{84EC4AB3-6851-7397-0CEB-1ACA7D027232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227" creationId="{36C4C251-40ED-C77D-FDFF-1DCEDDE6638B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228" creationId="{2B17CCDB-1DED-D038-9A37-4F8E3B06CF72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229" creationId="{342AF2CE-2BFA-3316-8733-2283EA2A084A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230" creationId="{0B330A3E-BDEA-4086-4F4D-CBD04BBEFB35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231" creationId="{8B59BCE2-E8CF-3C17-7301-74EF329004FD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232" creationId="{1E7E3ACF-E414-3B29-E0AC-CE98372B0A18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233" creationId="{585E12A6-EA37-27B7-6931-FD4E15869BF5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234" creationId="{0CD502DD-DC0D-3435-9D0C-1E4DBCF47549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235" creationId="{F6F40B74-5913-2AC2-BAAF-BC0AA58B1FE6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236" creationId="{2AAC88E0-C2BB-778F-99A5-6278B788285C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237" creationId="{E925302C-82F8-4338-4CED-2BDE5C9998A1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238" creationId="{D6F20199-9E74-1A05-F17F-AAE7AB26DD91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239" creationId="{19C79EBC-0055-C9C0-3B9A-1D3720971860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240" creationId="{07D23A19-ACB7-1B00-C527-58941BE5E6C8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241" creationId="{065C0935-276E-5567-5F84-8B1FAF8776B6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242" creationId="{78AD4A47-D95B-FD33-BA3F-FD59AA1FE940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243" creationId="{EBEA1710-3F68-6A60-38B9-24995A9596A8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244" creationId="{7DC27623-928A-B36E-9A02-2C9B0506299C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245" creationId="{4DD6228B-629A-EB8A-63E3-51D2C08C85C3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246" creationId="{347BA49E-9E7C-0934-5087-CFFD7FB1B8A8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247" creationId="{EDBAB929-D587-314D-B414-B1D953F07708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248" creationId="{9462F6E2-8D22-DFF9-827C-A21CD16CEBD7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249" creationId="{9966D856-A097-F90B-2019-D53C0CC0C1FB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250" creationId="{53F071F0-C199-76B5-1A1F-9A649B05E14E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251" creationId="{8081D7BE-EB9B-F057-5C39-F51DB985AC3C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252" creationId="{10EF114F-916A-6F29-5C71-1DB83D143DDA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253" creationId="{5B1BC2D7-D0AE-CDAA-6423-5E8E21626F0B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254" creationId="{A48E764F-625C-C590-D80C-D8DFE81FF090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255" creationId="{9D9818A5-C8D5-609C-75B9-6CC3AA33BFC7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256" creationId="{66921B2E-3D5E-7033-80E0-BFDB39C9F36A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257" creationId="{B9923701-01C8-BE1B-0AD0-1C74405BBA79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258" creationId="{E83AC142-0175-B5A6-2C77-90F1704D115A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259" creationId="{AA5749D9-0EE5-B93C-443A-445246E3C4FA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260" creationId="{1343BDFB-E6C6-06B9-E8CC-572FFCF43ECB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261" creationId="{97A9FDAF-4671-D55B-0FE3-C7E140055958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262" creationId="{E9C47727-DB09-6571-6A62-CC5270990E22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263" creationId="{AEE737B3-B70E-EE6D-C919-BC6F223958F6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264" creationId="{4EF3D5FA-F200-CA6A-8CBC-BCB93409CF11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265" creationId="{003BC097-AB6A-8657-4880-C9B02C976839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266" creationId="{ED14565C-13D0-EA07-B2AE-D54339E717AC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267" creationId="{9D32B9D6-D0B2-07B2-F748-7C6D00DDAC16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268" creationId="{161B8B29-4BDE-583A-E30E-997FE1561985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269" creationId="{F62528F1-3558-D277-40AE-BDAB304E38E9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270" creationId="{697BDABD-8965-4B0D-1FFC-EF056BF1F0CF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271" creationId="{F66F628E-4C7A-C226-ABFA-5B3188810B03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272" creationId="{446D5BC0-671C-5B0C-4074-880BD0777CD3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273" creationId="{ED0737B2-C257-68C9-8917-E7794F9643B8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274" creationId="{8CB47986-3197-1984-0F81-AFA4E91ED9DC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275" creationId="{B19C1824-7C93-8D39-3DA5-A8A7C4649B50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276" creationId="{44687F32-2BC0-2F41-9BF3-C3AA1568673E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277" creationId="{53C3ED7F-ECEC-A2B4-FD09-1C4BBDCC8D55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278" creationId="{BFA25983-1824-9FBD-26D4-DF709C2F886B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279" creationId="{F72B6A3E-E9B6-A845-5B80-E6D93884D67D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280" creationId="{F7B08BAD-A6A1-DDA9-EC1D-01B2DFE9A6F3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281" creationId="{79DBB835-992A-B49F-9D22-344D51F62A76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282" creationId="{3299CC3E-A33F-4B5A-6442-0887192961AB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283" creationId="{F866C83B-8DBF-92B2-0DBC-5AFD9A0BB817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284" creationId="{71DE5BD3-3ADB-759A-5E19-3A427D3F1BF7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285" creationId="{027BB988-FB99-17C6-5965-1B384BB98966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286" creationId="{F102DF15-91E3-2E3D-4ECC-103637F47F2B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287" creationId="{33F6660C-28D2-F457-90A2-49401402BFDB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288" creationId="{B4BC55A7-158A-3AB0-1441-A093DEECA938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289" creationId="{DD50B04D-6018-6738-1E1C-EEC036C3E30E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290" creationId="{02A9F746-55FC-0DED-4565-9FEE5ADE465E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291" creationId="{90FF8DA9-8CA3-57A9-D30E-A98C65C25BE1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292" creationId="{3A9588AF-0F50-17E0-A40E-A680C47520B6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293" creationId="{5C1CE3BD-991F-D0C5-7144-AA6A052A180A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294" creationId="{40C1D0F5-2EDD-E4C6-5980-026BFF3221B8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295" creationId="{FD132D90-590A-80E0-BD7F-8845D4F8E92B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296" creationId="{A9F2F092-7964-B857-5DB4-F87C3E50627C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297" creationId="{A08299DD-DF1D-60EE-09C7-4282726672D5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298" creationId="{AB162DE9-F30E-B6B2-FDDA-EB2DEA463D3B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299" creationId="{1F540F90-16D5-14F7-7C71-34628E601CF6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300" creationId="{24E3481E-3BA2-DC97-74AD-775D6EA7FEEE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301" creationId="{46C9EC42-8AB6-D004-A769-588256277967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302" creationId="{D8913529-CFCA-68C8-B5A4-6921B4E3D513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303" creationId="{79F5B5ED-A6F4-4D53-3966-966F35145B10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304" creationId="{ACC5FD84-057E-4F16-BEC9-75C3A24841FF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305" creationId="{90F195D5-CD5E-3D34-3451-8CF521724D1A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306" creationId="{32A7C295-8BF8-A220-97C8-53E8C237C369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307" creationId="{2BD71A4B-C117-CBC0-1ED7-67FCA69AF276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308" creationId="{F746F3BC-CAE4-1AB0-46F1-E95759AB2E50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309" creationId="{82E717B1-CC51-F87A-0535-6DA23EDF09C1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310" creationId="{9262F706-1908-8F3B-2345-A9DDC11B9EE5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311" creationId="{15737D6E-B019-FD61-D11F-1B8DE457268B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312" creationId="{69A2D615-7A4D-CD71-6884-2512B9E2F2D7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313" creationId="{736C4B4C-26EC-F353-BD2C-1A294264E6EE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314" creationId="{9AACF57D-EDA2-EA24-FB31-F7FEFF232856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315" creationId="{70186DEC-6398-A249-3D4C-D9E199FB3E12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316" creationId="{90C548A7-48F0-9744-6A28-35AEDA671D61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317" creationId="{94298329-DD12-1682-916B-76E35BE4A75B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318" creationId="{B453345B-7FB5-A08D-89EA-2D3951C69379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319" creationId="{5065401C-F09E-38A1-4C14-C7F5B80976D3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320" creationId="{4EB399D3-9867-96E7-34F0-8D65BAB827C0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321" creationId="{F6DA002B-DC92-3B59-8463-89E3A0426A3E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322" creationId="{F7DD450E-B59D-54F5-D7C1-C35E32A8A718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323" creationId="{E30CF1CE-7919-12B5-10BA-1670E509C544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324" creationId="{CAE55D4C-4533-FC2B-6E0B-5458B47E74B9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325" creationId="{A7C1BE3B-DA72-5DB9-2A9D-8D7DC71D1A89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326" creationId="{00F8210D-E9DB-25ED-3F84-B7C6812FA2D4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327" creationId="{1BF99FF5-78C3-2FB4-8983-BD7E1D945490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328" creationId="{0CC433DD-180F-2F84-3639-DFAAFEB9F5CA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329" creationId="{648289D4-5208-5903-C51B-EF13209F89AB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330" creationId="{7BA0E4D9-DEB4-5903-2EC1-E07AA8034C3E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331" creationId="{15178901-9BFD-8FFC-D710-D72F1A746DDD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332" creationId="{A571C914-B768-9514-1A92-5B9AB99CCD0A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333" creationId="{ACDFD51F-C634-DF73-50FC-FFA0BE1E9D1F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334" creationId="{847B2F3F-16C2-1617-4015-51561FE66AC2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335" creationId="{DB604349-BD74-E338-587F-94238E088ED2}"/>
            </ac:spMkLst>
          </pc:spChg>
          <pc:spChg chg="mod">
            <ac:chgData name="Yasin Arafat" userId="1bac607883c7da5f" providerId="LiveId" clId="{2C40E929-F84B-6641-995C-DC4383F024B3}" dt="2024-06-11T11:09:15.459" v="207"/>
            <ac:spMkLst>
              <pc:docMk/>
              <pc:sldMasterMk cId="802001398" sldId="2147483648"/>
              <pc:sldLayoutMk cId="493415245" sldId="2147483653"/>
              <ac:spMk id="336" creationId="{0EB127AC-3BD8-E256-BC5B-6AC7EE35D215}"/>
            </ac:spMkLst>
          </pc:spChg>
          <pc:spChg chg="add mod">
            <ac:chgData name="Yasin Arafat" userId="1bac607883c7da5f" providerId="LiveId" clId="{2C40E929-F84B-6641-995C-DC4383F024B3}" dt="2024-06-11T11:14:21.502" v="245" actId="404"/>
            <ac:spMkLst>
              <pc:docMk/>
              <pc:sldMasterMk cId="802001398" sldId="2147483648"/>
              <pc:sldLayoutMk cId="493415245" sldId="2147483653"/>
              <ac:spMk id="337" creationId="{F6D25BFA-CA85-C1D8-EDFC-B0A093E02223}"/>
            </ac:spMkLst>
          </pc:spChg>
          <pc:spChg chg="add mod">
            <ac:chgData name="Yasin Arafat" userId="1bac607883c7da5f" providerId="LiveId" clId="{2C40E929-F84B-6641-995C-DC4383F024B3}" dt="2024-06-11T11:14:21.502" v="245" actId="404"/>
            <ac:spMkLst>
              <pc:docMk/>
              <pc:sldMasterMk cId="802001398" sldId="2147483648"/>
              <pc:sldLayoutMk cId="493415245" sldId="2147483653"/>
              <ac:spMk id="338" creationId="{9993900D-B0A5-D8F7-FED8-720EBA85E137}"/>
            </ac:spMkLst>
          </pc:spChg>
          <pc:spChg chg="add mod">
            <ac:chgData name="Yasin Arafat" userId="1bac607883c7da5f" providerId="LiveId" clId="{2C40E929-F84B-6641-995C-DC4383F024B3}" dt="2024-06-11T11:14:15.930" v="243" actId="2711"/>
            <ac:spMkLst>
              <pc:docMk/>
              <pc:sldMasterMk cId="802001398" sldId="2147483648"/>
              <pc:sldLayoutMk cId="493415245" sldId="2147483653"/>
              <ac:spMk id="339" creationId="{2FFBC5F8-4DF8-FAF3-2CE3-F6FD990AB72C}"/>
            </ac:spMkLst>
          </pc:spChg>
          <pc:spChg chg="add del mod">
            <ac:chgData name="Yasin Arafat" userId="1bac607883c7da5f" providerId="LiveId" clId="{2C40E929-F84B-6641-995C-DC4383F024B3}" dt="2024-06-11T11:09:40.904" v="211" actId="478"/>
            <ac:spMkLst>
              <pc:docMk/>
              <pc:sldMasterMk cId="802001398" sldId="2147483648"/>
              <pc:sldLayoutMk cId="493415245" sldId="2147483653"/>
              <ac:spMk id="340" creationId="{C2068099-9815-A812-80B5-BF47F01925D0}"/>
            </ac:spMkLst>
          </pc:spChg>
          <pc:grpChg chg="add mod">
            <ac:chgData name="Yasin Arafat" userId="1bac607883c7da5f" providerId="LiveId" clId="{2C40E929-F84B-6641-995C-DC4383F024B3}" dt="2024-06-11T11:14:15.930" v="243" actId="2711"/>
            <ac:grpSpMkLst>
              <pc:docMk/>
              <pc:sldMasterMk cId="802001398" sldId="2147483648"/>
              <pc:sldLayoutMk cId="493415245" sldId="2147483653"/>
              <ac:grpSpMk id="10" creationId="{BA14225D-4947-F2AA-4AFB-DEB1B3C9088C}"/>
            </ac:grpSpMkLst>
          </pc:grpChg>
          <pc:grpChg chg="add mod">
            <ac:chgData name="Yasin Arafat" userId="1bac607883c7da5f" providerId="LiveId" clId="{2C40E929-F84B-6641-995C-DC4383F024B3}" dt="2024-06-11T11:14:15.930" v="243" actId="2711"/>
            <ac:grpSpMkLst>
              <pc:docMk/>
              <pc:sldMasterMk cId="802001398" sldId="2147483648"/>
              <pc:sldLayoutMk cId="493415245" sldId="2147483653"/>
              <ac:grpSpMk id="13" creationId="{384E2656-B6B5-87A1-E54F-BAA24BE00680}"/>
            </ac:grpSpMkLst>
          </pc:grpChg>
          <pc:grpChg chg="mod">
            <ac:chgData name="Yasin Arafat" userId="1bac607883c7da5f" providerId="LiveId" clId="{2C40E929-F84B-6641-995C-DC4383F024B3}" dt="2024-06-11T11:09:15.459" v="207"/>
            <ac:grpSpMkLst>
              <pc:docMk/>
              <pc:sldMasterMk cId="802001398" sldId="2147483648"/>
              <pc:sldLayoutMk cId="493415245" sldId="2147483653"/>
              <ac:grpSpMk id="14" creationId="{C04458CA-3852-01CA-EE9F-1B97AFB32847}"/>
            </ac:grpSpMkLst>
          </pc:grpChg>
          <pc:grpChg chg="mod">
            <ac:chgData name="Yasin Arafat" userId="1bac607883c7da5f" providerId="LiveId" clId="{2C40E929-F84B-6641-995C-DC4383F024B3}" dt="2024-06-11T11:09:15.459" v="207"/>
            <ac:grpSpMkLst>
              <pc:docMk/>
              <pc:sldMasterMk cId="802001398" sldId="2147483648"/>
              <pc:sldLayoutMk cId="493415245" sldId="2147483653"/>
              <ac:grpSpMk id="15" creationId="{2F61D721-1E69-4C60-CAD6-FD13E71C7B15}"/>
            </ac:grpSpMkLst>
          </pc:grpChg>
          <pc:grpChg chg="mod">
            <ac:chgData name="Yasin Arafat" userId="1bac607883c7da5f" providerId="LiveId" clId="{2C40E929-F84B-6641-995C-DC4383F024B3}" dt="2024-06-11T11:09:15.459" v="207"/>
            <ac:grpSpMkLst>
              <pc:docMk/>
              <pc:sldMasterMk cId="802001398" sldId="2147483648"/>
              <pc:sldLayoutMk cId="493415245" sldId="2147483653"/>
              <ac:grpSpMk id="16" creationId="{F9A6A472-C8D8-B32A-EA9E-3FA519D517DB}"/>
            </ac:grpSpMkLst>
          </pc:grpChg>
          <pc:grpChg chg="mod">
            <ac:chgData name="Yasin Arafat" userId="1bac607883c7da5f" providerId="LiveId" clId="{2C40E929-F84B-6641-995C-DC4383F024B3}" dt="2024-06-11T11:09:15.459" v="207"/>
            <ac:grpSpMkLst>
              <pc:docMk/>
              <pc:sldMasterMk cId="802001398" sldId="2147483648"/>
              <pc:sldLayoutMk cId="493415245" sldId="2147483653"/>
              <ac:grpSpMk id="17" creationId="{FEDBDB63-AC85-75C9-59F7-02CF1CCCA72D}"/>
            </ac:grpSpMkLst>
          </pc:grpChg>
          <pc:grpChg chg="mod">
            <ac:chgData name="Yasin Arafat" userId="1bac607883c7da5f" providerId="LiveId" clId="{2C40E929-F84B-6641-995C-DC4383F024B3}" dt="2024-06-11T11:09:15.459" v="207"/>
            <ac:grpSpMkLst>
              <pc:docMk/>
              <pc:sldMasterMk cId="802001398" sldId="2147483648"/>
              <pc:sldLayoutMk cId="493415245" sldId="2147483653"/>
              <ac:grpSpMk id="18" creationId="{1EBB030F-4002-D880-6A7C-C066A041D9EB}"/>
            </ac:grpSpMkLst>
          </pc:grpChg>
          <pc:grpChg chg="mod">
            <ac:chgData name="Yasin Arafat" userId="1bac607883c7da5f" providerId="LiveId" clId="{2C40E929-F84B-6641-995C-DC4383F024B3}" dt="2024-06-11T11:09:15.459" v="207"/>
            <ac:grpSpMkLst>
              <pc:docMk/>
              <pc:sldMasterMk cId="802001398" sldId="2147483648"/>
              <pc:sldLayoutMk cId="493415245" sldId="2147483653"/>
              <ac:grpSpMk id="19" creationId="{4F8C1592-58B6-B992-47C0-371EF61618C9}"/>
            </ac:grpSpMkLst>
          </pc:grpChg>
          <pc:grpChg chg="mod">
            <ac:chgData name="Yasin Arafat" userId="1bac607883c7da5f" providerId="LiveId" clId="{2C40E929-F84B-6641-995C-DC4383F024B3}" dt="2024-06-11T11:09:15.459" v="207"/>
            <ac:grpSpMkLst>
              <pc:docMk/>
              <pc:sldMasterMk cId="802001398" sldId="2147483648"/>
              <pc:sldLayoutMk cId="493415245" sldId="2147483653"/>
              <ac:grpSpMk id="20" creationId="{5DA852DA-A6FB-1086-A9D5-4CEBACF401D7}"/>
            </ac:grpSpMkLst>
          </pc:grpChg>
          <pc:grpChg chg="mod">
            <ac:chgData name="Yasin Arafat" userId="1bac607883c7da5f" providerId="LiveId" clId="{2C40E929-F84B-6641-995C-DC4383F024B3}" dt="2024-06-11T11:09:15.459" v="207"/>
            <ac:grpSpMkLst>
              <pc:docMk/>
              <pc:sldMasterMk cId="802001398" sldId="2147483648"/>
              <pc:sldLayoutMk cId="493415245" sldId="2147483653"/>
              <ac:grpSpMk id="21" creationId="{0AC2ED5D-FCC2-429A-F0F6-255C0AB556E5}"/>
            </ac:grpSpMkLst>
          </pc:grpChg>
          <pc:grpChg chg="mod">
            <ac:chgData name="Yasin Arafat" userId="1bac607883c7da5f" providerId="LiveId" clId="{2C40E929-F84B-6641-995C-DC4383F024B3}" dt="2024-06-11T11:09:15.459" v="207"/>
            <ac:grpSpMkLst>
              <pc:docMk/>
              <pc:sldMasterMk cId="802001398" sldId="2147483648"/>
              <pc:sldLayoutMk cId="493415245" sldId="2147483653"/>
              <ac:grpSpMk id="22" creationId="{6DA117D3-1E0F-5238-991A-C11804C00EFD}"/>
            </ac:grpSpMkLst>
          </pc:grpChg>
          <pc:grpChg chg="mod">
            <ac:chgData name="Yasin Arafat" userId="1bac607883c7da5f" providerId="LiveId" clId="{2C40E929-F84B-6641-995C-DC4383F024B3}" dt="2024-06-11T11:09:15.459" v="207"/>
            <ac:grpSpMkLst>
              <pc:docMk/>
              <pc:sldMasterMk cId="802001398" sldId="2147483648"/>
              <pc:sldLayoutMk cId="493415245" sldId="2147483653"/>
              <ac:grpSpMk id="23" creationId="{54EE41AC-A361-813A-640E-311349DCEE50}"/>
            </ac:grpSpMkLst>
          </pc:grpChg>
          <pc:grpChg chg="mod">
            <ac:chgData name="Yasin Arafat" userId="1bac607883c7da5f" providerId="LiveId" clId="{2C40E929-F84B-6641-995C-DC4383F024B3}" dt="2024-06-11T11:09:15.459" v="207"/>
            <ac:grpSpMkLst>
              <pc:docMk/>
              <pc:sldMasterMk cId="802001398" sldId="2147483648"/>
              <pc:sldLayoutMk cId="493415245" sldId="2147483653"/>
              <ac:grpSpMk id="24" creationId="{0EA53621-A6B1-4479-8082-E48C0CAEF46B}"/>
            </ac:grpSpMkLst>
          </pc:grpChg>
          <pc:grpChg chg="mod">
            <ac:chgData name="Yasin Arafat" userId="1bac607883c7da5f" providerId="LiveId" clId="{2C40E929-F84B-6641-995C-DC4383F024B3}" dt="2024-06-11T11:09:15.459" v="207"/>
            <ac:grpSpMkLst>
              <pc:docMk/>
              <pc:sldMasterMk cId="802001398" sldId="2147483648"/>
              <pc:sldLayoutMk cId="493415245" sldId="2147483653"/>
              <ac:grpSpMk id="25" creationId="{3A194AC8-88F3-A6B6-BB12-C7FA6629BD25}"/>
            </ac:grpSpMkLst>
          </pc:grpChg>
          <pc:grpChg chg="mod">
            <ac:chgData name="Yasin Arafat" userId="1bac607883c7da5f" providerId="LiveId" clId="{2C40E929-F84B-6641-995C-DC4383F024B3}" dt="2024-06-11T11:09:15.459" v="207"/>
            <ac:grpSpMkLst>
              <pc:docMk/>
              <pc:sldMasterMk cId="802001398" sldId="2147483648"/>
              <pc:sldLayoutMk cId="493415245" sldId="2147483653"/>
              <ac:grpSpMk id="26" creationId="{4892B44F-F590-FB1A-DECA-37206DBC637A}"/>
            </ac:grpSpMkLst>
          </pc:grpChg>
          <pc:grpChg chg="mod">
            <ac:chgData name="Yasin Arafat" userId="1bac607883c7da5f" providerId="LiveId" clId="{2C40E929-F84B-6641-995C-DC4383F024B3}" dt="2024-06-11T11:09:15.459" v="207"/>
            <ac:grpSpMkLst>
              <pc:docMk/>
              <pc:sldMasterMk cId="802001398" sldId="2147483648"/>
              <pc:sldLayoutMk cId="493415245" sldId="2147483653"/>
              <ac:grpSpMk id="27" creationId="{16106190-38D2-F667-884C-70C703F74958}"/>
            </ac:grpSpMkLst>
          </pc:grpChg>
          <pc:grpChg chg="mod">
            <ac:chgData name="Yasin Arafat" userId="1bac607883c7da5f" providerId="LiveId" clId="{2C40E929-F84B-6641-995C-DC4383F024B3}" dt="2024-06-11T11:09:15.459" v="207"/>
            <ac:grpSpMkLst>
              <pc:docMk/>
              <pc:sldMasterMk cId="802001398" sldId="2147483648"/>
              <pc:sldLayoutMk cId="493415245" sldId="2147483653"/>
              <ac:grpSpMk id="28" creationId="{7AB8E949-23EC-4648-0372-338CB988A6B4}"/>
            </ac:grpSpMkLst>
          </pc:grpChg>
          <pc:grpChg chg="mod">
            <ac:chgData name="Yasin Arafat" userId="1bac607883c7da5f" providerId="LiveId" clId="{2C40E929-F84B-6641-995C-DC4383F024B3}" dt="2024-06-11T11:09:15.459" v="207"/>
            <ac:grpSpMkLst>
              <pc:docMk/>
              <pc:sldMasterMk cId="802001398" sldId="2147483648"/>
              <pc:sldLayoutMk cId="493415245" sldId="2147483653"/>
              <ac:grpSpMk id="29" creationId="{4FEA58B8-F96A-B597-3018-07B2B1D29C49}"/>
            </ac:grpSpMkLst>
          </pc:grpChg>
          <pc:grpChg chg="mod">
            <ac:chgData name="Yasin Arafat" userId="1bac607883c7da5f" providerId="LiveId" clId="{2C40E929-F84B-6641-995C-DC4383F024B3}" dt="2024-06-11T11:09:15.459" v="207"/>
            <ac:grpSpMkLst>
              <pc:docMk/>
              <pc:sldMasterMk cId="802001398" sldId="2147483648"/>
              <pc:sldLayoutMk cId="493415245" sldId="2147483653"/>
              <ac:grpSpMk id="30" creationId="{AF82E58D-8650-8782-8062-A131DF134FA9}"/>
            </ac:grpSpMkLst>
          </pc:grpChg>
        </pc:sldLayoutChg>
        <pc:sldLayoutChg chg="addSp delSp modSp mod">
          <pc:chgData name="Yasin Arafat" userId="1bac607883c7da5f" providerId="LiveId" clId="{2C40E929-F84B-6641-995C-DC4383F024B3}" dt="2024-06-11T11:08:40.933" v="205" actId="2711"/>
          <pc:sldLayoutMkLst>
            <pc:docMk/>
            <pc:sldMasterMk cId="802001398" sldId="2147483648"/>
            <pc:sldLayoutMk cId="668066719" sldId="2147483654"/>
          </pc:sldLayoutMkLst>
          <pc:spChg chg="del">
            <ac:chgData name="Yasin Arafat" userId="1bac607883c7da5f" providerId="LiveId" clId="{2C40E929-F84B-6641-995C-DC4383F024B3}" dt="2024-06-11T11:08:23.197" v="200" actId="478"/>
            <ac:spMkLst>
              <pc:docMk/>
              <pc:sldMasterMk cId="802001398" sldId="2147483648"/>
              <pc:sldLayoutMk cId="668066719" sldId="2147483654"/>
              <ac:spMk id="2" creationId="{87976A62-9CE7-1319-0C1F-DAC2489E3EA4}"/>
            </ac:spMkLst>
          </pc:spChg>
          <pc:spChg chg="mod">
            <ac:chgData name="Yasin Arafat" userId="1bac607883c7da5f" providerId="LiveId" clId="{2C40E929-F84B-6641-995C-DC4383F024B3}" dt="2024-06-11T11:08:40.933" v="205" actId="2711"/>
            <ac:spMkLst>
              <pc:docMk/>
              <pc:sldMasterMk cId="802001398" sldId="2147483648"/>
              <pc:sldLayoutMk cId="668066719" sldId="2147483654"/>
              <ac:spMk id="3" creationId="{0B6D5138-204B-911B-7797-063BD47DD6D3}"/>
            </ac:spMkLst>
          </pc:spChg>
          <pc:spChg chg="mod">
            <ac:chgData name="Yasin Arafat" userId="1bac607883c7da5f" providerId="LiveId" clId="{2C40E929-F84B-6641-995C-DC4383F024B3}" dt="2024-06-11T11:08:40.933" v="205" actId="2711"/>
            <ac:spMkLst>
              <pc:docMk/>
              <pc:sldMasterMk cId="802001398" sldId="2147483648"/>
              <pc:sldLayoutMk cId="668066719" sldId="2147483654"/>
              <ac:spMk id="4" creationId="{ABFA73D1-79A6-8394-AA08-8A9E2DCF2F6F}"/>
            </ac:spMkLst>
          </pc:spChg>
          <pc:spChg chg="mod">
            <ac:chgData name="Yasin Arafat" userId="1bac607883c7da5f" providerId="LiveId" clId="{2C40E929-F84B-6641-995C-DC4383F024B3}" dt="2024-06-11T11:08:40.933" v="205" actId="2711"/>
            <ac:spMkLst>
              <pc:docMk/>
              <pc:sldMasterMk cId="802001398" sldId="2147483648"/>
              <pc:sldLayoutMk cId="668066719" sldId="2147483654"/>
              <ac:spMk id="5" creationId="{ABF623F1-C763-C35F-8E33-378F8304B2B2}"/>
            </ac:spMkLst>
          </pc:spChg>
          <pc:spChg chg="del">
            <ac:chgData name="Yasin Arafat" userId="1bac607883c7da5f" providerId="LiveId" clId="{2C40E929-F84B-6641-995C-DC4383F024B3}" dt="2024-06-11T11:08:23.197" v="200" actId="478"/>
            <ac:spMkLst>
              <pc:docMk/>
              <pc:sldMasterMk cId="802001398" sldId="2147483648"/>
              <pc:sldLayoutMk cId="668066719" sldId="2147483654"/>
              <ac:spMk id="6" creationId="{B64E5A5C-448A-9825-F687-827538B064E3}"/>
            </ac:spMkLst>
          </pc:spChg>
          <pc:spChg chg="del">
            <ac:chgData name="Yasin Arafat" userId="1bac607883c7da5f" providerId="LiveId" clId="{2C40E929-F84B-6641-995C-DC4383F024B3}" dt="2024-06-11T11:08:23.197" v="200" actId="478"/>
            <ac:spMkLst>
              <pc:docMk/>
              <pc:sldMasterMk cId="802001398" sldId="2147483648"/>
              <pc:sldLayoutMk cId="668066719" sldId="2147483654"/>
              <ac:spMk id="7" creationId="{FE477264-934E-B474-FE17-B87FBCA4CA06}"/>
            </ac:spMkLst>
          </pc:spChg>
          <pc:spChg chg="del">
            <ac:chgData name="Yasin Arafat" userId="1bac607883c7da5f" providerId="LiveId" clId="{2C40E929-F84B-6641-995C-DC4383F024B3}" dt="2024-06-11T11:08:23.197" v="200" actId="478"/>
            <ac:spMkLst>
              <pc:docMk/>
              <pc:sldMasterMk cId="802001398" sldId="2147483648"/>
              <pc:sldLayoutMk cId="668066719" sldId="2147483654"/>
              <ac:spMk id="8" creationId="{C9A33B6D-6075-DF7B-FF88-F7D0BDE9637C}"/>
            </ac:spMkLst>
          </pc:spChg>
          <pc:spChg chg="del">
            <ac:chgData name="Yasin Arafat" userId="1bac607883c7da5f" providerId="LiveId" clId="{2C40E929-F84B-6641-995C-DC4383F024B3}" dt="2024-06-11T11:08:23.197" v="200" actId="478"/>
            <ac:spMkLst>
              <pc:docMk/>
              <pc:sldMasterMk cId="802001398" sldId="2147483648"/>
              <pc:sldLayoutMk cId="668066719" sldId="2147483654"/>
              <ac:spMk id="9" creationId="{C31E863A-DA0F-3221-E963-EB0AD9F010E1}"/>
            </ac:spMkLst>
          </pc:spChg>
          <pc:spChg chg="del">
            <ac:chgData name="Yasin Arafat" userId="1bac607883c7da5f" providerId="LiveId" clId="{2C40E929-F84B-6641-995C-DC4383F024B3}" dt="2024-06-11T11:08:23.197" v="200" actId="478"/>
            <ac:spMkLst>
              <pc:docMk/>
              <pc:sldMasterMk cId="802001398" sldId="2147483648"/>
              <pc:sldLayoutMk cId="668066719" sldId="2147483654"/>
              <ac:spMk id="10" creationId="{CC55AFB9-3F9E-1BC0-B83C-8E42F84EB983}"/>
            </ac:spMkLst>
          </pc:spChg>
          <pc:spChg chg="del">
            <ac:chgData name="Yasin Arafat" userId="1bac607883c7da5f" providerId="LiveId" clId="{2C40E929-F84B-6641-995C-DC4383F024B3}" dt="2024-06-11T11:08:23.197" v="200" actId="478"/>
            <ac:spMkLst>
              <pc:docMk/>
              <pc:sldMasterMk cId="802001398" sldId="2147483648"/>
              <pc:sldLayoutMk cId="668066719" sldId="2147483654"/>
              <ac:spMk id="11" creationId="{BB7B178D-5178-0A7C-5CBE-A4FDDE7E70FE}"/>
            </ac:spMkLst>
          </pc:spChg>
          <pc:spChg chg="del">
            <ac:chgData name="Yasin Arafat" userId="1bac607883c7da5f" providerId="LiveId" clId="{2C40E929-F84B-6641-995C-DC4383F024B3}" dt="2024-06-11T11:08:23.197" v="200" actId="478"/>
            <ac:spMkLst>
              <pc:docMk/>
              <pc:sldMasterMk cId="802001398" sldId="2147483648"/>
              <pc:sldLayoutMk cId="668066719" sldId="2147483654"/>
              <ac:spMk id="12" creationId="{2F919270-1DE2-87A4-35AE-C9CBC906FAB4}"/>
            </ac:spMkLst>
          </pc:spChg>
          <pc:spChg chg="del">
            <ac:chgData name="Yasin Arafat" userId="1bac607883c7da5f" providerId="LiveId" clId="{2C40E929-F84B-6641-995C-DC4383F024B3}" dt="2024-06-11T11:08:23.197" v="200" actId="478"/>
            <ac:spMkLst>
              <pc:docMk/>
              <pc:sldMasterMk cId="802001398" sldId="2147483648"/>
              <pc:sldLayoutMk cId="668066719" sldId="2147483654"/>
              <ac:spMk id="13" creationId="{E46DE7C1-1781-1B7E-11BA-B00418D950ED}"/>
            </ac:spMkLst>
          </pc:spChg>
          <pc:spChg chg="add mod">
            <ac:chgData name="Yasin Arafat" userId="1bac607883c7da5f" providerId="LiveId" clId="{2C40E929-F84B-6641-995C-DC4383F024B3}" dt="2024-06-11T11:08:40.933" v="205" actId="2711"/>
            <ac:spMkLst>
              <pc:docMk/>
              <pc:sldMasterMk cId="802001398" sldId="2147483648"/>
              <pc:sldLayoutMk cId="668066719" sldId="2147483654"/>
              <ac:spMk id="15" creationId="{3E2F06F7-A8C9-DDAD-402E-52E3C6C9C781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44" creationId="{4FCF58D7-1E7A-75E3-31E6-1817449EA86B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45" creationId="{807A748B-85F7-BEF0-47E6-F1C38A10DDB3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46" creationId="{33750F60-359E-8A01-A8E7-BB7C4B39453D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47" creationId="{71CCEABC-FF27-FA3B-7C62-4984A0014481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48" creationId="{9F949071-F12B-599A-15A1-4592A02A55EC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49" creationId="{01325AE3-E1A1-6A54-3268-6CF69245E97C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50" creationId="{FBEBDD0F-9D9D-5051-1B71-AC63B5F1E1A4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51" creationId="{73C4C0B3-CBD9-B9CC-C3A3-18B777B70EC0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52" creationId="{116F4799-6AFB-48B1-B4C1-2996FF094152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53" creationId="{0F666631-9CD8-40EE-F49B-78473F7614A5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54" creationId="{267BF4EC-C266-99B3-0512-53DE24789F91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55" creationId="{3824FCE1-1C63-38E7-9D43-27491DAC1723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56" creationId="{2D3F456D-48F0-D2CA-68AF-48BF435F3E85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57" creationId="{30EB0581-6C36-7DCF-C16B-52E0483C70B0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58" creationId="{C64BE34D-94FF-57F9-15B1-79E58A1E23C8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59" creationId="{756AEBFC-265D-509E-1B17-F795E38E831C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60" creationId="{2AA22049-6D3E-327B-6F6B-62185FCAF667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61" creationId="{29AFEBF8-40E6-D36E-2E0E-BAE99C7BB546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62" creationId="{B690A4EB-836F-254D-866B-C2AD01ED05D8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63" creationId="{CFC99571-DCAA-AA94-3198-55794F98A7B1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64" creationId="{E949865F-F7B5-284D-2733-B058B7BAB438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65" creationId="{5E93BFC7-0A19-1A23-1D59-977EB39847EE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66" creationId="{89F7F918-293F-A8DE-B142-CEA573489351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67" creationId="{8CE2986D-AC21-929D-ED94-880208AA9C25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68" creationId="{AEBC7DFE-9446-CFBF-DF16-75C1959E591B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69" creationId="{37C60F68-1052-449E-9910-E44DB8062E3F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70" creationId="{836DC093-CD4E-F923-64EA-3D2556AB47C3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71" creationId="{BDEC8140-41DE-6DBE-30ED-D895CE3C435D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72" creationId="{0555AEDD-8A43-17B5-AA4F-08ABE5CBE12B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73" creationId="{C1489EAA-C47D-6A84-D1D2-0CB838BF5D06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74" creationId="{E3399B0B-05DA-F0EB-8126-31137FE87F9A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75" creationId="{DCCA71FF-0BA7-00D8-2617-F33E99CD71AF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76" creationId="{C0AC1FEA-1799-A798-A03F-99CE66E8510B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77" creationId="{4B43AA28-25B3-0613-E8C5-33AA0D950B2F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78" creationId="{181A0E28-C63E-13F1-56FA-300B6175EC59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79" creationId="{DFFBF92B-BDD3-4B56-4B81-9857179CD80F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80" creationId="{7CDE4406-062E-3013-8A7B-86C8AE30F101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81" creationId="{DAECCF6C-48B9-924D-9161-855AF4A932F1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82" creationId="{575BECE9-8190-F6C6-8E0C-1CD55A77AE80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83" creationId="{A411E407-B08B-AAE0-F11D-A06A537C1B1D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84" creationId="{7761F768-0FE4-8C67-C734-2BB314E16B02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85" creationId="{ED4E90AB-6F35-BCF6-AFB2-8E0FB1A50AAC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86" creationId="{630FD261-74D5-D27E-A482-F5FF13C69798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87" creationId="{37F7B9B2-D45D-BD4A-2D97-DE99F449A24E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88" creationId="{1D7FDA87-6427-A8A9-7C7D-69D46C7090C1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89" creationId="{A337C24D-9612-232C-B237-A5CDC6B852B6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90" creationId="{9369E738-621E-BFA8-9194-250399476608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91" creationId="{50890517-0F08-A767-16DA-216918F0F0C6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92" creationId="{1F2F5879-B141-407F-5F56-B497869B5C24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93" creationId="{BAB66623-EB30-9B32-8FD1-38EEF509BB15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94" creationId="{AED08B48-0F19-2FE4-C728-81D871B7EC74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95" creationId="{9FA841D2-919B-619A-8FD0-DAFBD385BA80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96" creationId="{1EC96228-39C0-BDED-36C6-100742310207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97" creationId="{BE489BBD-8E93-4A27-B512-0A5AFE3087A1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98" creationId="{1A75B714-4A31-A298-EA86-34998F2ADF58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99" creationId="{CB37360C-C0F2-8954-0E3F-6A385EF0B7B5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100" creationId="{5D380A56-908C-AAC1-D9BC-7C547150D39A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101" creationId="{BE812CA8-35FC-AC6D-6E9D-D9611BFB7E56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102" creationId="{D941CCF3-7CFE-00E6-3722-F201DB8861AF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103" creationId="{0A735B44-F633-2F34-E592-D18531F9150E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104" creationId="{6B269B0F-7B3A-8B10-78C9-06E734EACEEA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105" creationId="{4B99082C-BE18-408E-13C7-2F79513C4419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106" creationId="{02CB7045-D60A-5A6F-C058-7102F7DFDFD1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107" creationId="{9B86A812-CEF8-A1C6-5E9D-3195F6E996A3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108" creationId="{8620EF96-AC47-4CFF-BE06-4D5C2D1F12BD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109" creationId="{E68D4258-D70D-ED4E-9083-35B39CEA91BF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110" creationId="{5FA50403-8BC5-68FC-2BE9-0F7CBE131DA7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111" creationId="{AA9E2DBF-723A-4256-2080-E2E68FEEB7C1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112" creationId="{2E839A6E-9347-C63A-4102-64A577E7CEC1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113" creationId="{3EC3F5CD-3482-3F66-18F0-68A2163ECBB6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114" creationId="{99BC19D7-D2C4-DC97-2E45-D90509CA1726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115" creationId="{FD0AD799-151D-AB67-F3C7-4CB9FBD2A612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116" creationId="{95096F72-E437-FFB8-AD1C-C231456222F0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117" creationId="{5EB71017-8395-9A60-32AD-58C0B2C557AE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118" creationId="{0BB72F9B-3941-2F99-1C0D-D58BAEA77519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119" creationId="{0C40CD3B-AAF9-47DA-F3F2-57D97E8747AC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120" creationId="{8F20BCE4-E1A5-9B63-9086-E8D8E4EC0FDD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121" creationId="{33141C76-DE3D-5C12-7174-72455D2A38DF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122" creationId="{6CB430B4-D39E-4071-CABA-5E65AFC21805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123" creationId="{BEF315EE-37A6-48B6-5402-D6208FC7AC57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124" creationId="{57E7AA70-594E-C6E5-D3E4-A7602291EAEF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125" creationId="{57D61138-C002-E651-9DD3-BF62A4A35EB5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126" creationId="{16982C08-62C3-64DD-A773-FEA7C3A67D15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127" creationId="{235373C2-8DC2-D8C1-7705-9B77AA94714F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128" creationId="{D39B9490-2170-6B72-8F35-619E3F6AC8FD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129" creationId="{18E52B71-119E-8135-E286-02196F5B191B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130" creationId="{EA64A4DA-0D65-BC7B-C0D0-8CED638AE317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131" creationId="{C6D40EE4-60C6-C860-B5EF-7F76EC56B498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132" creationId="{39CB2C06-CBDE-7B4D-18E8-73734E8F671F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133" creationId="{1CA1D231-2592-3343-CF18-B55A7735647F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134" creationId="{A599C12D-3FEC-547E-A8C5-F64D85C645CE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135" creationId="{4C3A2658-AC7C-7647-0BD7-1C76B6581F64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136" creationId="{A52FB6F9-1D38-423E-C167-992054A0B325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137" creationId="{AEE2D728-CF84-2C0A-F091-FCE81C1DA07D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138" creationId="{B7F4F36D-B3DB-87B3-B875-A1E0C1678E44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139" creationId="{4C7D059B-E78B-1E8D-456A-B7083A40969C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140" creationId="{11AD914E-E24A-12BF-3470-44562DFB929F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141" creationId="{C8DAFC90-0F2E-A553-FA3B-8189C95D352C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142" creationId="{B86AE558-EBAF-87C0-1067-6A433607929E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143" creationId="{7B790514-F419-DEAB-2954-67B13C33CAFA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144" creationId="{3FBD0B77-0AF7-3EEC-19AD-F9B89AD91BE5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145" creationId="{BDE1AC8F-8720-8641-B9F0-589264689A76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146" creationId="{C1698790-4602-C2D1-5E8B-1190CF5DF8BB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147" creationId="{B16E0D22-38B3-4C3D-238C-9ADC9E30DCF1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148" creationId="{40D99F76-1F44-3F1E-D952-C64C298CFAAD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149" creationId="{5A50C0E9-6DA0-920E-F602-DC3DC2211137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150" creationId="{FBF33639-D821-9D96-0EF4-B0F12AFE7F69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151" creationId="{675F0347-1EE4-509A-0812-5D1963D20465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152" creationId="{193AFDA9-9458-5A7C-1F7D-93427A4BE614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153" creationId="{CAD77EC3-1720-57D0-BE1E-76BE023627C8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154" creationId="{7908AC03-2CD6-CB0F-2E51-5D32BF670E51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155" creationId="{4003CC22-BECF-2D72-7035-3C86AE988F11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156" creationId="{E3919D41-0BCB-54A5-3A12-DE1ED05FECB3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157" creationId="{C64D10FF-43D1-14F8-D028-62C763008E55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158" creationId="{A6AC60F2-31C8-DD31-BFE4-3792EED05290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159" creationId="{8770DD68-A6EF-B2A2-96F1-C77D19652977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160" creationId="{23A16307-1743-F7EE-0DDB-D1AACDFDE532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161" creationId="{E0C1DC09-71BC-8596-93C5-DAD2B43EA196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162" creationId="{53F472FB-7D96-342F-D249-C8EE28C04D0C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163" creationId="{B31F28FA-EEC5-D215-C3ED-7FC7FC61F763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164" creationId="{9F7BE0A0-8508-32C7-1571-E38DCE715D0A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165" creationId="{3374D6D4-F3FE-EAEB-4634-F1A36905AC10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166" creationId="{55AE4C45-E181-BDD2-D9DB-65F80A21E8C3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167" creationId="{2E6A73D2-E262-599B-797B-D2BE03D77D0F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168" creationId="{A93B16C1-0E79-9188-FF0D-8D770C51C1C4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169" creationId="{06C0DFF7-A9C5-D249-B33F-D8F88276B4CE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170" creationId="{DAE194D3-31F1-6EB5-2FD8-F11BEB6CA399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171" creationId="{DA86D27A-E4C4-C848-45B7-A1ABB3B0256A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172" creationId="{3CAF897C-0B59-DD0B-A05D-B000E10B270D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173" creationId="{87F0D47F-E399-3AA4-8311-675DC15C0CF8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174" creationId="{3D9C70F0-7504-2AE8-68EC-87015716C7F5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175" creationId="{584B833A-BE8B-A749-1786-61A30DABA778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176" creationId="{6AF2D40F-D859-F204-1C3E-E48D63EABBF4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177" creationId="{CAE368D7-2FE9-783C-65D3-AC92A625EB0B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178" creationId="{FE28BDAF-FF02-C784-BED6-0F397F87359C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179" creationId="{9E08F911-E326-29ED-EECE-39467012C2EC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180" creationId="{0EDDCC92-63B8-06D1-A2FC-864F227B0581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181" creationId="{1480DED1-D682-6FDD-CEAB-63E7EEB4F866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182" creationId="{61BAE6AB-7F3B-490B-5483-31BEB07A791A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183" creationId="{B21F278A-B92C-280C-310A-0EFE7FB9D23A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184" creationId="{2F60EFC2-3AAF-0881-4E60-D7D1486F543D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185" creationId="{54882864-1750-6A5D-EBE2-55FC1C94F076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186" creationId="{04731896-AF3D-6C3D-D6E2-6D2992A88078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187" creationId="{2DA865F7-D228-6FCA-BE12-F9D2F84830B3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188" creationId="{2AFBF3D4-D36B-74F5-A689-898839D2D6A6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189" creationId="{A178EB7B-243E-FE94-DF4D-EDD10BFCA3F2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190" creationId="{7A4155A8-A158-7E45-045C-154C317734CA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191" creationId="{DFFC27FA-7D73-085A-E6D4-DE6BF18D4F28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192" creationId="{98BCEC78-0FF3-24CB-A516-CF8E5C76B768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193" creationId="{30C7082B-B952-D1CF-B223-CCF970F374D6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194" creationId="{04478AD8-DB13-DB53-6349-D9828FF6FDB0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195" creationId="{F0E074D2-00C5-46BA-D555-6195780215DC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196" creationId="{FD5AF74D-79E8-A804-925B-69FD10676CED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197" creationId="{BA3C90B6-19C7-A937-D687-FE5EE64144DA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198" creationId="{512BBADF-C893-A4A3-DF8F-EE0A09593513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199" creationId="{66DED7E7-A5E0-2C40-B0D7-B24644B5BF04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200" creationId="{D07455C0-694A-D5BA-B047-7984BB45CC79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201" creationId="{27FF9CE7-B0C9-EB2A-B498-231EC8E7634A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202" creationId="{3AB762AD-F9FF-107B-0B8F-19A82274663E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203" creationId="{1BCA4762-3233-2242-B38F-97D351C7462B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204" creationId="{F2157D29-CDD0-B7FC-DB52-6268FE105B2C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205" creationId="{5AE81580-7F5D-E252-667E-78E57FF56D79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206" creationId="{CA42CD06-10B5-A0D7-B929-649DDDB43160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207" creationId="{382907FA-C0D5-2144-4FF6-E9C11A1E3562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208" creationId="{970E88A0-3FCF-3626-3C8B-66FD7A9935F3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209" creationId="{37ACE2E0-8CC8-051B-8502-CCDEFE076E55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210" creationId="{BE716CD3-0C95-81BC-1ABF-3584FC44EF02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211" creationId="{2C1AFAD3-23E8-8277-ED05-87515F490A03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212" creationId="{E28C2382-62B5-32EC-B5DE-2C09A8F16AB7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213" creationId="{69C0AF70-4526-D88A-E7A3-548762FDB4DF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214" creationId="{66178D64-3B42-BB12-2459-5287007ED46C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215" creationId="{40B41BB9-80D9-3516-CEA8-AE272AFE1AA1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216" creationId="{522148C3-741A-585F-043F-4788481B1130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217" creationId="{4F3D909D-7EB2-D013-07AF-F1C090F1F087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218" creationId="{CEE5A3F8-5052-DCD7-4216-5291A293A126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219" creationId="{007BCB62-8E9A-CB6E-C0C6-D93F18BE3BFD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220" creationId="{2F592B63-85BD-9EBE-2419-38568B932756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221" creationId="{F52BA60C-70DC-CB60-AF9C-132D6B54DB9E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222" creationId="{5E807A76-7B06-69E4-34CC-743E60F5838D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223" creationId="{AC70DE19-F128-A713-9CAE-22D1D6FBF755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224" creationId="{1EFD02A1-6855-3D60-990A-6CAEE9F1141B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225" creationId="{973390AC-CFE3-8429-3A0E-DF22CA588116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226" creationId="{2F865C83-1F41-05F9-71F3-B5D00D37978C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227" creationId="{1308067E-1DEC-BF7F-1A87-F1FA25B9EE59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228" creationId="{03961492-D769-44F7-7862-0449A4B336A8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229" creationId="{0D2AB845-F503-5082-E8B3-35D1FD8726EB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230" creationId="{9737E752-3EDA-BD47-4FB7-5FC725EEB8AF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231" creationId="{3F970069-8008-7D2B-6B43-560EC9915B4A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232" creationId="{0B74CA53-08C8-AC3D-15F4-F07B2A44B6EB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233" creationId="{251BC2AF-EAC6-EA50-6747-FF990709F531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234" creationId="{F87393DF-8508-4D4F-63FE-49B64494AFE6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235" creationId="{C41E8351-CF89-04CB-84D0-F95B7166390B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236" creationId="{0BB38650-1991-86C4-C6BE-4605E2AE81EF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237" creationId="{489103B0-7906-FBBD-7FCA-F79E90039393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238" creationId="{CE7F70FC-6D0B-A665-030E-C71E2BFD32C3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239" creationId="{BAEF0447-CCC3-7D4E-9ED0-CED77496805A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240" creationId="{8836BCAA-90F1-E763-D990-063D2EBAA156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241" creationId="{6890E307-0256-C8B8-7CD7-73FBBD46BFD8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242" creationId="{8CC533D5-4AB8-E13C-B9C7-9E1CF41F419E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243" creationId="{56D0B2A5-EE89-9D7C-8DDF-C7D1BB54E0BB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244" creationId="{86297C01-ED3A-D8AD-50C2-574895B04695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245" creationId="{3FFB1121-D340-7F27-3E05-8DAB7E86D2CE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246" creationId="{44DEC56E-B7CE-730E-0FCD-D1CC6DF064E6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247" creationId="{73564AFB-105C-5CD3-2DEE-30077CA6B034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248" creationId="{B59E57E9-69C6-0991-8A1F-2DA89F140CE8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249" creationId="{AECAFB15-A49D-29A3-E3B0-9A07D0564524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250" creationId="{BBD39C81-8A53-CB2D-AC3A-0BA942690F3C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251" creationId="{FB787425-8A0D-ADDF-BD18-8314030C1394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252" creationId="{B28EC7AA-4297-1DDE-805A-F2BB7A829F74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253" creationId="{2E021BC4-08CE-208E-E6A6-FF428EFE3B8D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254" creationId="{7920EA6D-9A7A-3EA6-E238-4943BC2B957D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255" creationId="{88D8B26D-565A-B04A-25DB-2F4F100D3497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256" creationId="{68C48FAA-25B7-8B51-D6BF-49B9D2D06C2B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257" creationId="{567AA9EE-CA51-3374-EA01-54508FAFEA05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258" creationId="{C2B30143-83FC-2BD0-B193-A6DC2303246A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259" creationId="{88AB8DB4-3CD5-84C9-DBA9-E8D81A34BE81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260" creationId="{B9A3820A-6FCE-B3C1-187E-50EC53E3A706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261" creationId="{8FF76B3F-2FF8-CDA2-D963-5BB4863ADA14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262" creationId="{A1E45C76-6327-A40D-8BDC-A044D695EEC6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263" creationId="{755358F3-6C1F-9ABB-EDE7-FB50FEA92017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264" creationId="{DB934C24-02D0-1709-A857-40C8A1281B23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265" creationId="{FFC26F0A-B573-4738-FE39-9E90C84A0BA4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266" creationId="{3371487E-EF95-AD2C-3629-E4F6A2D9644E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267" creationId="{F6FF982B-6544-25CF-288E-602E418037A3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268" creationId="{534803C1-E339-E6A4-0390-AEC6D708E36F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269" creationId="{D4913F1D-2A9D-8381-2414-61F463A7B0B1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270" creationId="{AB9B1CF0-4FBC-9A3B-0C82-5A0D8002A046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271" creationId="{C0831B39-7BD7-E6FD-EEBD-123092904DDD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272" creationId="{B1DE7DC7-E81F-8269-1A34-884CA625B73D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273" creationId="{2A816738-7972-2FD1-ADD2-F295A6C4D869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274" creationId="{076D3579-18B3-E497-2521-70806A7B6E1B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275" creationId="{FC5EA146-5E07-C2D5-1303-927B709AFD02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276" creationId="{8FA4DDEA-552A-1850-29CF-519A623C11D6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277" creationId="{FA6AF0B4-CE68-5571-DF7C-A197FBA2DF5B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278" creationId="{58966619-B2C0-0EDE-C854-A1A56EFC99D4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279" creationId="{61C51ACC-6CDF-4D2F-2DB1-18A67BDCE796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280" creationId="{AC0B9C67-FF0C-3240-D127-9B32DC648EF3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281" creationId="{2B3E3DE7-921C-B505-B8E5-F3E08C60B6D2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282" creationId="{F657E487-98EE-2A2B-90CB-38768C320D49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283" creationId="{3E1E7EAF-F5DB-C074-E939-62CA46EE913C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284" creationId="{0CA5DC9B-425E-A0AD-87B3-53CD21C335E3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285" creationId="{9F8873C5-9C3C-EDAC-6AB2-C7889BC20572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286" creationId="{47B1652E-2471-A081-8C78-0B47BCB667B3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287" creationId="{C551D676-A7B0-315C-DD17-F8689D0092D8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288" creationId="{20BAE72A-EF08-B8E5-9C81-2DEA76AC4D47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289" creationId="{02370F53-1059-FD58-938D-EB1E4BAE0D2C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290" creationId="{654D3E14-A160-A737-170C-BF97677BE5AF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291" creationId="{2CCAD0CD-2651-F63C-34FF-121650DEB41B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292" creationId="{876A3913-3CE5-FA38-C195-BD0C497C9F70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293" creationId="{869EF296-87F4-504A-B0A8-78869A679FAD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294" creationId="{054723A7-578B-3D4B-6FAD-6CA7765B1362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295" creationId="{ED4DEA31-6DBE-E1D4-35B9-D53558A349DE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296" creationId="{567A5DC2-81F3-7B52-A7DB-ED648A6B1DD8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297" creationId="{B3A53038-001B-3459-B42D-5B376A7AAC38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298" creationId="{971F103F-E702-3751-2208-9E0C75E4A655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299" creationId="{BF0E7451-5E5A-4DA8-589B-B698FE1A540B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300" creationId="{A30CEF35-460A-357A-A72D-A5C28E445588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301" creationId="{5646BEBD-FC5C-9108-EE65-535DF057AA93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302" creationId="{B000C547-BAC9-E24B-DE12-C500C9F26A8D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303" creationId="{E79D265E-F52C-27FE-C909-5D901E6F811A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304" creationId="{A5DF040E-60E8-E2E9-EC29-40127D349F35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305" creationId="{8B9ED492-FAE4-A2CA-3FEA-EC24ED4ACD59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306" creationId="{46CAC453-A2F9-D945-8664-E09C4ECC1868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307" creationId="{2F2A24A0-E704-1E01-6DFB-C5F587915488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308" creationId="{6947D21D-496E-4E19-70DB-04E9ED7E671B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309" creationId="{900AA390-8C12-F7B2-8B94-D9B21D48906F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310" creationId="{2D5BDA96-54B5-0F31-7825-87150E266E2E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311" creationId="{F18B0AB1-451A-6475-C15B-A7A2C8D54917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312" creationId="{6E0E655E-2FF4-C6DA-03AD-ED48D4465D14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313" creationId="{0B29AF72-C68B-0AA8-D657-AFB50EECC37C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314" creationId="{9684D6FC-9296-C48E-D8EE-1CCB9B7A7B36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315" creationId="{054F26BC-3628-F08D-1ED7-1674CDD9E3C6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316" creationId="{0F6DFBCB-5D97-AC08-2971-4C72608D6134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317" creationId="{CCF83782-39DF-E654-56BC-FFD89B1D64A7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318" creationId="{3FD47E5F-DE8B-0F1C-EF36-5E4486D2B515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319" creationId="{86EAC72A-4DD7-010B-8A5E-986344189C10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320" creationId="{9CDDAA78-75C0-094D-F3D2-5F3BFC69AD44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321" creationId="{4C03FBFD-7916-292A-DE4C-8C48BA73BCA9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322" creationId="{5F8F9920-2EF3-D773-EA3B-A1DF2EB1D570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323" creationId="{669D827A-482A-3CB8-367C-0C49890ED9D1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324" creationId="{6DE3061A-8CDA-A58B-26BD-67066867D224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325" creationId="{4258D16F-BA53-2F66-DC64-9EAD1F8B6C50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326" creationId="{A52B95E4-FE74-2A1E-9E06-2F0BDAEA435F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327" creationId="{909AE846-E5A6-4E42-0CDD-712A470256A1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328" creationId="{126AB774-BFD4-FFC4-B524-7F340A6D45BF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329" creationId="{BF8F7EF2-8FDF-1D6A-E065-585C8E04AFD8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330" creationId="{7C2A8989-11BD-EC16-94A5-40399A475A2F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331" creationId="{7B1BD712-1ACA-C14E-0C99-EAFA0150B84D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332" creationId="{2122408E-E989-FA7E-30C9-9051AD8C4B64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333" creationId="{DFE0AC3F-A1F1-AE5B-F826-EE68CEE2B2C7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334" creationId="{9101C4E1-C3E0-2D54-EE43-72B58D8E5C58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335" creationId="{90ADBF24-305A-F1BC-157D-169C0026B6C9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336" creationId="{F9C5A32E-CE72-1648-1299-4E2AD2F5A6AA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337" creationId="{512A70CE-A2D3-419A-CA18-C73E4CAECFD1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338" creationId="{4885D9FB-2D91-7260-83C1-049F9B482649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339" creationId="{BC2AE9DA-AA78-9242-1651-2310AE3234CC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340" creationId="{D103AF40-8128-6E4F-4773-4A86EAC82F4A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341" creationId="{CB040546-6F02-6629-1DEC-98A3F8F7DC82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342" creationId="{D69E0732-41D0-05DA-255A-21B3A53A739C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343" creationId="{A253A808-4B52-BAA7-0857-FAA8FF5FE691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344" creationId="{536E1D86-B89A-D551-EA97-243813BA31EF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345" creationId="{6B814E81-3708-9B5D-56E2-C9E01A42FCCB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346" creationId="{70D97573-0BCE-CBFD-04B0-3B4B3EAB566A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347" creationId="{DE2EA3AD-75E6-07E8-96D2-D95F9638D630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348" creationId="{771A29AA-1E87-4408-2561-54BA10AE9CAF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349" creationId="{72659909-CC1A-CEF2-1178-6DFCA160EB71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350" creationId="{A84AC36A-975C-9755-2C5A-C9D15BC2578B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351" creationId="{51D47DA2-CA01-352B-27A5-9C20F44E71D5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352" creationId="{A8DEA60D-F40E-E3D0-2F37-E2552652CA3D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353" creationId="{1AF2BC24-169E-CDCE-A19E-4180911963CA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354" creationId="{F43CCE30-033C-7C8F-BCCE-F8ABF190A523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355" creationId="{FF4637B6-3B57-F465-D088-1EEE8B0B3E30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356" creationId="{07128881-56D8-F702-24DA-984E0EE74572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357" creationId="{A54D1488-F3AC-CC3B-F265-CB47F42B0DF4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358" creationId="{5FF6F48D-EF0F-CA40-E3FF-7A426CBDAC23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359" creationId="{06F7A2D3-A079-C631-9464-5B48E5AA0D81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360" creationId="{42FD72CD-A0FE-A16F-02C2-BA9E334067DF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361" creationId="{032E161B-1C3B-DAA6-A59D-AA78C1424A01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362" creationId="{39B6992A-5B49-8C73-F69C-70CB5FA22716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363" creationId="{0F9BE51C-F446-74E8-1742-ED513193DCE5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364" creationId="{87A1022E-6819-C9D9-1BC4-56B53A12FBDC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365" creationId="{1ED18AF9-3E28-7760-2874-9771D36DFA6D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366" creationId="{B832192F-97DA-4508-F366-AB669CD688B5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367" creationId="{D9C3EC60-A821-403E-6ABC-1D998CD9B747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368" creationId="{531A1C7A-BC6A-2F4D-EA27-15EF3F8A3B6A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369" creationId="{0C8787DD-67DB-AAE9-1EDA-EAB4347110CF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370" creationId="{F71D644D-BFCF-A628-8BD5-59EC604D9073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371" creationId="{8CA68ED4-D8E5-639F-4589-27AD287E2731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372" creationId="{4FAEA129-296E-B204-2A1B-F5C722FC395B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373" creationId="{558A38AA-9934-48D7-B326-583649BEDF3A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374" creationId="{6495CA05-8771-C9AD-8ECA-0110BDD74287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375" creationId="{C5AA2169-9557-25D5-0047-8FF2ACFD4D83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376" creationId="{A87BB8ED-D20D-ED40-6C61-8BA13D7DF3BA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377" creationId="{6D612E2F-C336-B98F-C817-BD12F2FC4768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378" creationId="{2B714995-1C81-C164-885A-6FE5F35A3DEA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379" creationId="{560EDCC3-3E72-B813-8F7F-7F7EF7BC66BE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380" creationId="{46C70D1D-EBEA-82CE-5028-CA5BAC0DF378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381" creationId="{C739ADF8-00C2-9DD7-C6A0-2312EDCA1DEA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382" creationId="{7A668051-0723-5AF8-CCB3-B19E1A5ABB03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383" creationId="{A96317A9-9200-2E0E-6ABB-2F9D80256EAA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384" creationId="{E7857B1F-4279-29EB-47DB-CEC32B7D969C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385" creationId="{E37B8F0D-7537-0EDE-D7C6-67AFA5B2F5F5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386" creationId="{795400BC-716C-3224-DD73-32DACDAD07E3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387" creationId="{60ECDB75-52CF-0FB6-AC2C-F5C68A5A2743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388" creationId="{342102EE-E924-CF22-7184-39C529DCD23B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389" creationId="{62A95BC7-E2E9-17BE-EEDA-CD91CFD77AA4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390" creationId="{BD25462B-EA66-C80A-E3D5-6BE9F6229488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391" creationId="{D754B1D9-DA8D-8EA8-68CC-081C336B0640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392" creationId="{6E6CC794-A134-841E-2A64-432FAFD422A0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393" creationId="{74E65B86-D9A2-5B48-C184-0776B756EBB9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394" creationId="{71DEE969-394B-1E11-A37E-22508C484A46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395" creationId="{C0A1FAAA-2493-0682-8646-0F946720AB23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396" creationId="{D7C2ED68-F8FA-92EC-9C56-D441A9040E16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397" creationId="{A24B0410-CC80-3E1A-FA73-333ED4D1BE27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398" creationId="{226582BE-FA4D-C256-697A-A55C85F5BFF4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399" creationId="{0D0056D6-8F09-DD16-CC4A-41C4061EEFFC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400" creationId="{C5D9E086-354B-C9AA-8656-CCB166E48E81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401" creationId="{869B3D3F-0F3B-D4A0-75C6-D25709D096A1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402" creationId="{25AC9A9D-97CE-5CF5-FA6E-CC17A2EB5F88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403" creationId="{5397670B-A28F-9ED5-9FBC-E5F124362B10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404" creationId="{9A17F5D6-D996-88D0-C0F2-1EFE6FB79DAB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405" creationId="{53FAC93E-08D5-B903-3500-CAC688B38CF3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406" creationId="{779BB625-80EC-A4A3-16DE-0C6B24AF07A1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407" creationId="{121CA874-6D9E-C020-D080-B1A178E42D29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408" creationId="{1B23C9FB-42D9-770F-09EF-51917CC127BB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409" creationId="{B2D15A69-4B87-4ED0-82E6-74CF8DA56AC4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410" creationId="{AEBC8298-8A65-A4C5-0AA4-3E017ED53214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411" creationId="{97B23BAA-7864-DCAC-7926-01131DD29C17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412" creationId="{CE6AAA72-E55D-BBD5-EF64-A6DC8D92AF29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413" creationId="{4EFEDB77-92D5-85EB-3393-C7B9FC657D7F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414" creationId="{980C1A67-CC41-D06D-78B6-32112B8DC65F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415" creationId="{FDFE82C6-6232-7393-9C6F-A3B0BF253E7C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416" creationId="{E1B1EE4C-22FE-DED4-BB47-1D5AFB876816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417" creationId="{DA29CF2F-690E-BA2B-5E4F-FF533C11142C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418" creationId="{A4E7CA84-A282-998C-EE34-A19DB153FB24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419" creationId="{3CEE038E-3121-F9A0-C8C1-061D84F64453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420" creationId="{4A7E4A5F-8E20-8ABA-24B7-B3575033580C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421" creationId="{310068B5-57E4-A95E-EC7C-BC1A2A0E0DED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422" creationId="{53CDC61B-AEC9-77E0-ABF8-2AA118708699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423" creationId="{BEF10A0E-B5A7-6814-E4C6-C12CDCA50F36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424" creationId="{573A7107-6F00-C36F-52AC-BAA11F2023C3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425" creationId="{8B6CECA4-0DBA-6335-985C-38FEB449E675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426" creationId="{CF2DBB08-02E6-2D3A-5B50-C46E36C0AF2D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427" creationId="{54275320-0219-229F-165A-53A02209179A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428" creationId="{3166FC57-8D1D-3CD5-E081-FFFEF351E977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429" creationId="{033872D3-0EBD-5A49-889D-6CD054877BA0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430" creationId="{3A95F7C8-83C3-ACC1-FF02-59CC3676B865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431" creationId="{CD7847E7-0826-831D-D226-B679AEB58AC8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432" creationId="{73E00D77-4E8C-855D-FEA5-E898BF79A781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433" creationId="{70E32B07-5346-FD2D-A649-231CC54CCB97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434" creationId="{89EED6DE-E4EB-D67C-7310-BFA1480924BC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435" creationId="{D11C946C-28BF-B55B-27C3-5FBFF8638C53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436" creationId="{5E5F6B7C-2EA0-FF00-DBCA-5823FB3FCD75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437" creationId="{ABD4E761-2B73-750E-105A-6A87DD30F8D2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438" creationId="{831D46FB-ADF8-1A6B-78F5-DE894AD98530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439" creationId="{751076A0-F284-2D1B-A39C-95CC622DFFF0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440" creationId="{C8EFB13F-B4E7-AAEF-03D6-A62F3D350EFF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441" creationId="{E6F2D70B-97BF-3A6B-6E74-34E9C68A9EBF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442" creationId="{1A4093C2-6DF8-3BFB-48C4-892622BA0F4E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443" creationId="{80402695-27EE-97EE-5761-55DBEE40F5D0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444" creationId="{05E76483-A99B-B7EA-2A7E-7DECFB9B1423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445" creationId="{59EBADB8-2991-8C02-2E15-A6B8B90FE9DA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446" creationId="{44C9B6F4-36DA-DFF8-B21F-BE2725637FD2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447" creationId="{21F9AF4C-BE84-AD07-D2CD-F1D663E318E7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448" creationId="{FBF401B7-19E8-3306-47F8-9B044D32DD6F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449" creationId="{8D36266D-0EDA-1030-CAB1-6EAD090FEAE3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450" creationId="{6341AAFD-A789-A9A7-4FA0-7D39A44DEE2C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451" creationId="{B418874C-2B4E-FA62-348E-66D5A0B69ABC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452" creationId="{2B5D5E97-7FED-39AF-26CA-013D5CC6AB5B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453" creationId="{5EFA1D99-B198-5946-38C4-9E59C3C77071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454" creationId="{5670E17E-6031-847B-5CC0-649CCB15203D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455" creationId="{FB4108E6-9800-A51C-335B-24D9FB2A0F77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456" creationId="{7DEE13BA-F72A-D136-E7D9-2A4212E829C3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457" creationId="{F093BB87-FE96-744E-84DC-2AE44FE5295B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458" creationId="{D0142C17-C3AC-6305-2F63-E1006B89612D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459" creationId="{35565C41-B7DC-E3D2-3FC6-1C829B6C7C84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460" creationId="{0F8B9AE9-4C64-6272-4A94-5D2425CEC20A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461" creationId="{9600E5DF-1AAC-C6C2-BFA4-D14B0F12D993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462" creationId="{4C3626B9-6F89-FA23-8E67-EA25D7A0CDE5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463" creationId="{4911925A-4E19-8F00-0939-1234D4A2FC7C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464" creationId="{354E7FE7-8B72-EC1C-FC23-E61F3E188324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465" creationId="{BBBE2E6D-A105-BCAF-6000-C8D72D286D90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466" creationId="{80FAFE03-B281-D736-CCCB-220ACB3861BB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467" creationId="{94DF6729-0C40-10B4-9F68-DC17AF416715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468" creationId="{6B43E410-382B-3101-41E4-F44567250598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469" creationId="{6D704166-C23B-0C74-9801-A05FA7BF6DE5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470" creationId="{DAA01755-37B4-502F-909D-D8B86869F46A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471" creationId="{2739B9F7-A59A-39DD-FCC9-C80C7F07545F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472" creationId="{82E0FB9B-F2D0-36B1-4DB8-491A4033551F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473" creationId="{499566A7-C01D-21F4-2E1B-BB14B9F3CEF8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474" creationId="{6A1CA5E0-6151-1CC5-3606-E38041F4585D}"/>
            </ac:spMkLst>
          </pc:spChg>
          <pc:spChg chg="mod">
            <ac:chgData name="Yasin Arafat" userId="1bac607883c7da5f" providerId="LiveId" clId="{2C40E929-F84B-6641-995C-DC4383F024B3}" dt="2024-06-11T11:08:23.829" v="201"/>
            <ac:spMkLst>
              <pc:docMk/>
              <pc:sldMasterMk cId="802001398" sldId="2147483648"/>
              <pc:sldLayoutMk cId="668066719" sldId="2147483654"/>
              <ac:spMk id="475" creationId="{937D92F4-4511-8897-EB27-E5CB0BCF6CDE}"/>
            </ac:spMkLst>
          </pc:spChg>
          <pc:spChg chg="add del mod">
            <ac:chgData name="Yasin Arafat" userId="1bac607883c7da5f" providerId="LiveId" clId="{2C40E929-F84B-6641-995C-DC4383F024B3}" dt="2024-06-11T11:08:33.474" v="203" actId="478"/>
            <ac:spMkLst>
              <pc:docMk/>
              <pc:sldMasterMk cId="802001398" sldId="2147483648"/>
              <pc:sldLayoutMk cId="668066719" sldId="2147483654"/>
              <ac:spMk id="476" creationId="{FB451226-F0F4-7467-0FEF-000A69D5D78B}"/>
            </ac:spMkLst>
          </pc:spChg>
          <pc:spChg chg="add mod">
            <ac:chgData name="Yasin Arafat" userId="1bac607883c7da5f" providerId="LiveId" clId="{2C40E929-F84B-6641-995C-DC4383F024B3}" dt="2024-06-11T11:08:40.933" v="205" actId="2711"/>
            <ac:spMkLst>
              <pc:docMk/>
              <pc:sldMasterMk cId="802001398" sldId="2147483648"/>
              <pc:sldLayoutMk cId="668066719" sldId="2147483654"/>
              <ac:spMk id="477" creationId="{1FF9E8B4-9C65-4EDD-D4DA-E93AE931D1D2}"/>
            </ac:spMkLst>
          </pc:spChg>
          <pc:spChg chg="add mod">
            <ac:chgData name="Yasin Arafat" userId="1bac607883c7da5f" providerId="LiveId" clId="{2C40E929-F84B-6641-995C-DC4383F024B3}" dt="2024-06-11T11:08:40.933" v="205" actId="2711"/>
            <ac:spMkLst>
              <pc:docMk/>
              <pc:sldMasterMk cId="802001398" sldId="2147483648"/>
              <pc:sldLayoutMk cId="668066719" sldId="2147483654"/>
              <ac:spMk id="478" creationId="{56EC5717-4E73-C602-7D6C-99480D2D20A9}"/>
            </ac:spMkLst>
          </pc:spChg>
          <pc:spChg chg="add mod">
            <ac:chgData name="Yasin Arafat" userId="1bac607883c7da5f" providerId="LiveId" clId="{2C40E929-F84B-6641-995C-DC4383F024B3}" dt="2024-06-11T11:08:40.933" v="205" actId="2711"/>
            <ac:spMkLst>
              <pc:docMk/>
              <pc:sldMasterMk cId="802001398" sldId="2147483648"/>
              <pc:sldLayoutMk cId="668066719" sldId="2147483654"/>
              <ac:spMk id="479" creationId="{E4A98F09-B868-3D0B-C3E7-3DAFBC78B3AB}"/>
            </ac:spMkLst>
          </pc:spChg>
          <pc:spChg chg="add mod">
            <ac:chgData name="Yasin Arafat" userId="1bac607883c7da5f" providerId="LiveId" clId="{2C40E929-F84B-6641-995C-DC4383F024B3}" dt="2024-06-11T11:08:40.933" v="205" actId="2711"/>
            <ac:spMkLst>
              <pc:docMk/>
              <pc:sldMasterMk cId="802001398" sldId="2147483648"/>
              <pc:sldLayoutMk cId="668066719" sldId="2147483654"/>
              <ac:spMk id="480" creationId="{FC66DF76-3940-2A8E-0E77-35E2377EFC34}"/>
            </ac:spMkLst>
          </pc:spChg>
          <pc:spChg chg="add mod">
            <ac:chgData name="Yasin Arafat" userId="1bac607883c7da5f" providerId="LiveId" clId="{2C40E929-F84B-6641-995C-DC4383F024B3}" dt="2024-06-11T11:08:40.933" v="205" actId="2711"/>
            <ac:spMkLst>
              <pc:docMk/>
              <pc:sldMasterMk cId="802001398" sldId="2147483648"/>
              <pc:sldLayoutMk cId="668066719" sldId="2147483654"/>
              <ac:spMk id="481" creationId="{A8675A16-5248-C9CE-F035-B4D8AB8516C2}"/>
            </ac:spMkLst>
          </pc:spChg>
          <pc:spChg chg="add mod">
            <ac:chgData name="Yasin Arafat" userId="1bac607883c7da5f" providerId="LiveId" clId="{2C40E929-F84B-6641-995C-DC4383F024B3}" dt="2024-06-11T11:08:40.933" v="205" actId="2711"/>
            <ac:spMkLst>
              <pc:docMk/>
              <pc:sldMasterMk cId="802001398" sldId="2147483648"/>
              <pc:sldLayoutMk cId="668066719" sldId="2147483654"/>
              <ac:spMk id="482" creationId="{C4722A76-C037-001F-9AAF-43E8DEA087FC}"/>
            </ac:spMkLst>
          </pc:spChg>
          <pc:spChg chg="add mod">
            <ac:chgData name="Yasin Arafat" userId="1bac607883c7da5f" providerId="LiveId" clId="{2C40E929-F84B-6641-995C-DC4383F024B3}" dt="2024-06-11T11:08:40.933" v="205" actId="2711"/>
            <ac:spMkLst>
              <pc:docMk/>
              <pc:sldMasterMk cId="802001398" sldId="2147483648"/>
              <pc:sldLayoutMk cId="668066719" sldId="2147483654"/>
              <ac:spMk id="483" creationId="{501675E5-E3F4-7452-8571-92D4C44636FC}"/>
            </ac:spMkLst>
          </pc:spChg>
          <pc:spChg chg="add mod">
            <ac:chgData name="Yasin Arafat" userId="1bac607883c7da5f" providerId="LiveId" clId="{2C40E929-F84B-6641-995C-DC4383F024B3}" dt="2024-06-11T11:08:40.933" v="205" actId="2711"/>
            <ac:spMkLst>
              <pc:docMk/>
              <pc:sldMasterMk cId="802001398" sldId="2147483648"/>
              <pc:sldLayoutMk cId="668066719" sldId="2147483654"/>
              <ac:spMk id="484" creationId="{4B5501E7-E6E3-9535-4707-98430BEBAF26}"/>
            </ac:spMkLst>
          </pc:spChg>
          <pc:spChg chg="add mod">
            <ac:chgData name="Yasin Arafat" userId="1bac607883c7da5f" providerId="LiveId" clId="{2C40E929-F84B-6641-995C-DC4383F024B3}" dt="2024-06-11T11:08:40.933" v="205" actId="2711"/>
            <ac:spMkLst>
              <pc:docMk/>
              <pc:sldMasterMk cId="802001398" sldId="2147483648"/>
              <pc:sldLayoutMk cId="668066719" sldId="2147483654"/>
              <ac:spMk id="489" creationId="{07CBD70E-8FFA-79B9-3CF1-86665ADC5B02}"/>
            </ac:spMkLst>
          </pc:spChg>
          <pc:grpChg chg="add mod">
            <ac:chgData name="Yasin Arafat" userId="1bac607883c7da5f" providerId="LiveId" clId="{2C40E929-F84B-6641-995C-DC4383F024B3}" dt="2024-06-11T11:08:40.933" v="205" actId="2711"/>
            <ac:grpSpMkLst>
              <pc:docMk/>
              <pc:sldMasterMk cId="802001398" sldId="2147483648"/>
              <pc:sldLayoutMk cId="668066719" sldId="2147483654"/>
              <ac:grpSpMk id="16" creationId="{7FEADE50-C64C-5514-6C16-AEA426581357}"/>
            </ac:grpSpMkLst>
          </pc:grpChg>
          <pc:grpChg chg="mod">
            <ac:chgData name="Yasin Arafat" userId="1bac607883c7da5f" providerId="LiveId" clId="{2C40E929-F84B-6641-995C-DC4383F024B3}" dt="2024-06-11T11:08:23.829" v="201"/>
            <ac:grpSpMkLst>
              <pc:docMk/>
              <pc:sldMasterMk cId="802001398" sldId="2147483648"/>
              <pc:sldLayoutMk cId="668066719" sldId="2147483654"/>
              <ac:grpSpMk id="17" creationId="{E54E8244-8AD3-9D7D-D56B-E8B1CBBC9519}"/>
            </ac:grpSpMkLst>
          </pc:grpChg>
          <pc:grpChg chg="mod">
            <ac:chgData name="Yasin Arafat" userId="1bac607883c7da5f" providerId="LiveId" clId="{2C40E929-F84B-6641-995C-DC4383F024B3}" dt="2024-06-11T11:08:23.829" v="201"/>
            <ac:grpSpMkLst>
              <pc:docMk/>
              <pc:sldMasterMk cId="802001398" sldId="2147483648"/>
              <pc:sldLayoutMk cId="668066719" sldId="2147483654"/>
              <ac:grpSpMk id="18" creationId="{D07E3D8E-C72A-79F0-90F1-7CE5ED5DF7F3}"/>
            </ac:grpSpMkLst>
          </pc:grpChg>
          <pc:grpChg chg="mod">
            <ac:chgData name="Yasin Arafat" userId="1bac607883c7da5f" providerId="LiveId" clId="{2C40E929-F84B-6641-995C-DC4383F024B3}" dt="2024-06-11T11:08:23.829" v="201"/>
            <ac:grpSpMkLst>
              <pc:docMk/>
              <pc:sldMasterMk cId="802001398" sldId="2147483648"/>
              <pc:sldLayoutMk cId="668066719" sldId="2147483654"/>
              <ac:grpSpMk id="19" creationId="{CC5DF3CF-B7F8-3995-B520-387A39FBFD01}"/>
            </ac:grpSpMkLst>
          </pc:grpChg>
          <pc:grpChg chg="mod">
            <ac:chgData name="Yasin Arafat" userId="1bac607883c7da5f" providerId="LiveId" clId="{2C40E929-F84B-6641-995C-DC4383F024B3}" dt="2024-06-11T11:08:23.829" v="201"/>
            <ac:grpSpMkLst>
              <pc:docMk/>
              <pc:sldMasterMk cId="802001398" sldId="2147483648"/>
              <pc:sldLayoutMk cId="668066719" sldId="2147483654"/>
              <ac:grpSpMk id="20" creationId="{2EA0C83B-918D-F101-68A8-2F31B4B37968}"/>
            </ac:grpSpMkLst>
          </pc:grpChg>
          <pc:grpChg chg="mod">
            <ac:chgData name="Yasin Arafat" userId="1bac607883c7da5f" providerId="LiveId" clId="{2C40E929-F84B-6641-995C-DC4383F024B3}" dt="2024-06-11T11:08:23.829" v="201"/>
            <ac:grpSpMkLst>
              <pc:docMk/>
              <pc:sldMasterMk cId="802001398" sldId="2147483648"/>
              <pc:sldLayoutMk cId="668066719" sldId="2147483654"/>
              <ac:grpSpMk id="21" creationId="{BF580FC3-2865-D7B4-D243-9EC2ACB09464}"/>
            </ac:grpSpMkLst>
          </pc:grpChg>
          <pc:grpChg chg="mod">
            <ac:chgData name="Yasin Arafat" userId="1bac607883c7da5f" providerId="LiveId" clId="{2C40E929-F84B-6641-995C-DC4383F024B3}" dt="2024-06-11T11:08:23.829" v="201"/>
            <ac:grpSpMkLst>
              <pc:docMk/>
              <pc:sldMasterMk cId="802001398" sldId="2147483648"/>
              <pc:sldLayoutMk cId="668066719" sldId="2147483654"/>
              <ac:grpSpMk id="22" creationId="{A5ED8059-1A94-CAF1-564B-F2DB50B1B5E5}"/>
            </ac:grpSpMkLst>
          </pc:grpChg>
          <pc:grpChg chg="mod">
            <ac:chgData name="Yasin Arafat" userId="1bac607883c7da5f" providerId="LiveId" clId="{2C40E929-F84B-6641-995C-DC4383F024B3}" dt="2024-06-11T11:08:23.829" v="201"/>
            <ac:grpSpMkLst>
              <pc:docMk/>
              <pc:sldMasterMk cId="802001398" sldId="2147483648"/>
              <pc:sldLayoutMk cId="668066719" sldId="2147483654"/>
              <ac:grpSpMk id="23" creationId="{216578A0-8827-7ECA-3564-B94F3CB6F90A}"/>
            </ac:grpSpMkLst>
          </pc:grpChg>
          <pc:grpChg chg="mod">
            <ac:chgData name="Yasin Arafat" userId="1bac607883c7da5f" providerId="LiveId" clId="{2C40E929-F84B-6641-995C-DC4383F024B3}" dt="2024-06-11T11:08:23.829" v="201"/>
            <ac:grpSpMkLst>
              <pc:docMk/>
              <pc:sldMasterMk cId="802001398" sldId="2147483648"/>
              <pc:sldLayoutMk cId="668066719" sldId="2147483654"/>
              <ac:grpSpMk id="24" creationId="{E70977E5-B30B-5A8D-B6F4-7020462F375D}"/>
            </ac:grpSpMkLst>
          </pc:grpChg>
          <pc:grpChg chg="mod">
            <ac:chgData name="Yasin Arafat" userId="1bac607883c7da5f" providerId="LiveId" clId="{2C40E929-F84B-6641-995C-DC4383F024B3}" dt="2024-06-11T11:08:23.829" v="201"/>
            <ac:grpSpMkLst>
              <pc:docMk/>
              <pc:sldMasterMk cId="802001398" sldId="2147483648"/>
              <pc:sldLayoutMk cId="668066719" sldId="2147483654"/>
              <ac:grpSpMk id="28" creationId="{442179F4-D45E-032B-6533-AF4738ACF839}"/>
            </ac:grpSpMkLst>
          </pc:grpChg>
          <pc:grpChg chg="mod">
            <ac:chgData name="Yasin Arafat" userId="1bac607883c7da5f" providerId="LiveId" clId="{2C40E929-F84B-6641-995C-DC4383F024B3}" dt="2024-06-11T11:08:23.829" v="201"/>
            <ac:grpSpMkLst>
              <pc:docMk/>
              <pc:sldMasterMk cId="802001398" sldId="2147483648"/>
              <pc:sldLayoutMk cId="668066719" sldId="2147483654"/>
              <ac:grpSpMk id="29" creationId="{DA8F75DF-BCB1-7B50-DDC0-A06D74732C03}"/>
            </ac:grpSpMkLst>
          </pc:grpChg>
          <pc:grpChg chg="mod">
            <ac:chgData name="Yasin Arafat" userId="1bac607883c7da5f" providerId="LiveId" clId="{2C40E929-F84B-6641-995C-DC4383F024B3}" dt="2024-06-11T11:08:23.829" v="201"/>
            <ac:grpSpMkLst>
              <pc:docMk/>
              <pc:sldMasterMk cId="802001398" sldId="2147483648"/>
              <pc:sldLayoutMk cId="668066719" sldId="2147483654"/>
              <ac:grpSpMk id="30" creationId="{08B730F0-59F2-3BCF-9D12-E1F1F042CBF9}"/>
            </ac:grpSpMkLst>
          </pc:grpChg>
          <pc:grpChg chg="mod">
            <ac:chgData name="Yasin Arafat" userId="1bac607883c7da5f" providerId="LiveId" clId="{2C40E929-F84B-6641-995C-DC4383F024B3}" dt="2024-06-11T11:08:23.829" v="201"/>
            <ac:grpSpMkLst>
              <pc:docMk/>
              <pc:sldMasterMk cId="802001398" sldId="2147483648"/>
              <pc:sldLayoutMk cId="668066719" sldId="2147483654"/>
              <ac:grpSpMk id="31" creationId="{7DCAB982-F64D-35B8-5800-523F8580B54C}"/>
            </ac:grpSpMkLst>
          </pc:grpChg>
          <pc:grpChg chg="mod">
            <ac:chgData name="Yasin Arafat" userId="1bac607883c7da5f" providerId="LiveId" clId="{2C40E929-F84B-6641-995C-DC4383F024B3}" dt="2024-06-11T11:08:23.829" v="201"/>
            <ac:grpSpMkLst>
              <pc:docMk/>
              <pc:sldMasterMk cId="802001398" sldId="2147483648"/>
              <pc:sldLayoutMk cId="668066719" sldId="2147483654"/>
              <ac:grpSpMk id="32" creationId="{3A9558C6-5109-2B54-F687-2FA96761445B}"/>
            </ac:grpSpMkLst>
          </pc:grpChg>
          <pc:grpChg chg="mod">
            <ac:chgData name="Yasin Arafat" userId="1bac607883c7da5f" providerId="LiveId" clId="{2C40E929-F84B-6641-995C-DC4383F024B3}" dt="2024-06-11T11:08:23.829" v="201"/>
            <ac:grpSpMkLst>
              <pc:docMk/>
              <pc:sldMasterMk cId="802001398" sldId="2147483648"/>
              <pc:sldLayoutMk cId="668066719" sldId="2147483654"/>
              <ac:grpSpMk id="33" creationId="{5FF2A592-2944-3272-B59E-D5E7ED81EB99}"/>
            </ac:grpSpMkLst>
          </pc:grpChg>
          <pc:grpChg chg="mod">
            <ac:chgData name="Yasin Arafat" userId="1bac607883c7da5f" providerId="LiveId" clId="{2C40E929-F84B-6641-995C-DC4383F024B3}" dt="2024-06-11T11:08:23.829" v="201"/>
            <ac:grpSpMkLst>
              <pc:docMk/>
              <pc:sldMasterMk cId="802001398" sldId="2147483648"/>
              <pc:sldLayoutMk cId="668066719" sldId="2147483654"/>
              <ac:grpSpMk id="34" creationId="{4A0433D9-0E88-0054-A8E0-84D97AD36010}"/>
            </ac:grpSpMkLst>
          </pc:grpChg>
          <pc:grpChg chg="mod">
            <ac:chgData name="Yasin Arafat" userId="1bac607883c7da5f" providerId="LiveId" clId="{2C40E929-F84B-6641-995C-DC4383F024B3}" dt="2024-06-11T11:08:23.829" v="201"/>
            <ac:grpSpMkLst>
              <pc:docMk/>
              <pc:sldMasterMk cId="802001398" sldId="2147483648"/>
              <pc:sldLayoutMk cId="668066719" sldId="2147483654"/>
              <ac:grpSpMk id="35" creationId="{F017243A-0259-6B7D-7013-8E7AD5AC03F3}"/>
            </ac:grpSpMkLst>
          </pc:grpChg>
          <pc:grpChg chg="mod">
            <ac:chgData name="Yasin Arafat" userId="1bac607883c7da5f" providerId="LiveId" clId="{2C40E929-F84B-6641-995C-DC4383F024B3}" dt="2024-06-11T11:08:23.829" v="201"/>
            <ac:grpSpMkLst>
              <pc:docMk/>
              <pc:sldMasterMk cId="802001398" sldId="2147483648"/>
              <pc:sldLayoutMk cId="668066719" sldId="2147483654"/>
              <ac:grpSpMk id="36" creationId="{44244664-2DB0-FCF1-30B9-25345324F77B}"/>
            </ac:grpSpMkLst>
          </pc:grpChg>
          <pc:grpChg chg="mod">
            <ac:chgData name="Yasin Arafat" userId="1bac607883c7da5f" providerId="LiveId" clId="{2C40E929-F84B-6641-995C-DC4383F024B3}" dt="2024-06-11T11:08:23.829" v="201"/>
            <ac:grpSpMkLst>
              <pc:docMk/>
              <pc:sldMasterMk cId="802001398" sldId="2147483648"/>
              <pc:sldLayoutMk cId="668066719" sldId="2147483654"/>
              <ac:grpSpMk id="37" creationId="{601676E8-7709-0A12-8D17-83B345A74FE1}"/>
            </ac:grpSpMkLst>
          </pc:grpChg>
          <pc:grpChg chg="mod">
            <ac:chgData name="Yasin Arafat" userId="1bac607883c7da5f" providerId="LiveId" clId="{2C40E929-F84B-6641-995C-DC4383F024B3}" dt="2024-06-11T11:08:23.829" v="201"/>
            <ac:grpSpMkLst>
              <pc:docMk/>
              <pc:sldMasterMk cId="802001398" sldId="2147483648"/>
              <pc:sldLayoutMk cId="668066719" sldId="2147483654"/>
              <ac:grpSpMk id="38" creationId="{4C4D290C-8B60-E3FF-5B8B-BD1EEC1C2F44}"/>
            </ac:grpSpMkLst>
          </pc:grpChg>
          <pc:grpChg chg="mod">
            <ac:chgData name="Yasin Arafat" userId="1bac607883c7da5f" providerId="LiveId" clId="{2C40E929-F84B-6641-995C-DC4383F024B3}" dt="2024-06-11T11:08:23.829" v="201"/>
            <ac:grpSpMkLst>
              <pc:docMk/>
              <pc:sldMasterMk cId="802001398" sldId="2147483648"/>
              <pc:sldLayoutMk cId="668066719" sldId="2147483654"/>
              <ac:grpSpMk id="39" creationId="{CEA36BE3-FB76-B616-2862-3A373A3978D0}"/>
            </ac:grpSpMkLst>
          </pc:grpChg>
          <pc:grpChg chg="mod">
            <ac:chgData name="Yasin Arafat" userId="1bac607883c7da5f" providerId="LiveId" clId="{2C40E929-F84B-6641-995C-DC4383F024B3}" dt="2024-06-11T11:08:23.829" v="201"/>
            <ac:grpSpMkLst>
              <pc:docMk/>
              <pc:sldMasterMk cId="802001398" sldId="2147483648"/>
              <pc:sldLayoutMk cId="668066719" sldId="2147483654"/>
              <ac:grpSpMk id="40" creationId="{87625AF9-1C43-4ABC-5B5A-4D2FF11CA240}"/>
            </ac:grpSpMkLst>
          </pc:grpChg>
          <pc:grpChg chg="mod">
            <ac:chgData name="Yasin Arafat" userId="1bac607883c7da5f" providerId="LiveId" clId="{2C40E929-F84B-6641-995C-DC4383F024B3}" dt="2024-06-11T11:08:23.829" v="201"/>
            <ac:grpSpMkLst>
              <pc:docMk/>
              <pc:sldMasterMk cId="802001398" sldId="2147483648"/>
              <pc:sldLayoutMk cId="668066719" sldId="2147483654"/>
              <ac:grpSpMk id="41" creationId="{30DD3E0E-083E-B6CB-496A-C3DB16D59903}"/>
            </ac:grpSpMkLst>
          </pc:grpChg>
          <pc:grpChg chg="mod">
            <ac:chgData name="Yasin Arafat" userId="1bac607883c7da5f" providerId="LiveId" clId="{2C40E929-F84B-6641-995C-DC4383F024B3}" dt="2024-06-11T11:08:23.829" v="201"/>
            <ac:grpSpMkLst>
              <pc:docMk/>
              <pc:sldMasterMk cId="802001398" sldId="2147483648"/>
              <pc:sldLayoutMk cId="668066719" sldId="2147483654"/>
              <ac:grpSpMk id="42" creationId="{60F1377D-BE10-3FE4-1FF1-705015341920}"/>
            </ac:grpSpMkLst>
          </pc:grpChg>
          <pc:grpChg chg="mod">
            <ac:chgData name="Yasin Arafat" userId="1bac607883c7da5f" providerId="LiveId" clId="{2C40E929-F84B-6641-995C-DC4383F024B3}" dt="2024-06-11T11:08:23.829" v="201"/>
            <ac:grpSpMkLst>
              <pc:docMk/>
              <pc:sldMasterMk cId="802001398" sldId="2147483648"/>
              <pc:sldLayoutMk cId="668066719" sldId="2147483654"/>
              <ac:grpSpMk id="43" creationId="{732F7225-73F9-54A9-6A41-DAA074712765}"/>
            </ac:grpSpMkLst>
          </pc:grpChg>
          <pc:cxnChg chg="del">
            <ac:chgData name="Yasin Arafat" userId="1bac607883c7da5f" providerId="LiveId" clId="{2C40E929-F84B-6641-995C-DC4383F024B3}" dt="2024-06-11T11:08:23.197" v="200" actId="478"/>
            <ac:cxnSpMkLst>
              <pc:docMk/>
              <pc:sldMasterMk cId="802001398" sldId="2147483648"/>
              <pc:sldLayoutMk cId="668066719" sldId="2147483654"/>
              <ac:cxnSpMk id="14" creationId="{E0A25D78-EA05-8E9B-4FC0-23A07C7CF24F}"/>
            </ac:cxnSpMkLst>
          </pc:cxnChg>
          <pc:cxnChg chg="del">
            <ac:chgData name="Yasin Arafat" userId="1bac607883c7da5f" providerId="LiveId" clId="{2C40E929-F84B-6641-995C-DC4383F024B3}" dt="2024-06-11T11:08:23.197" v="200" actId="478"/>
            <ac:cxnSpMkLst>
              <pc:docMk/>
              <pc:sldMasterMk cId="802001398" sldId="2147483648"/>
              <pc:sldLayoutMk cId="668066719" sldId="2147483654"/>
              <ac:cxnSpMk id="25" creationId="{C873CB3B-4BBE-013A-4914-F39D1387EB90}"/>
            </ac:cxnSpMkLst>
          </pc:cxnChg>
          <pc:cxnChg chg="del">
            <ac:chgData name="Yasin Arafat" userId="1bac607883c7da5f" providerId="LiveId" clId="{2C40E929-F84B-6641-995C-DC4383F024B3}" dt="2024-06-11T11:08:23.197" v="200" actId="478"/>
            <ac:cxnSpMkLst>
              <pc:docMk/>
              <pc:sldMasterMk cId="802001398" sldId="2147483648"/>
              <pc:sldLayoutMk cId="668066719" sldId="2147483654"/>
              <ac:cxnSpMk id="26" creationId="{980D5AC5-7722-2947-768E-26CA2EDD419F}"/>
            </ac:cxnSpMkLst>
          </pc:cxnChg>
          <pc:cxnChg chg="del">
            <ac:chgData name="Yasin Arafat" userId="1bac607883c7da5f" providerId="LiveId" clId="{2C40E929-F84B-6641-995C-DC4383F024B3}" dt="2024-06-11T11:08:23.197" v="200" actId="478"/>
            <ac:cxnSpMkLst>
              <pc:docMk/>
              <pc:sldMasterMk cId="802001398" sldId="2147483648"/>
              <pc:sldLayoutMk cId="668066719" sldId="2147483654"/>
              <ac:cxnSpMk id="27" creationId="{09FBABEB-436F-2ED5-B871-7E19F9D0F92C}"/>
            </ac:cxnSpMkLst>
          </pc:cxnChg>
          <pc:cxnChg chg="add mod">
            <ac:chgData name="Yasin Arafat" userId="1bac607883c7da5f" providerId="LiveId" clId="{2C40E929-F84B-6641-995C-DC4383F024B3}" dt="2024-06-11T11:08:40.933" v="205" actId="2711"/>
            <ac:cxnSpMkLst>
              <pc:docMk/>
              <pc:sldMasterMk cId="802001398" sldId="2147483648"/>
              <pc:sldLayoutMk cId="668066719" sldId="2147483654"/>
              <ac:cxnSpMk id="485" creationId="{BD8BC89F-2210-8AAA-EDE7-029DBEA58954}"/>
            </ac:cxnSpMkLst>
          </pc:cxnChg>
          <pc:cxnChg chg="add mod">
            <ac:chgData name="Yasin Arafat" userId="1bac607883c7da5f" providerId="LiveId" clId="{2C40E929-F84B-6641-995C-DC4383F024B3}" dt="2024-06-11T11:08:40.933" v="205" actId="2711"/>
            <ac:cxnSpMkLst>
              <pc:docMk/>
              <pc:sldMasterMk cId="802001398" sldId="2147483648"/>
              <pc:sldLayoutMk cId="668066719" sldId="2147483654"/>
              <ac:cxnSpMk id="486" creationId="{58E7FB17-2770-5479-3F84-030377C6E469}"/>
            </ac:cxnSpMkLst>
          </pc:cxnChg>
          <pc:cxnChg chg="add mod">
            <ac:chgData name="Yasin Arafat" userId="1bac607883c7da5f" providerId="LiveId" clId="{2C40E929-F84B-6641-995C-DC4383F024B3}" dt="2024-06-11T11:08:40.933" v="205" actId="2711"/>
            <ac:cxnSpMkLst>
              <pc:docMk/>
              <pc:sldMasterMk cId="802001398" sldId="2147483648"/>
              <pc:sldLayoutMk cId="668066719" sldId="2147483654"/>
              <ac:cxnSpMk id="487" creationId="{6AD4EA40-A32D-F12F-E202-65E285E807AD}"/>
            </ac:cxnSpMkLst>
          </pc:cxnChg>
          <pc:cxnChg chg="add mod">
            <ac:chgData name="Yasin Arafat" userId="1bac607883c7da5f" providerId="LiveId" clId="{2C40E929-F84B-6641-995C-DC4383F024B3}" dt="2024-06-11T11:08:40.933" v="205" actId="2711"/>
            <ac:cxnSpMkLst>
              <pc:docMk/>
              <pc:sldMasterMk cId="802001398" sldId="2147483648"/>
              <pc:sldLayoutMk cId="668066719" sldId="2147483654"/>
              <ac:cxnSpMk id="488" creationId="{B900FA32-BFEB-4A28-A1E1-C34580378DAF}"/>
            </ac:cxnSpMkLst>
          </pc:cxnChg>
        </pc:sldLayoutChg>
        <pc:sldLayoutChg chg="addSp delSp modSp mod">
          <pc:chgData name="Yasin Arafat" userId="1bac607883c7da5f" providerId="LiveId" clId="{2C40E929-F84B-6641-995C-DC4383F024B3}" dt="2024-06-11T11:14:10.390" v="242" actId="2711"/>
          <pc:sldLayoutMkLst>
            <pc:docMk/>
            <pc:sldMasterMk cId="802001398" sldId="2147483648"/>
            <pc:sldLayoutMk cId="1041787524" sldId="2147483655"/>
          </pc:sldLayoutMkLst>
          <pc:spChg chg="mod">
            <ac:chgData name="Yasin Arafat" userId="1bac607883c7da5f" providerId="LiveId" clId="{2C40E929-F84B-6641-995C-DC4383F024B3}" dt="2024-06-11T11:14:10.390" v="242" actId="2711"/>
            <ac:spMkLst>
              <pc:docMk/>
              <pc:sldMasterMk cId="802001398" sldId="2147483648"/>
              <pc:sldLayoutMk cId="1041787524" sldId="2147483655"/>
              <ac:spMk id="2" creationId="{0B21FCD0-5454-0121-1DDB-9A8862B8E907}"/>
            </ac:spMkLst>
          </pc:spChg>
          <pc:spChg chg="mod">
            <ac:chgData name="Yasin Arafat" userId="1bac607883c7da5f" providerId="LiveId" clId="{2C40E929-F84B-6641-995C-DC4383F024B3}" dt="2024-06-11T11:14:10.390" v="242" actId="2711"/>
            <ac:spMkLst>
              <pc:docMk/>
              <pc:sldMasterMk cId="802001398" sldId="2147483648"/>
              <pc:sldLayoutMk cId="1041787524" sldId="2147483655"/>
              <ac:spMk id="3" creationId="{BD91C240-2CEE-BE8A-8CD6-3A60FB97F852}"/>
            </ac:spMkLst>
          </pc:spChg>
          <pc:spChg chg="mod">
            <ac:chgData name="Yasin Arafat" userId="1bac607883c7da5f" providerId="LiveId" clId="{2C40E929-F84B-6641-995C-DC4383F024B3}" dt="2024-06-11T11:14:10.390" v="242" actId="2711"/>
            <ac:spMkLst>
              <pc:docMk/>
              <pc:sldMasterMk cId="802001398" sldId="2147483648"/>
              <pc:sldLayoutMk cId="1041787524" sldId="2147483655"/>
              <ac:spMk id="4" creationId="{920775B4-B7B2-9DE4-81CE-BE87A26A17D4}"/>
            </ac:spMkLst>
          </pc:spChg>
          <pc:spChg chg="del">
            <ac:chgData name="Yasin Arafat" userId="1bac607883c7da5f" providerId="LiveId" clId="{2C40E929-F84B-6641-995C-DC4383F024B3}" dt="2024-06-11T11:11:39.715" v="220" actId="478"/>
            <ac:spMkLst>
              <pc:docMk/>
              <pc:sldMasterMk cId="802001398" sldId="2147483648"/>
              <pc:sldLayoutMk cId="1041787524" sldId="2147483655"/>
              <ac:spMk id="5" creationId="{7B40D38F-CF40-6542-AE46-FC2D631B0D61}"/>
            </ac:spMkLst>
          </pc:spChg>
          <pc:spChg chg="del">
            <ac:chgData name="Yasin Arafat" userId="1bac607883c7da5f" providerId="LiveId" clId="{2C40E929-F84B-6641-995C-DC4383F024B3}" dt="2024-06-11T11:11:39.715" v="220" actId="478"/>
            <ac:spMkLst>
              <pc:docMk/>
              <pc:sldMasterMk cId="802001398" sldId="2147483648"/>
              <pc:sldLayoutMk cId="1041787524" sldId="2147483655"/>
              <ac:spMk id="6" creationId="{47B94411-EE1B-C03C-ECA6-2C4902E5D9DD}"/>
            </ac:spMkLst>
          </pc:spChg>
          <pc:spChg chg="del">
            <ac:chgData name="Yasin Arafat" userId="1bac607883c7da5f" providerId="LiveId" clId="{2C40E929-F84B-6641-995C-DC4383F024B3}" dt="2024-06-11T11:11:39.715" v="220" actId="478"/>
            <ac:spMkLst>
              <pc:docMk/>
              <pc:sldMasterMk cId="802001398" sldId="2147483648"/>
              <pc:sldLayoutMk cId="1041787524" sldId="2147483655"/>
              <ac:spMk id="7" creationId="{00FA7392-094B-A613-86FB-A9E944F23638}"/>
            </ac:spMkLst>
          </pc:spChg>
          <pc:spChg chg="del">
            <ac:chgData name="Yasin Arafat" userId="1bac607883c7da5f" providerId="LiveId" clId="{2C40E929-F84B-6641-995C-DC4383F024B3}" dt="2024-06-11T11:11:39.715" v="220" actId="478"/>
            <ac:spMkLst>
              <pc:docMk/>
              <pc:sldMasterMk cId="802001398" sldId="2147483648"/>
              <pc:sldLayoutMk cId="1041787524" sldId="2147483655"/>
              <ac:spMk id="8" creationId="{68ACE00C-9CB9-DC00-4643-DA904CA9AA07}"/>
            </ac:spMkLst>
          </pc:spChg>
          <pc:spChg chg="del">
            <ac:chgData name="Yasin Arafat" userId="1bac607883c7da5f" providerId="LiveId" clId="{2C40E929-F84B-6641-995C-DC4383F024B3}" dt="2024-06-11T11:11:39.715" v="220" actId="478"/>
            <ac:spMkLst>
              <pc:docMk/>
              <pc:sldMasterMk cId="802001398" sldId="2147483648"/>
              <pc:sldLayoutMk cId="1041787524" sldId="2147483655"/>
              <ac:spMk id="9" creationId="{92013688-DF31-3EE2-D370-36B3288E68BC}"/>
            </ac:spMkLst>
          </pc:spChg>
          <pc:spChg chg="del">
            <ac:chgData name="Yasin Arafat" userId="1bac607883c7da5f" providerId="LiveId" clId="{2C40E929-F84B-6641-995C-DC4383F024B3}" dt="2024-06-11T11:11:39.715" v="220" actId="478"/>
            <ac:spMkLst>
              <pc:docMk/>
              <pc:sldMasterMk cId="802001398" sldId="2147483648"/>
              <pc:sldLayoutMk cId="1041787524" sldId="2147483655"/>
              <ac:spMk id="10" creationId="{DF083F95-2FCF-68CA-C819-D4BE0495B340}"/>
            </ac:spMkLst>
          </pc:spChg>
          <pc:spChg chg="del">
            <ac:chgData name="Yasin Arafat" userId="1bac607883c7da5f" providerId="LiveId" clId="{2C40E929-F84B-6641-995C-DC4383F024B3}" dt="2024-06-11T11:11:39.715" v="220" actId="478"/>
            <ac:spMkLst>
              <pc:docMk/>
              <pc:sldMasterMk cId="802001398" sldId="2147483648"/>
              <pc:sldLayoutMk cId="1041787524" sldId="2147483655"/>
              <ac:spMk id="11" creationId="{FC839D2F-737B-4E15-5EC2-85290B6B8F3C}"/>
            </ac:spMkLst>
          </pc:spChg>
          <pc:spChg chg="add mod">
            <ac:chgData name="Yasin Arafat" userId="1bac607883c7da5f" providerId="LiveId" clId="{2C40E929-F84B-6641-995C-DC4383F024B3}" dt="2024-06-11T11:14:10.390" v="242" actId="2711"/>
            <ac:spMkLst>
              <pc:docMk/>
              <pc:sldMasterMk cId="802001398" sldId="2147483648"/>
              <pc:sldLayoutMk cId="1041787524" sldId="2147483655"/>
              <ac:spMk id="12" creationId="{5DA54A33-D976-33A8-C091-98322756AC41}"/>
            </ac:spMkLst>
          </pc:spChg>
          <pc:spChg chg="add mod">
            <ac:chgData name="Yasin Arafat" userId="1bac607883c7da5f" providerId="LiveId" clId="{2C40E929-F84B-6641-995C-DC4383F024B3}" dt="2024-06-11T11:14:10.390" v="242" actId="2711"/>
            <ac:spMkLst>
              <pc:docMk/>
              <pc:sldMasterMk cId="802001398" sldId="2147483648"/>
              <pc:sldLayoutMk cId="1041787524" sldId="2147483655"/>
              <ac:spMk id="13" creationId="{31FC31D2-0B76-BACF-8A42-61F5369DFB92}"/>
            </ac:spMkLst>
          </pc:spChg>
          <pc:spChg chg="add mod">
            <ac:chgData name="Yasin Arafat" userId="1bac607883c7da5f" providerId="LiveId" clId="{2C40E929-F84B-6641-995C-DC4383F024B3}" dt="2024-06-11T11:14:10.390" v="242" actId="2711"/>
            <ac:spMkLst>
              <pc:docMk/>
              <pc:sldMasterMk cId="802001398" sldId="2147483648"/>
              <pc:sldLayoutMk cId="1041787524" sldId="2147483655"/>
              <ac:spMk id="14" creationId="{5C9C8AE2-5708-02D9-74CB-B6809B91D255}"/>
            </ac:spMkLst>
          </pc:spChg>
          <pc:spChg chg="add del mod">
            <ac:chgData name="Yasin Arafat" userId="1bac607883c7da5f" providerId="LiveId" clId="{2C40E929-F84B-6641-995C-DC4383F024B3}" dt="2024-06-11T11:13:31.659" v="236" actId="478"/>
            <ac:spMkLst>
              <pc:docMk/>
              <pc:sldMasterMk cId="802001398" sldId="2147483648"/>
              <pc:sldLayoutMk cId="1041787524" sldId="2147483655"/>
              <ac:spMk id="15" creationId="{EAB10B01-ED17-939A-34B7-955255177884}"/>
            </ac:spMkLst>
          </pc:spChg>
          <pc:spChg chg="add del mod">
            <ac:chgData name="Yasin Arafat" userId="1bac607883c7da5f" providerId="LiveId" clId="{2C40E929-F84B-6641-995C-DC4383F024B3}" dt="2024-06-11T11:13:31.659" v="236" actId="478"/>
            <ac:spMkLst>
              <pc:docMk/>
              <pc:sldMasterMk cId="802001398" sldId="2147483648"/>
              <pc:sldLayoutMk cId="1041787524" sldId="2147483655"/>
              <ac:spMk id="16" creationId="{C89838FD-C1A8-0DB8-9139-386FAB5C41FD}"/>
            </ac:spMkLst>
          </pc:spChg>
          <pc:spChg chg="add del mod">
            <ac:chgData name="Yasin Arafat" userId="1bac607883c7da5f" providerId="LiveId" clId="{2C40E929-F84B-6641-995C-DC4383F024B3}" dt="2024-06-11T11:13:31.659" v="236" actId="478"/>
            <ac:spMkLst>
              <pc:docMk/>
              <pc:sldMasterMk cId="802001398" sldId="2147483648"/>
              <pc:sldLayoutMk cId="1041787524" sldId="2147483655"/>
              <ac:spMk id="17" creationId="{3FAD085D-902A-BDBD-20A4-AEB7DB5DBE33}"/>
            </ac:spMkLst>
          </pc:spChg>
          <pc:spChg chg="add del mod">
            <ac:chgData name="Yasin Arafat" userId="1bac607883c7da5f" providerId="LiveId" clId="{2C40E929-F84B-6641-995C-DC4383F024B3}" dt="2024-06-11T11:13:31.659" v="236" actId="478"/>
            <ac:spMkLst>
              <pc:docMk/>
              <pc:sldMasterMk cId="802001398" sldId="2147483648"/>
              <pc:sldLayoutMk cId="1041787524" sldId="2147483655"/>
              <ac:spMk id="18" creationId="{DCEBFEE8-1213-00DD-DFDA-FB3688D6FF40}"/>
            </ac:spMkLst>
          </pc:spChg>
          <pc:spChg chg="add mod">
            <ac:chgData name="Yasin Arafat" userId="1bac607883c7da5f" providerId="LiveId" clId="{2C40E929-F84B-6641-995C-DC4383F024B3}" dt="2024-06-11T11:14:10.390" v="242" actId="2711"/>
            <ac:spMkLst>
              <pc:docMk/>
              <pc:sldMasterMk cId="802001398" sldId="2147483648"/>
              <pc:sldLayoutMk cId="1041787524" sldId="2147483655"/>
              <ac:spMk id="19" creationId="{E4BDC74A-B1B4-4A61-EF84-7EC7AB536DAB}"/>
            </ac:spMkLst>
          </pc:spChg>
          <pc:spChg chg="add del mod">
            <ac:chgData name="Yasin Arafat" userId="1bac607883c7da5f" providerId="LiveId" clId="{2C40E929-F84B-6641-995C-DC4383F024B3}" dt="2024-06-11T11:12:56.490" v="231" actId="478"/>
            <ac:spMkLst>
              <pc:docMk/>
              <pc:sldMasterMk cId="802001398" sldId="2147483648"/>
              <pc:sldLayoutMk cId="1041787524" sldId="2147483655"/>
              <ac:spMk id="20" creationId="{724B6CCB-793E-BFEB-8B59-1F54FE26F414}"/>
            </ac:spMkLst>
          </pc:spChg>
          <pc:spChg chg="add mod">
            <ac:chgData name="Yasin Arafat" userId="1bac607883c7da5f" providerId="LiveId" clId="{2C40E929-F84B-6641-995C-DC4383F024B3}" dt="2024-06-11T11:14:10.390" v="242" actId="2711"/>
            <ac:spMkLst>
              <pc:docMk/>
              <pc:sldMasterMk cId="802001398" sldId="2147483648"/>
              <pc:sldLayoutMk cId="1041787524" sldId="2147483655"/>
              <ac:spMk id="21" creationId="{3ACC1659-4341-D283-2214-7526AD2AE0B6}"/>
            </ac:spMkLst>
          </pc:spChg>
          <pc:spChg chg="add mod">
            <ac:chgData name="Yasin Arafat" userId="1bac607883c7da5f" providerId="LiveId" clId="{2C40E929-F84B-6641-995C-DC4383F024B3}" dt="2024-06-11T11:14:10.390" v="242" actId="2711"/>
            <ac:spMkLst>
              <pc:docMk/>
              <pc:sldMasterMk cId="802001398" sldId="2147483648"/>
              <pc:sldLayoutMk cId="1041787524" sldId="2147483655"/>
              <ac:spMk id="22" creationId="{FCE84C34-7E19-2028-8EFE-AF555F0E67A2}"/>
            </ac:spMkLst>
          </pc:spChg>
          <pc:spChg chg="add mod">
            <ac:chgData name="Yasin Arafat" userId="1bac607883c7da5f" providerId="LiveId" clId="{2C40E929-F84B-6641-995C-DC4383F024B3}" dt="2024-06-11T11:14:10.390" v="242" actId="2711"/>
            <ac:spMkLst>
              <pc:docMk/>
              <pc:sldMasterMk cId="802001398" sldId="2147483648"/>
              <pc:sldLayoutMk cId="1041787524" sldId="2147483655"/>
              <ac:spMk id="23" creationId="{2CA9455D-C71E-C977-65D7-CF02F4377B70}"/>
            </ac:spMkLst>
          </pc:spChg>
          <pc:spChg chg="add mod">
            <ac:chgData name="Yasin Arafat" userId="1bac607883c7da5f" providerId="LiveId" clId="{2C40E929-F84B-6641-995C-DC4383F024B3}" dt="2024-06-11T11:14:10.390" v="242" actId="2711"/>
            <ac:spMkLst>
              <pc:docMk/>
              <pc:sldMasterMk cId="802001398" sldId="2147483648"/>
              <pc:sldLayoutMk cId="1041787524" sldId="2147483655"/>
              <ac:spMk id="24" creationId="{B66ADB74-E6D2-780C-832B-F4855940CF7B}"/>
            </ac:spMkLst>
          </pc:spChg>
        </pc:sldLayoutChg>
        <pc:sldLayoutChg chg="addSp delSp modSp mod">
          <pc:chgData name="Yasin Arafat" userId="1bac607883c7da5f" providerId="LiveId" clId="{2C40E929-F84B-6641-995C-DC4383F024B3}" dt="2024-06-11T10:54:59.326" v="162"/>
          <pc:sldLayoutMkLst>
            <pc:docMk/>
            <pc:sldMasterMk cId="802001398" sldId="2147483648"/>
            <pc:sldLayoutMk cId="1805829772" sldId="2147483660"/>
          </pc:sldLayoutMkLst>
          <pc:spChg chg="del">
            <ac:chgData name="Yasin Arafat" userId="1bac607883c7da5f" providerId="LiveId" clId="{2C40E929-F84B-6641-995C-DC4383F024B3}" dt="2024-06-11T10:36:03.469" v="45" actId="478"/>
            <ac:spMkLst>
              <pc:docMk/>
              <pc:sldMasterMk cId="802001398" sldId="2147483648"/>
              <pc:sldLayoutMk cId="1805829772" sldId="2147483660"/>
              <ac:spMk id="2" creationId="{8D1AF7F9-2BED-F8CE-2370-040EA075BECE}"/>
            </ac:spMkLst>
          </pc:spChg>
          <pc:spChg chg="del">
            <ac:chgData name="Yasin Arafat" userId="1bac607883c7da5f" providerId="LiveId" clId="{2C40E929-F84B-6641-995C-DC4383F024B3}" dt="2024-06-11T10:36:03.469" v="45" actId="478"/>
            <ac:spMkLst>
              <pc:docMk/>
              <pc:sldMasterMk cId="802001398" sldId="2147483648"/>
              <pc:sldLayoutMk cId="1805829772" sldId="2147483660"/>
              <ac:spMk id="3" creationId="{0B515FD6-82C1-F27F-AB17-2E2DD041039E}"/>
            </ac:spMkLst>
          </pc:spChg>
          <pc:spChg chg="mod">
            <ac:chgData name="Yasin Arafat" userId="1bac607883c7da5f" providerId="LiveId" clId="{2C40E929-F84B-6641-995C-DC4383F024B3}" dt="2024-06-11T10:36:08.157" v="47" actId="2711"/>
            <ac:spMkLst>
              <pc:docMk/>
              <pc:sldMasterMk cId="802001398" sldId="2147483648"/>
              <pc:sldLayoutMk cId="1805829772" sldId="2147483660"/>
              <ac:spMk id="4" creationId="{9034668E-504D-8D1B-8AC9-3E387BF0B1BA}"/>
            </ac:spMkLst>
          </pc:spChg>
          <pc:spChg chg="mod">
            <ac:chgData name="Yasin Arafat" userId="1bac607883c7da5f" providerId="LiveId" clId="{2C40E929-F84B-6641-995C-DC4383F024B3}" dt="2024-06-11T10:36:08.157" v="47" actId="2711"/>
            <ac:spMkLst>
              <pc:docMk/>
              <pc:sldMasterMk cId="802001398" sldId="2147483648"/>
              <pc:sldLayoutMk cId="1805829772" sldId="2147483660"/>
              <ac:spMk id="5" creationId="{BB5369F0-13E7-3987-C328-EA939F9601E5}"/>
            </ac:spMkLst>
          </pc:spChg>
          <pc:spChg chg="mod">
            <ac:chgData name="Yasin Arafat" userId="1bac607883c7da5f" providerId="LiveId" clId="{2C40E929-F84B-6641-995C-DC4383F024B3}" dt="2024-06-11T10:36:08.157" v="47" actId="2711"/>
            <ac:spMkLst>
              <pc:docMk/>
              <pc:sldMasterMk cId="802001398" sldId="2147483648"/>
              <pc:sldLayoutMk cId="1805829772" sldId="2147483660"/>
              <ac:spMk id="6" creationId="{76047604-23FB-3B77-51A9-FC577F45E9D1}"/>
            </ac:spMkLst>
          </pc:spChg>
          <pc:spChg chg="add mod">
            <ac:chgData name="Yasin Arafat" userId="1bac607883c7da5f" providerId="LiveId" clId="{2C40E929-F84B-6641-995C-DC4383F024B3}" dt="2024-06-11T10:35:29.595" v="42"/>
            <ac:spMkLst>
              <pc:docMk/>
              <pc:sldMasterMk cId="802001398" sldId="2147483648"/>
              <pc:sldLayoutMk cId="1805829772" sldId="2147483660"/>
              <ac:spMk id="7" creationId="{C14A225C-341E-5EF9-24AE-8DDBFEC93A31}"/>
            </ac:spMkLst>
          </pc:spChg>
          <pc:spChg chg="add mod">
            <ac:chgData name="Yasin Arafat" userId="1bac607883c7da5f" providerId="LiveId" clId="{2C40E929-F84B-6641-995C-DC4383F024B3}" dt="2024-06-11T10:35:29.595" v="42"/>
            <ac:spMkLst>
              <pc:docMk/>
              <pc:sldMasterMk cId="802001398" sldId="2147483648"/>
              <pc:sldLayoutMk cId="1805829772" sldId="2147483660"/>
              <ac:spMk id="8" creationId="{016AE14C-A5F7-1272-709A-9121EAAD5507}"/>
            </ac:spMkLst>
          </pc:spChg>
          <pc:spChg chg="add del mod">
            <ac:chgData name="Yasin Arafat" userId="1bac607883c7da5f" providerId="LiveId" clId="{2C40E929-F84B-6641-995C-DC4383F024B3}" dt="2024-06-11T10:54:54.769" v="161" actId="478"/>
            <ac:spMkLst>
              <pc:docMk/>
              <pc:sldMasterMk cId="802001398" sldId="2147483648"/>
              <pc:sldLayoutMk cId="1805829772" sldId="2147483660"/>
              <ac:spMk id="9" creationId="{9DF55AC7-EE2B-A9B2-2414-1977D865C6D4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28" creationId="{8A8D45F0-E107-DDBB-449A-8C9D35347DCD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29" creationId="{AB01456F-A27F-24CD-D7A5-AB00A99A0B69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30" creationId="{76DA3746-9DEC-634B-9536-B4D016C2C787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31" creationId="{E090ED89-9F08-ED74-EBA9-1B22F43D4FAF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32" creationId="{BB8324E6-4196-DF71-6962-66DE02B10044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33" creationId="{1B343087-8CF8-EE92-A016-BE4F7D6B16F2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34" creationId="{EEDDCABB-DB41-A5CE-17BF-EF3A757FFA76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35" creationId="{0DC3ED35-7539-6A05-C4BA-784CC820143F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36" creationId="{CEC5BEC4-234C-6611-8AA9-78D17DD640D8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37" creationId="{65448BDB-8E53-1356-B419-3CA3790E191D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38" creationId="{9E24274E-4911-ED17-0B3D-2B57B50ED4E2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39" creationId="{3DD65512-B5D4-5807-2F8F-9772256FC479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40" creationId="{B8297D2A-77EF-A202-0275-7F4FB2E88D1A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41" creationId="{7562E6A1-0FE1-037D-DE31-A66F7586AF28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42" creationId="{1AA698C2-E87F-117A-0662-03625B25552D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43" creationId="{BCFA1655-7739-A834-6F45-851C768A6FF0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44" creationId="{0C1463B1-59EC-C6EB-29C1-43178A52A150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45" creationId="{79D05171-A21A-89FF-04D1-EC45051C6DF0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46" creationId="{F8E0A6E9-7EEC-28A8-7DE9-A61293D4993C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47" creationId="{3B8F7BB9-2071-2B8F-03BF-4193171B3A6E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48" creationId="{556966F5-56B3-5B14-9723-4F7AE6D10C91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49" creationId="{67918AC3-7574-F98E-98BD-1D9B9C8CFFDE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50" creationId="{C1E2EE6A-2D4E-9957-D479-DBBDA1939EB1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51" creationId="{AC8C83D8-BD93-C387-9654-9E9B4C2FE212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52" creationId="{6455D547-9171-AC50-92BE-354D9CDB099A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53" creationId="{37DA76C6-0E9D-C19D-7915-6199FDF2C86D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54" creationId="{0CD2A3B8-B820-74CE-FFB5-73896FF0A7D6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55" creationId="{545BE752-6822-FEE1-DA83-3F7111BA216E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56" creationId="{FD50585F-FDCB-7646-38E5-39472B8D82B5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57" creationId="{085D8957-8941-D598-3EEA-3DF544EF24BD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58" creationId="{F8F571DC-5361-399A-EA6A-02514D3B939A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59" creationId="{B4406D76-9851-ED9D-D5F6-33EDD76B0739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60" creationId="{EC5B52CF-BE5E-630C-9F38-0BBA19BFBDE4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61" creationId="{7E298474-6388-2AE1-62B6-236916B31D5E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62" creationId="{30315FC5-3D22-242D-3095-450D0327548C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63" creationId="{74FC74B0-4029-0300-0E16-47E09AD7F49A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64" creationId="{1588E692-2473-76C0-2D98-8E3AE11D5FE0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65" creationId="{B7EE33A2-B303-242A-5295-F0ABE4CAE2BA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66" creationId="{E1BDBC05-A2E1-FD33-071D-A9E44EF5B1DA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67" creationId="{89163CC6-3026-A5EE-5210-2632B60AA196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68" creationId="{93169499-23A5-F7B5-89BF-3FB5EDDFA574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69" creationId="{0E82AF85-4E4D-F464-CB02-38CB3DF7F136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70" creationId="{1E29FE20-64B6-D3F7-375D-9DCA96D5E0D2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71" creationId="{EF83B4EC-3C71-EF11-2F0D-7C09BBFB4A76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72" creationId="{3EA25EB4-DAE7-4520-E2D9-087F4DE99B96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73" creationId="{38100E25-0AD5-8255-C215-EA8ECD9D559F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74" creationId="{05F28CA3-E39F-A6B4-A638-207B56CC911B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75" creationId="{BEB5DC33-4667-2CAD-5C14-1B2795AB5005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76" creationId="{F23D779E-CDEF-A65B-1F23-8358088A78CB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77" creationId="{FBD4AEA3-E5A9-6CEB-CACD-024169BBC50F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78" creationId="{8B91E4A6-23D3-A80D-7C0F-7123B87D841F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79" creationId="{4ED74B03-9A39-4907-96D1-55BCEDB2EB1D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80" creationId="{87D75C38-126C-6E78-5CB5-AD25D072B01B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81" creationId="{8BE395A6-7924-9697-2C49-B5177043D04F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82" creationId="{7499F610-30BD-7D8E-FE9C-9BA112FAC8A3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83" creationId="{736F5F65-3195-92F2-FCE7-A47B0C375635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84" creationId="{596A913F-A145-6176-1F30-4FDA4D56152A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85" creationId="{EE231393-C1B6-93B0-9B4D-F0FA90915E4C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86" creationId="{EDFDF9E6-74EF-DF3F-EB47-D7C2C05BA45C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87" creationId="{66A777CD-9BF3-C067-C75C-8426D6FBDDD9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88" creationId="{B9179976-4728-3734-6873-0F7D92D3C65C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89" creationId="{87302413-C3B6-C1B4-0906-C99D186F8E40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90" creationId="{C4DE051E-E609-ED81-6964-65383D0479EE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91" creationId="{3E995EC2-D43B-610E-CE70-270FE070342B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92" creationId="{F51B8DC9-552F-4181-B68F-5360DD8330F4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93" creationId="{3B019A80-D807-157F-3C83-35FB9756E390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94" creationId="{E3F0D7D4-FB93-D17C-EA72-DC0338059366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95" creationId="{1E881440-6B42-7C94-2177-EE09EA2EFC85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96" creationId="{4C4A0FD0-144C-EE38-9AD1-08F7E93DE8C0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97" creationId="{864FD034-8EDC-43C5-6849-DB28F25E49A8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98" creationId="{1179CF06-FE34-97DA-F79B-7DD4022B6A45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99" creationId="{1A4B0F43-EA8B-7EC2-C7D9-05DB777AAF44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100" creationId="{D2C5EA44-5BB4-8276-7558-2FFCCCFA5F5C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101" creationId="{3A477B61-5FDB-CEC1-1017-8F26C93791F4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102" creationId="{10D27F10-1590-B420-E91E-C930660AA080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103" creationId="{EE5048E3-60C2-AAB5-2AFD-5A8D3370AA96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104" creationId="{76A39D8A-402B-9A18-6D41-E4A00C92FF62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105" creationId="{F8B64C54-591A-D053-6E9A-AB02D13A12F6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106" creationId="{54C2E605-9C76-AE45-1F28-698E9B8E0726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107" creationId="{62B063B9-77E2-90C6-E463-EBA1B7CAC6E0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108" creationId="{0783A311-17DE-E61F-A194-3EB43909849B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109" creationId="{BABBB41E-1819-72A8-73B9-FD10904AECFD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110" creationId="{55D68A8F-6BDD-9459-D1B6-101B890DEAFF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111" creationId="{EE0677BB-B957-A7DF-F433-A622C7197C96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112" creationId="{A3CC6DB5-A228-621D-E0E0-6DE56A0CADA0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113" creationId="{5C9C7500-2DEB-B07D-989E-5F84CB48DE66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114" creationId="{AC644709-DD29-827F-0B16-56BCA88CCD80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115" creationId="{BC4BE84B-6DEB-E65B-15E9-FD71E28B7545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116" creationId="{FBB6AB24-262A-5280-597C-E0FA1FBBD3D5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117" creationId="{3A4AD388-A100-1DD1-DAF3-5115754890D7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118" creationId="{3BF8DE3C-0208-3D14-C956-C191C9C7DAFB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119" creationId="{83BD4CDC-30A6-8C07-1B26-A388DCDF000E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120" creationId="{980DB3AD-704F-3CF0-CA32-FC9CECD2E8BD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121" creationId="{35CA0C73-9A72-C9A9-1D7D-9DC39B427D1A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122" creationId="{4B12E914-5E10-5669-C4C7-9093EDD6BFF1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123" creationId="{FB11FBB1-9A25-5D1C-C1B0-3F8B8963C3E7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124" creationId="{61FA19E7-EF49-34B9-93B0-518BF160AE5C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125" creationId="{CB7DCBDA-4601-143D-E0C1-2EEA5F2D85F9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126" creationId="{BA9CA431-D794-507F-0A0D-8B4F23E6E495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127" creationId="{0E3F9848-DA7B-7126-0A12-322EA6883E26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128" creationId="{2ADBF2D5-B2DB-AA37-4C01-959836EFDC95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129" creationId="{6A1445AE-8B38-5134-C727-A36F45FB5F85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130" creationId="{BE452B3A-42AD-7DEA-991B-A22E85C609C0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131" creationId="{75C3AA21-2637-94C9-099B-55D0914D84DF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132" creationId="{44A765D9-DEE1-5D54-7055-4A9ED4F47E83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133" creationId="{2D12B7AD-5624-3B0D-7BF1-FA19D495D06D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134" creationId="{54112B31-D3A7-C8ED-411E-520F72FE6165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135" creationId="{0D25BD78-D9FE-0C27-FD9D-0DC0EE0536C5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136" creationId="{C2233F04-2DED-556A-5221-0812C523CFB9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137" creationId="{2310E7C6-7375-AC8D-AE78-98C15B417FE2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138" creationId="{D8D8F8DF-7D1B-523A-9330-EF8D28828ECB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139" creationId="{5DABAFA1-DF31-C8E3-8EFD-B5A82A933C4C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140" creationId="{732D01A1-994C-4ADB-AEA3-C1E51F646896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141" creationId="{31A1B3A7-52F2-4C31-1FA1-7C1AA59FFE8E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142" creationId="{65BB4D1D-139A-79FA-4CFD-A79344229C9C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143" creationId="{E7F5F10C-A035-265C-6323-32AB10BCF9D0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144" creationId="{7D266AD5-CCBC-249C-4798-DBBFFCE060E8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145" creationId="{5557BE6C-1E00-CDCD-1771-BABE450C0570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146" creationId="{090D2AAF-83F3-BC25-043C-8A6FC888F0EB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147" creationId="{CC12B456-10E0-605A-3479-78515FCC2A85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148" creationId="{0D605CD3-9C47-C62A-01DF-286E99D2DAAF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149" creationId="{4B48CEFE-5FFF-D579-906D-4CDAEFC8478F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150" creationId="{F5FF2D4C-2697-FA53-B99F-F980108B51E5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151" creationId="{1747273B-588B-FBFE-5B4E-205383663C6D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152" creationId="{BA83FC0F-29A4-AACB-FCAB-94A3AE2E451A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153" creationId="{9A778DC2-AB7E-5EC6-7729-AD69CBA28075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154" creationId="{2B7BD3FA-E910-25FB-F7A8-FA7E66145C93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155" creationId="{33A7EFE9-2BA2-584A-DAC0-A3887CB527B6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156" creationId="{E2694173-7D6B-BE8C-69F8-C15A3E76CA53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157" creationId="{5E13AD07-0CE4-7151-4F94-A30ED871523A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158" creationId="{BC7C4A4A-9AD7-FB0C-D9B8-3E74F88E11F5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159" creationId="{F76630AA-1151-CF63-8EB4-19F36F03520C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160" creationId="{E3D8BB50-61AE-B711-D2C7-B7A3A261B4B7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161" creationId="{89088226-D0D1-E60E-E4BF-23835FCA1ECE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162" creationId="{6196E853-9EA3-08BB-F2D4-B900915FB8B2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163" creationId="{43C21FF1-C9E8-836B-9BAB-E59D096FE38A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164" creationId="{6C1A2CA0-8953-6B99-66A1-9187D5FEDDDE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165" creationId="{DA1224ED-AFE8-D27C-434F-09E8D93A9086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166" creationId="{8CBD31C7-1E28-D9A1-95E4-03BDC0705096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167" creationId="{2F0CCBF8-BB2A-C856-783D-544FF1AFD0F3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168" creationId="{0B756B1B-FBD4-5A84-6BFE-389535942E6C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169" creationId="{BDC57ABC-06E6-5667-3C3E-B54487475E8E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170" creationId="{EC8AA7C0-3A5B-0A90-B654-C62290D99F6B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171" creationId="{04327E49-3864-504E-2CE4-6229CCA7691B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172" creationId="{85F7A3AC-CEAB-FD11-4A65-2AECC200F8AF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173" creationId="{2D009BCB-D96C-43AF-6C1D-AFD28D31CF15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174" creationId="{F5BA281A-199D-3C38-9B62-870FBDECC19E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175" creationId="{D2F007EC-275A-D7FE-D768-9D4CD788F0CB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176" creationId="{0E83E6C1-7061-F6AA-526B-C6516793244B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177" creationId="{847FDAB1-D89B-4417-8F10-F106366643DC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178" creationId="{52457729-F7C2-45E2-9621-EFBCFF7871B4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179" creationId="{96182CA3-4C1E-B5CA-8EEB-F5467EECC5AE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180" creationId="{C01FB999-B98A-E7D4-2F32-E947C85DBC2A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181" creationId="{2154895F-5F76-46AD-47E4-BA7A4F96F521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182" creationId="{1A5C2A09-F4A6-47BA-0387-850D38E38E58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183" creationId="{5D67E9A4-D2C1-64DD-D780-80B8D0A35A39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184" creationId="{7A683BD7-AC99-9786-DF2C-7DCB102CC521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185" creationId="{E751D46B-EB62-AEFE-1547-D08ACFBD139B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186" creationId="{1DA6AFDC-FBBE-2B98-79B2-506B7AB8BFE1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187" creationId="{787196EF-045F-B856-FB64-56CAC6BD5A15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188" creationId="{B802CC30-8FD2-04E1-A2D3-F1D66B36747E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189" creationId="{41EDABD6-8DEE-2A2F-D130-1DD5F0090473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190" creationId="{EE696AC1-7EF0-DD8F-6838-E5BD655EC516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191" creationId="{CDC81D02-9E6D-CF2F-31ED-99BC4F4DF2A7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192" creationId="{8CBC9E3D-6B4C-E6C7-3F12-FADE758D69EB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193" creationId="{F42C7BD9-443E-49C0-7A88-9A7A762E12B4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194" creationId="{8767ED4A-87D6-670B-C6A8-F79A055E0672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195" creationId="{A4467E93-1F40-7D09-AB62-B04913B0F6DB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196" creationId="{8B354CF8-DDF3-C741-DA3C-253D23A11FB7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197" creationId="{714A6D33-5C25-D8E6-4D0A-3F3BEEAC1B83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198" creationId="{D989A9FD-7DA3-3CC0-C31E-B9BD25AD3BB9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199" creationId="{63CDC0E8-6DD9-EADD-47D6-E454D478DA7F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200" creationId="{C1C96D42-CEFC-1025-0203-134083E4167B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201" creationId="{DA5637A1-B9B9-FFD8-0559-E52114E39A60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202" creationId="{2E2461D5-F542-6C73-AB0C-68118AA2A955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203" creationId="{5752B085-29FF-A714-F42D-304414F2948F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204" creationId="{24E75EA1-599A-EA7A-04EB-5CDAAE34C7D5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205" creationId="{33AF3F7B-0567-EC08-F225-CB0D23F1F7A5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206" creationId="{48B66B56-BEE2-E698-D7F1-074E4123F4F8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207" creationId="{06CDE2C2-511A-A169-AE28-02331AAC4BB2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208" creationId="{102C163D-CC9D-07DB-023B-744C33D1D804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209" creationId="{E10A0A82-44E8-FBBF-FE71-EBC49F41F111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210" creationId="{AAA48BF4-A47F-2524-49F8-BF7BA2CBC0AF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211" creationId="{C32D5F9E-FF02-B8D5-0154-90E9771FC3B7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212" creationId="{E6B764BA-EA52-277C-CC4D-A8337C01CD90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213" creationId="{9958D962-D2B4-EAF7-F866-80E0F93E0372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214" creationId="{609C660E-B440-16B3-7831-DFB9D616CE6E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215" creationId="{D202EDC2-252D-714C-FBFE-1BC6ECEC30E0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216" creationId="{0FB94819-B411-2F0C-81CA-A44A51224035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217" creationId="{B8FC6336-B8F6-1EB3-D408-0FCDD4C26698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218" creationId="{B3FC06C5-EB9F-E1DB-4B5B-54269835FF10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219" creationId="{93D81441-4C63-8870-9444-D7E14B937075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220" creationId="{0E862CF7-11EE-C86D-F48A-C98AD8536EC0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221" creationId="{85A516F2-46E4-C926-23E8-F4B44A92F10F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222" creationId="{14C8EC37-B675-460E-328C-A7573D2389A0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223" creationId="{D28D18EE-B7BA-E30E-B69A-7684F5F3FF47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224" creationId="{E7D28C6D-4C10-CFBD-C434-26110025F1DE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225" creationId="{8A69B567-6C7A-73D6-0E93-902A3212A08E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226" creationId="{53E96BC3-384D-ABB1-55E9-A413DE0E486B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227" creationId="{347E55BA-4C40-BBC4-FA39-3281C1524856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228" creationId="{A46DD71E-1A6C-BC67-1C8C-197212D33BF5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229" creationId="{CD671D52-B34C-1B16-BF90-1BD0839ECDE0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230" creationId="{3665A823-4284-0C1F-DD9D-5C63441D363C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231" creationId="{844DE3E3-8A64-AEDC-84C1-4785F8140839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232" creationId="{4176FD22-F9B2-8506-79BE-971DB2FDEE23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233" creationId="{07819FC9-6872-AD1C-B0A7-CB63B67E520C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234" creationId="{045A217C-2EC5-AC22-E8C2-C2BB744A9518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235" creationId="{29882692-6002-AF58-A6F0-B5BF7819CC81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236" creationId="{0D7EFFC7-C00E-8089-3FC2-E4E1C032F4A8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237" creationId="{4B9BDF03-9615-AFEB-FDC6-1781395385C8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238" creationId="{7CCAB479-ED30-06AE-2AB2-4EBACC77F307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239" creationId="{0773A00C-1D09-2393-ADD4-345B52E1F80B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240" creationId="{27EED768-6498-089F-8EF4-C9F3C9B6B04A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241" creationId="{D493D18C-67BE-2B46-683A-CF1F57E34D56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242" creationId="{D49292AF-8D52-DFD9-B63A-B71B5551ED95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243" creationId="{0AFA5E91-9BF1-5392-A68B-FBC60C401687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244" creationId="{CA5159D7-B13E-B744-7577-923971396C6A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245" creationId="{58E14B83-7BF2-60C5-0CE4-27D95D1F2CC2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246" creationId="{F1B18F44-7D7B-38CB-A6CF-2FFDF646B62F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247" creationId="{29D08CC6-9B9F-09A9-C957-AF3B120EE75D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248" creationId="{A014476D-F2EA-0027-EB0E-5D03411A79D9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249" creationId="{5B154FC9-2FFF-A226-6C6D-CDA18FC1B425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250" creationId="{6EEA73E3-41BC-C147-51F1-5860B9084C76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251" creationId="{7F84338B-F91F-0ABF-C8A4-1B491983C980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252" creationId="{84B627D5-9C6D-5DB6-E3CF-15CA5C531B0D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253" creationId="{FA8FB1EA-31D3-10F0-E52C-D398A36DA0A8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254" creationId="{148FF65A-84CD-7EA9-717E-44A5C5DBA784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255" creationId="{F551C8AA-EAC4-4EBE-4925-9371344DB7F4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256" creationId="{3C13011B-8051-E111-7AD5-0E06E5203175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257" creationId="{2ACAD704-FC71-2888-F7BA-8E6D1ADB1341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258" creationId="{0C06F99D-B410-0F4F-1CDA-7468AD72F344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259" creationId="{0A393495-E7ED-EB63-E537-3C8176EA875B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260" creationId="{5C3DB8C7-8EF1-9D99-03EA-B51AD269783F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261" creationId="{2DE6C180-3851-654E-7E87-2C9172D811BC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262" creationId="{C77F438A-7775-DF15-A285-5FD0F30D119D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263" creationId="{C65CEC09-EF78-03E4-7FF0-51C8B343FAF6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264" creationId="{877E4C99-12A7-97CA-C1B5-C772537B9DA7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265" creationId="{BE3E15B6-82EE-06C0-0EBC-0FA291F53702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266" creationId="{8C8FF371-8DC7-E033-D8F9-0A1D99BA59C7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267" creationId="{BE1CD7E4-4246-0654-7DBC-CF426161F45E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268" creationId="{F1F7F8E5-AFFD-E482-82DD-F91542155210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269" creationId="{9DCB2108-BBEB-CB10-A6E3-B97A93083744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270" creationId="{AB0E2CFD-6C75-4DF7-9334-360D4EFD08CD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271" creationId="{3973B076-5721-94CF-068B-C90984F941C7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272" creationId="{74B24F81-9881-ABC9-709C-905453CD4DFB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273" creationId="{1FF28220-0F1A-2DF7-72F7-FFA150550917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274" creationId="{4332662A-3803-C1B8-A87A-BB5B4DE9F7A7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275" creationId="{46D4F1C8-2B74-9185-6AF8-7945A8C3C15C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276" creationId="{E22D7D12-F503-DC9C-5B3A-FE28041F6EA6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277" creationId="{A40CCA19-026F-DE37-DDC4-39C1FC8A3B86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278" creationId="{4DB1C61C-28D6-001E-D392-F2CA46026A5C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279" creationId="{292F5D4B-D2FC-D4DC-0743-3CE4EBBB8CF7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280" creationId="{2C32DE0B-E6FB-FFF8-EACA-F2C07CB6D196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281" creationId="{3C0AA1CC-EE3E-8DBF-CC65-A71E5611BD06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282" creationId="{2FCED809-DC15-ABF1-1636-C364B4B6519B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283" creationId="{79981CD2-7D25-C777-5284-C2205CF726DB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284" creationId="{DA108DB8-1B4E-B153-C9F6-490247C90B61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285" creationId="{F644330C-59BD-5BF9-246E-BF2A1F1643DC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286" creationId="{2B232DF9-D4BA-096F-B830-41BD8AD58780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287" creationId="{C2DD0EE6-086D-DDF2-7C60-22E1A50E22C6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288" creationId="{A16A55D1-0CCE-6E7B-0663-AA6999CCBFE4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289" creationId="{5594E9F5-3524-AF7F-3DA9-F9AD8CA9C795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290" creationId="{DAB7B8D7-6F6C-CAD4-6E78-0DC164CB625D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291" creationId="{41C31867-CAC3-38F1-95CF-0424F255A6A5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292" creationId="{53CE9A34-4342-AB80-44B3-CF7204BC98B0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293" creationId="{95FF92D4-6A6C-A771-C8D8-B3C7BB2FDCEA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294" creationId="{660D3EC5-0C45-63AD-46D6-630B059E8F6D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295" creationId="{38C80DAB-DAEF-7B55-12B4-67000A213AF6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296" creationId="{2C4ADE29-9FC6-6B41-F88D-9FC6638EAE19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297" creationId="{24B09F67-02CA-8130-E155-FF4F959B4D6B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298" creationId="{456C1E81-9059-5340-59A6-20260F1E48AB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299" creationId="{9F189433-D57C-4726-BF6E-A26E53DE2C99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300" creationId="{DC6F4B55-AEAE-D419-4F0C-4D95A91BDA99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301" creationId="{40BED26C-394F-4E7E-53FA-EBF79CEF9980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302" creationId="{268B5F76-BDC0-581F-9A70-DA99CDC96BA2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303" creationId="{0C1EB4F2-EDAF-32A0-D50A-FC2E492A0091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304" creationId="{A530EC51-B212-B084-343F-4BE49F656D6B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305" creationId="{4CF49824-461C-346F-4B66-C8730FD925E5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306" creationId="{ED06681C-4A3B-17A1-F660-15369A856258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307" creationId="{3ECF41CA-9215-C49B-ABC2-940CDAC230E4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308" creationId="{2B698145-C221-9767-20E1-961336CBA0ED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309" creationId="{F2668402-84A8-B639-BD48-676C0DD1FC3F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310" creationId="{6BED715B-E015-E949-499B-2CB5775BE6B3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311" creationId="{1D42466F-FECB-3CF5-6672-34EFB1129155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312" creationId="{27DE3945-D631-2C27-4756-8029C8C966B0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313" creationId="{FA221F50-B27A-50D2-497C-144B58D1AF9F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314" creationId="{C450AC90-3953-8D2B-6983-85192218917E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315" creationId="{DB6DDC29-658C-3218-009C-00F64024D52C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316" creationId="{48E01ACA-E134-1061-9953-F96C1C793D3F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317" creationId="{70CE0ADD-1C63-6B36-3D1F-8EA30E50B77C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318" creationId="{1EADA1B2-485A-EFBE-9B11-79001BB2877F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319" creationId="{913CF86D-5706-ACF8-1D24-3E15A9F3004E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320" creationId="{C1C18998-33F4-0AFA-380D-3A79DB48FCD5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321" creationId="{AF422159-3A9B-67F6-A12B-34BF7435AC4C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322" creationId="{7D28A911-63DF-A6DE-3EA6-C07C7716AC6F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323" creationId="{01491399-AB24-11E0-2692-B0B852A7EA7F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324" creationId="{F7DA1CC1-8BE6-C400-54D5-44A0D5583E93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325" creationId="{696510D4-69F7-D9A8-EDDE-13A7012B4CB6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326" creationId="{89C4C09A-0B74-DD48-47EC-FF228D9408CB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327" creationId="{14B442E0-4607-44BA-CA64-C98259E8ECC9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328" creationId="{ADED9090-C74B-E58B-7B1D-A1161DABD1E4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329" creationId="{8463562F-0303-C242-C4C1-C636109E3D3A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330" creationId="{BF1ADA8C-028D-3129-326C-90E0472763FE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331" creationId="{0D027AD3-EA5C-F115-590F-11998A32F8BD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332" creationId="{75458161-EDC1-F5E2-E6D6-EB1DB867B7B5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333" creationId="{0331FFE3-8F5A-D5F8-F0AE-274E830AA5A1}"/>
            </ac:spMkLst>
          </pc:spChg>
          <pc:spChg chg="add del mod">
            <ac:chgData name="Yasin Arafat" userId="1bac607883c7da5f" providerId="LiveId" clId="{2C40E929-F84B-6641-995C-DC4383F024B3}" dt="2024-06-11T10:54:54.769" v="161" actId="478"/>
            <ac:spMkLst>
              <pc:docMk/>
              <pc:sldMasterMk cId="802001398" sldId="2147483648"/>
              <pc:sldLayoutMk cId="1805829772" sldId="2147483660"/>
              <ac:spMk id="334" creationId="{D18C9A5A-F891-3006-D4A9-39D739D2BCC7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336" creationId="{73641336-711F-0C53-E176-3033AB644DF5}"/>
            </ac:spMkLst>
          </pc:spChg>
          <pc:spChg chg="mod">
            <ac:chgData name="Yasin Arafat" userId="1bac607883c7da5f" providerId="LiveId" clId="{2C40E929-F84B-6641-995C-DC4383F024B3}" dt="2024-06-11T10:36:03.906" v="46"/>
            <ac:spMkLst>
              <pc:docMk/>
              <pc:sldMasterMk cId="802001398" sldId="2147483648"/>
              <pc:sldLayoutMk cId="1805829772" sldId="2147483660"/>
              <ac:spMk id="337" creationId="{2AEBBDD6-6A0F-5243-7DD6-01CC726C4C36}"/>
            </ac:spMkLst>
          </pc:spChg>
          <pc:spChg chg="add mod">
            <ac:chgData name="Yasin Arafat" userId="1bac607883c7da5f" providerId="LiveId" clId="{2C40E929-F84B-6641-995C-DC4383F024B3}" dt="2024-06-11T10:54:59.326" v="162"/>
            <ac:spMkLst>
              <pc:docMk/>
              <pc:sldMasterMk cId="802001398" sldId="2147483648"/>
              <pc:sldLayoutMk cId="1805829772" sldId="2147483660"/>
              <ac:spMk id="338" creationId="{5A03B909-E833-371D-F33D-1E8CD03E097B}"/>
            </ac:spMkLst>
          </pc:spChg>
          <pc:spChg chg="add mod">
            <ac:chgData name="Yasin Arafat" userId="1bac607883c7da5f" providerId="LiveId" clId="{2C40E929-F84B-6641-995C-DC4383F024B3}" dt="2024-06-11T10:54:59.326" v="162"/>
            <ac:spMkLst>
              <pc:docMk/>
              <pc:sldMasterMk cId="802001398" sldId="2147483648"/>
              <pc:sldLayoutMk cId="1805829772" sldId="2147483660"/>
              <ac:spMk id="339" creationId="{3ABB648B-EFAE-4812-441E-33410221EA25}"/>
            </ac:spMkLst>
          </pc:spChg>
          <pc:grpChg chg="add mod">
            <ac:chgData name="Yasin Arafat" userId="1bac607883c7da5f" providerId="LiveId" clId="{2C40E929-F84B-6641-995C-DC4383F024B3}" dt="2024-06-11T10:36:08.157" v="47" actId="2711"/>
            <ac:grpSpMkLst>
              <pc:docMk/>
              <pc:sldMasterMk cId="802001398" sldId="2147483648"/>
              <pc:sldLayoutMk cId="1805829772" sldId="2147483660"/>
              <ac:grpSpMk id="10" creationId="{A4795914-26EA-1444-A39E-FC36C79FD603}"/>
            </ac:grpSpMkLst>
          </pc:grpChg>
          <pc:grpChg chg="mod">
            <ac:chgData name="Yasin Arafat" userId="1bac607883c7da5f" providerId="LiveId" clId="{2C40E929-F84B-6641-995C-DC4383F024B3}" dt="2024-06-11T10:36:03.906" v="46"/>
            <ac:grpSpMkLst>
              <pc:docMk/>
              <pc:sldMasterMk cId="802001398" sldId="2147483648"/>
              <pc:sldLayoutMk cId="1805829772" sldId="2147483660"/>
              <ac:grpSpMk id="11" creationId="{9231BF1E-797B-DA25-0769-A695DCE914BE}"/>
            </ac:grpSpMkLst>
          </pc:grpChg>
          <pc:grpChg chg="mod">
            <ac:chgData name="Yasin Arafat" userId="1bac607883c7da5f" providerId="LiveId" clId="{2C40E929-F84B-6641-995C-DC4383F024B3}" dt="2024-06-11T10:36:03.906" v="46"/>
            <ac:grpSpMkLst>
              <pc:docMk/>
              <pc:sldMasterMk cId="802001398" sldId="2147483648"/>
              <pc:sldLayoutMk cId="1805829772" sldId="2147483660"/>
              <ac:grpSpMk id="12" creationId="{AC921EFA-BCB3-DE11-7111-5DE7B632BD3A}"/>
            </ac:grpSpMkLst>
          </pc:grpChg>
          <pc:grpChg chg="mod">
            <ac:chgData name="Yasin Arafat" userId="1bac607883c7da5f" providerId="LiveId" clId="{2C40E929-F84B-6641-995C-DC4383F024B3}" dt="2024-06-11T10:36:03.906" v="46"/>
            <ac:grpSpMkLst>
              <pc:docMk/>
              <pc:sldMasterMk cId="802001398" sldId="2147483648"/>
              <pc:sldLayoutMk cId="1805829772" sldId="2147483660"/>
              <ac:grpSpMk id="13" creationId="{105C0B1D-B7AD-43A4-064C-A65566A4EDA1}"/>
            </ac:grpSpMkLst>
          </pc:grpChg>
          <pc:grpChg chg="mod">
            <ac:chgData name="Yasin Arafat" userId="1bac607883c7da5f" providerId="LiveId" clId="{2C40E929-F84B-6641-995C-DC4383F024B3}" dt="2024-06-11T10:36:03.906" v="46"/>
            <ac:grpSpMkLst>
              <pc:docMk/>
              <pc:sldMasterMk cId="802001398" sldId="2147483648"/>
              <pc:sldLayoutMk cId="1805829772" sldId="2147483660"/>
              <ac:grpSpMk id="14" creationId="{D2959321-B8EC-CC30-D6A1-C9EFC0BDA261}"/>
            </ac:grpSpMkLst>
          </pc:grpChg>
          <pc:grpChg chg="mod">
            <ac:chgData name="Yasin Arafat" userId="1bac607883c7da5f" providerId="LiveId" clId="{2C40E929-F84B-6641-995C-DC4383F024B3}" dt="2024-06-11T10:36:03.906" v="46"/>
            <ac:grpSpMkLst>
              <pc:docMk/>
              <pc:sldMasterMk cId="802001398" sldId="2147483648"/>
              <pc:sldLayoutMk cId="1805829772" sldId="2147483660"/>
              <ac:grpSpMk id="15" creationId="{3B24EE1D-19F6-0BDD-4F98-993FE00EE13D}"/>
            </ac:grpSpMkLst>
          </pc:grpChg>
          <pc:grpChg chg="mod">
            <ac:chgData name="Yasin Arafat" userId="1bac607883c7da5f" providerId="LiveId" clId="{2C40E929-F84B-6641-995C-DC4383F024B3}" dt="2024-06-11T10:36:03.906" v="46"/>
            <ac:grpSpMkLst>
              <pc:docMk/>
              <pc:sldMasterMk cId="802001398" sldId="2147483648"/>
              <pc:sldLayoutMk cId="1805829772" sldId="2147483660"/>
              <ac:grpSpMk id="16" creationId="{7E4A837C-2820-AAA3-E6D4-A1A464F6AEB4}"/>
            </ac:grpSpMkLst>
          </pc:grpChg>
          <pc:grpChg chg="mod">
            <ac:chgData name="Yasin Arafat" userId="1bac607883c7da5f" providerId="LiveId" clId="{2C40E929-F84B-6641-995C-DC4383F024B3}" dt="2024-06-11T10:36:03.906" v="46"/>
            <ac:grpSpMkLst>
              <pc:docMk/>
              <pc:sldMasterMk cId="802001398" sldId="2147483648"/>
              <pc:sldLayoutMk cId="1805829772" sldId="2147483660"/>
              <ac:grpSpMk id="17" creationId="{75A2F5A5-B6DF-9B25-759C-D3C843A0F121}"/>
            </ac:grpSpMkLst>
          </pc:grpChg>
          <pc:grpChg chg="mod">
            <ac:chgData name="Yasin Arafat" userId="1bac607883c7da5f" providerId="LiveId" clId="{2C40E929-F84B-6641-995C-DC4383F024B3}" dt="2024-06-11T10:36:03.906" v="46"/>
            <ac:grpSpMkLst>
              <pc:docMk/>
              <pc:sldMasterMk cId="802001398" sldId="2147483648"/>
              <pc:sldLayoutMk cId="1805829772" sldId="2147483660"/>
              <ac:grpSpMk id="18" creationId="{764E7089-1573-D640-771A-748D9E5DAFF0}"/>
            </ac:grpSpMkLst>
          </pc:grpChg>
          <pc:grpChg chg="mod">
            <ac:chgData name="Yasin Arafat" userId="1bac607883c7da5f" providerId="LiveId" clId="{2C40E929-F84B-6641-995C-DC4383F024B3}" dt="2024-06-11T10:36:03.906" v="46"/>
            <ac:grpSpMkLst>
              <pc:docMk/>
              <pc:sldMasterMk cId="802001398" sldId="2147483648"/>
              <pc:sldLayoutMk cId="1805829772" sldId="2147483660"/>
              <ac:grpSpMk id="19" creationId="{4A2F55EC-5750-DB73-ED1E-5393975CC3D1}"/>
            </ac:grpSpMkLst>
          </pc:grpChg>
          <pc:grpChg chg="mod">
            <ac:chgData name="Yasin Arafat" userId="1bac607883c7da5f" providerId="LiveId" clId="{2C40E929-F84B-6641-995C-DC4383F024B3}" dt="2024-06-11T10:36:03.906" v="46"/>
            <ac:grpSpMkLst>
              <pc:docMk/>
              <pc:sldMasterMk cId="802001398" sldId="2147483648"/>
              <pc:sldLayoutMk cId="1805829772" sldId="2147483660"/>
              <ac:grpSpMk id="20" creationId="{9032C5A9-C32D-D5A7-432B-A820B8FC070D}"/>
            </ac:grpSpMkLst>
          </pc:grpChg>
          <pc:grpChg chg="mod">
            <ac:chgData name="Yasin Arafat" userId="1bac607883c7da5f" providerId="LiveId" clId="{2C40E929-F84B-6641-995C-DC4383F024B3}" dt="2024-06-11T10:36:03.906" v="46"/>
            <ac:grpSpMkLst>
              <pc:docMk/>
              <pc:sldMasterMk cId="802001398" sldId="2147483648"/>
              <pc:sldLayoutMk cId="1805829772" sldId="2147483660"/>
              <ac:grpSpMk id="21" creationId="{EE34E231-D283-1B70-4FBE-0DACBD3517EE}"/>
            </ac:grpSpMkLst>
          </pc:grpChg>
          <pc:grpChg chg="mod">
            <ac:chgData name="Yasin Arafat" userId="1bac607883c7da5f" providerId="LiveId" clId="{2C40E929-F84B-6641-995C-DC4383F024B3}" dt="2024-06-11T10:36:03.906" v="46"/>
            <ac:grpSpMkLst>
              <pc:docMk/>
              <pc:sldMasterMk cId="802001398" sldId="2147483648"/>
              <pc:sldLayoutMk cId="1805829772" sldId="2147483660"/>
              <ac:grpSpMk id="22" creationId="{F6DA3146-D02C-791B-23ED-6C6CAF281FB6}"/>
            </ac:grpSpMkLst>
          </pc:grpChg>
          <pc:grpChg chg="mod">
            <ac:chgData name="Yasin Arafat" userId="1bac607883c7da5f" providerId="LiveId" clId="{2C40E929-F84B-6641-995C-DC4383F024B3}" dt="2024-06-11T10:36:03.906" v="46"/>
            <ac:grpSpMkLst>
              <pc:docMk/>
              <pc:sldMasterMk cId="802001398" sldId="2147483648"/>
              <pc:sldLayoutMk cId="1805829772" sldId="2147483660"/>
              <ac:grpSpMk id="23" creationId="{B2AED59A-BFBA-6363-1CEE-ACB6EF125C0E}"/>
            </ac:grpSpMkLst>
          </pc:grpChg>
          <pc:grpChg chg="mod">
            <ac:chgData name="Yasin Arafat" userId="1bac607883c7da5f" providerId="LiveId" clId="{2C40E929-F84B-6641-995C-DC4383F024B3}" dt="2024-06-11T10:36:03.906" v="46"/>
            <ac:grpSpMkLst>
              <pc:docMk/>
              <pc:sldMasterMk cId="802001398" sldId="2147483648"/>
              <pc:sldLayoutMk cId="1805829772" sldId="2147483660"/>
              <ac:grpSpMk id="24" creationId="{005925D2-C577-C6C1-896A-2EAE9E90A89E}"/>
            </ac:grpSpMkLst>
          </pc:grpChg>
          <pc:grpChg chg="mod">
            <ac:chgData name="Yasin Arafat" userId="1bac607883c7da5f" providerId="LiveId" clId="{2C40E929-F84B-6641-995C-DC4383F024B3}" dt="2024-06-11T10:36:03.906" v="46"/>
            <ac:grpSpMkLst>
              <pc:docMk/>
              <pc:sldMasterMk cId="802001398" sldId="2147483648"/>
              <pc:sldLayoutMk cId="1805829772" sldId="2147483660"/>
              <ac:grpSpMk id="25" creationId="{74011C13-A128-6C7C-D68A-EE2FF6F24CFD}"/>
            </ac:grpSpMkLst>
          </pc:grpChg>
          <pc:grpChg chg="mod">
            <ac:chgData name="Yasin Arafat" userId="1bac607883c7da5f" providerId="LiveId" clId="{2C40E929-F84B-6641-995C-DC4383F024B3}" dt="2024-06-11T10:36:03.906" v="46"/>
            <ac:grpSpMkLst>
              <pc:docMk/>
              <pc:sldMasterMk cId="802001398" sldId="2147483648"/>
              <pc:sldLayoutMk cId="1805829772" sldId="2147483660"/>
              <ac:grpSpMk id="26" creationId="{40BA2A52-7D40-4ABD-D5A5-1150ED74BC71}"/>
            </ac:grpSpMkLst>
          </pc:grpChg>
          <pc:grpChg chg="mod">
            <ac:chgData name="Yasin Arafat" userId="1bac607883c7da5f" providerId="LiveId" clId="{2C40E929-F84B-6641-995C-DC4383F024B3}" dt="2024-06-11T10:36:03.906" v="46"/>
            <ac:grpSpMkLst>
              <pc:docMk/>
              <pc:sldMasterMk cId="802001398" sldId="2147483648"/>
              <pc:sldLayoutMk cId="1805829772" sldId="2147483660"/>
              <ac:grpSpMk id="27" creationId="{B13A544F-68E8-4A84-99E3-8F9F094A7FBD}"/>
            </ac:grpSpMkLst>
          </pc:grpChg>
          <pc:grpChg chg="add mod">
            <ac:chgData name="Yasin Arafat" userId="1bac607883c7da5f" providerId="LiveId" clId="{2C40E929-F84B-6641-995C-DC4383F024B3}" dt="2024-06-11T10:36:08.157" v="47" actId="2711"/>
            <ac:grpSpMkLst>
              <pc:docMk/>
              <pc:sldMasterMk cId="802001398" sldId="2147483648"/>
              <pc:sldLayoutMk cId="1805829772" sldId="2147483660"/>
              <ac:grpSpMk id="335" creationId="{1D3BE485-26CA-BC86-9282-B4387A226584}"/>
            </ac:grpSpMkLst>
          </pc:grpChg>
        </pc:sldLayoutChg>
        <pc:sldLayoutChg chg="addSp delSp modSp mod">
          <pc:chgData name="Yasin Arafat" userId="1bac607883c7da5f" providerId="LiveId" clId="{2C40E929-F84B-6641-995C-DC4383F024B3}" dt="2024-06-11T10:55:25.922" v="163" actId="2711"/>
          <pc:sldLayoutMkLst>
            <pc:docMk/>
            <pc:sldMasterMk cId="802001398" sldId="2147483648"/>
            <pc:sldLayoutMk cId="1082511374" sldId="2147483661"/>
          </pc:sldLayoutMkLst>
          <pc:spChg chg="del">
            <ac:chgData name="Yasin Arafat" userId="1bac607883c7da5f" providerId="LiveId" clId="{2C40E929-F84B-6641-995C-DC4383F024B3}" dt="2024-06-11T10:37:50.734" v="57" actId="478"/>
            <ac:spMkLst>
              <pc:docMk/>
              <pc:sldMasterMk cId="802001398" sldId="2147483648"/>
              <pc:sldLayoutMk cId="1082511374" sldId="2147483661"/>
              <ac:spMk id="2" creationId="{C4A9C330-8D96-B366-BF9E-DE6111C7CDD2}"/>
            </ac:spMkLst>
          </pc:spChg>
          <pc:spChg chg="del">
            <ac:chgData name="Yasin Arafat" userId="1bac607883c7da5f" providerId="LiveId" clId="{2C40E929-F84B-6641-995C-DC4383F024B3}" dt="2024-06-11T10:37:50.734" v="57" actId="478"/>
            <ac:spMkLst>
              <pc:docMk/>
              <pc:sldMasterMk cId="802001398" sldId="2147483648"/>
              <pc:sldLayoutMk cId="1082511374" sldId="2147483661"/>
              <ac:spMk id="3" creationId="{8AD6AFD1-F254-99E9-45FB-2CE3C527D03C}"/>
            </ac:spMkLst>
          </pc:spChg>
          <pc:spChg chg="mod">
            <ac:chgData name="Yasin Arafat" userId="1bac607883c7da5f" providerId="LiveId" clId="{2C40E929-F84B-6641-995C-DC4383F024B3}" dt="2024-06-11T10:55:25.922" v="163" actId="2711"/>
            <ac:spMkLst>
              <pc:docMk/>
              <pc:sldMasterMk cId="802001398" sldId="2147483648"/>
              <pc:sldLayoutMk cId="1082511374" sldId="2147483661"/>
              <ac:spMk id="4" creationId="{932FF379-4A1C-086A-1CD0-002871013A32}"/>
            </ac:spMkLst>
          </pc:spChg>
          <pc:spChg chg="mod">
            <ac:chgData name="Yasin Arafat" userId="1bac607883c7da5f" providerId="LiveId" clId="{2C40E929-F84B-6641-995C-DC4383F024B3}" dt="2024-06-11T10:55:25.922" v="163" actId="2711"/>
            <ac:spMkLst>
              <pc:docMk/>
              <pc:sldMasterMk cId="802001398" sldId="2147483648"/>
              <pc:sldLayoutMk cId="1082511374" sldId="2147483661"/>
              <ac:spMk id="5" creationId="{BACF4A1F-3C46-8D2B-DAEB-172DF8684278}"/>
            </ac:spMkLst>
          </pc:spChg>
          <pc:spChg chg="mod">
            <ac:chgData name="Yasin Arafat" userId="1bac607883c7da5f" providerId="LiveId" clId="{2C40E929-F84B-6641-995C-DC4383F024B3}" dt="2024-06-11T10:55:25.922" v="163" actId="2711"/>
            <ac:spMkLst>
              <pc:docMk/>
              <pc:sldMasterMk cId="802001398" sldId="2147483648"/>
              <pc:sldLayoutMk cId="1082511374" sldId="2147483661"/>
              <ac:spMk id="6" creationId="{FBC1D808-CBAA-B9C7-9309-BC4A8CA19769}"/>
            </ac:spMkLst>
          </pc:spChg>
          <pc:spChg chg="add mod">
            <ac:chgData name="Yasin Arafat" userId="1bac607883c7da5f" providerId="LiveId" clId="{2C40E929-F84B-6641-995C-DC4383F024B3}" dt="2024-06-11T10:55:25.922" v="163" actId="2711"/>
            <ac:spMkLst>
              <pc:docMk/>
              <pc:sldMasterMk cId="802001398" sldId="2147483648"/>
              <pc:sldLayoutMk cId="1082511374" sldId="2147483661"/>
              <ac:spMk id="7" creationId="{50F58E3B-6880-3C0E-41F2-9685B7E65F6D}"/>
            </ac:spMkLst>
          </pc:spChg>
          <pc:spChg chg="add mod">
            <ac:chgData name="Yasin Arafat" userId="1bac607883c7da5f" providerId="LiveId" clId="{2C40E929-F84B-6641-995C-DC4383F024B3}" dt="2024-06-11T10:55:25.922" v="163" actId="2711"/>
            <ac:spMkLst>
              <pc:docMk/>
              <pc:sldMasterMk cId="802001398" sldId="2147483648"/>
              <pc:sldLayoutMk cId="1082511374" sldId="2147483661"/>
              <ac:spMk id="8" creationId="{92FF0AA8-6629-0B90-D921-8103DB92E82E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34" creationId="{296A8295-82D6-7CF2-D219-2849D4D63538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35" creationId="{3FDE01FD-B33A-C0D2-E965-5694499E70E2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36" creationId="{8DFE5DAF-1FCB-611F-E08E-4712F38874D4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37" creationId="{E0567F7A-C2E6-C188-D50A-78F51BE0ECDE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38" creationId="{D54BDB37-8E64-833E-9BDF-E82919CE11CA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39" creationId="{38872FCC-84DF-EB9C-5745-6F6B1CC07E1D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40" creationId="{3CD370F3-B4DB-8D7E-76A3-DE472B0175BC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41" creationId="{EA3056FA-13C0-4608-767B-1F42CB6C8930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42" creationId="{11DE1CCA-5CC1-99EE-A6D9-387FC27F0A4E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43" creationId="{BF029207-135C-032E-818F-368F1B1FE3C1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44" creationId="{A9726669-0E5D-6295-7984-15FE2CC44860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45" creationId="{23F12A36-E5A8-485F-4706-660172CA4A19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46" creationId="{6B2F3CCE-6322-0463-0C85-E0C3B7606044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47" creationId="{00EC3780-D1A1-067A-CD9D-8D625FC71E4A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48" creationId="{A68141B8-60E0-F4F5-1969-0904AB67CA83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49" creationId="{48B57A6D-E665-7719-86A2-DE6E5953BF9F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50" creationId="{21F8828B-CDFD-28A5-BF0A-5CBE1FE9C2FD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51" creationId="{5E767C20-7A70-998A-0DCC-40A4D3A7D1AF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52" creationId="{A030A3CF-C741-9242-3C62-ED71CAA2AADE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53" creationId="{05FEBF75-7A7F-4DEF-8899-3F563E3F2911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54" creationId="{7F2AB1B9-7D70-C3DC-9A03-D8955B81AE3A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55" creationId="{B1FAFA3D-3ECB-76BA-C74E-111F7B4D3585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56" creationId="{031DE6C8-43F4-5080-C437-0E36792AF689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57" creationId="{B7147B66-0AF9-1E93-9DA9-89E9D37C664B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58" creationId="{37A76C74-1F08-2A97-0622-046559EF7400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59" creationId="{19487E1D-7D31-5EA6-8998-83FCE4C1FD75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60" creationId="{7ED0FEB8-4A22-4182-E4E8-4F42CD573107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61" creationId="{17F95609-28AA-6899-0E9E-3080E03B110C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62" creationId="{9B7AB4B5-9565-D0DA-BF13-D3DF97A52DCD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63" creationId="{30210FC9-63AE-D317-66C2-1743E7ECE3D5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64" creationId="{468C2131-EA4E-E615-96B0-F443B30B6DA3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65" creationId="{782606D6-7A42-FAC1-2007-EFEAE79B8F5D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66" creationId="{7380906E-B942-D9D6-1234-5E5711DF7DCF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67" creationId="{3C08D783-B9E9-6A43-7913-D728E9F155E7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68" creationId="{6086C26C-D2CC-4898-E045-103966B951D0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69" creationId="{612A791F-BABB-23E3-9166-4AB87C91CBCA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70" creationId="{2FDC9CDB-2632-21BA-93CB-C3435E8F2879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71" creationId="{6D94F81A-2EB8-B5F8-8AC2-626E1CA9751F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72" creationId="{6FA12281-5F85-ED54-20B0-D00B331EB88D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73" creationId="{C6003A23-95D8-263B-8BF3-44821C45FBCC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74" creationId="{0BA5A0D1-CF77-F66D-87C2-5EAC3FDD6A66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75" creationId="{4526E513-391F-A5F1-1F95-1E6741026AF3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76" creationId="{DA338C9C-4754-31E0-0B0E-39ED408BBF50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77" creationId="{F1159A71-F8ED-454E-EBC8-4C1F8CC3C843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78" creationId="{958FA9DC-DB11-2B0B-3648-C196660192EC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79" creationId="{16539C74-29B3-D30A-6E0C-9374B0FBAB34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80" creationId="{CDF5FDC8-816B-E22C-0320-6F8B7211D9FA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81" creationId="{1D9CEAE6-5872-E025-8E81-71513D51F5C0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82" creationId="{AE93F028-774E-CB6F-BEB9-A00E4A0DFE8D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83" creationId="{969FC929-1DF4-C504-594A-95F055BCE747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84" creationId="{EF16A587-3944-8621-44AA-13E88CF64D4C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85" creationId="{B360EB13-6408-64E5-93A1-E508D26BAC18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86" creationId="{2E407BF8-FB0C-2B55-4CCC-7B787334C6FC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87" creationId="{2EF802E5-5580-01E6-D54E-78C0F8C7362F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88" creationId="{52E89722-6CB5-CA39-F616-A35CEF842243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89" creationId="{13830BC7-0C31-9904-C9F8-79C5248C3B0A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90" creationId="{91DDA672-EF23-2E75-29CF-453020FF215A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91" creationId="{98C3825C-396B-64E6-A4B3-7DC0FA43550E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92" creationId="{9154398F-0274-ACE3-3A5D-FC9C8B2B7C0A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93" creationId="{35AA34D1-6D87-4EEE-486F-C0B3CF38A1B9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94" creationId="{557E0F5E-E062-B51C-692F-00FD1187F54B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95" creationId="{51344286-2BE5-9ED8-59D2-1EF38E527676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96" creationId="{DCB4F381-C393-065F-FE1E-D60DE6F8DB7D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97" creationId="{337E34E1-3337-8F5A-0649-D81D10C853EC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98" creationId="{3E688B38-184E-65A4-2756-07C76550CC0D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99" creationId="{172C572D-DC41-AE42-E17D-BD35870643AD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100" creationId="{901438E5-BCBB-B8B5-CA9B-6F84EEB6693C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101" creationId="{E9929E1E-EF70-1053-2966-0159CB21ACCB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102" creationId="{D9824C60-E25D-84D6-C6CB-59B944B9EF60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103" creationId="{4842BDF6-D61A-7AD1-5B23-1889FAA8A04B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104" creationId="{C35BFFB8-EEBE-A08E-D5B5-E80D8EA4A3C2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105" creationId="{FF98DF29-D24E-1AB7-18D2-2EBA52D30F40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106" creationId="{8DE5525E-0A9A-20D9-69FF-E421F2D26780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107" creationId="{66D66A65-ED65-4E83-69A3-A93A5F7CAB03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108" creationId="{DEDEE6EA-1833-BE22-C3A4-C807DFAC96F0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109" creationId="{8C7EF833-E194-E61D-336A-8E844BC5A007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110" creationId="{F1AADD3F-E5C1-A62E-F9D3-5CC6CE0289F9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111" creationId="{3ABA7FFB-57A6-3141-4A06-FFE6BEAC7605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112" creationId="{145681B1-8FFA-07CC-E891-1DC9B1EF4096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113" creationId="{DABBABAC-EC7A-CC3D-EADC-DF2E4786A0E4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114" creationId="{B38111A3-B44D-786B-AFB5-1C03B1ED9F02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115" creationId="{A1082E01-0933-1F7C-0402-3FBD03DB0DF8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116" creationId="{0D226033-F17C-0632-4F4F-13E1439CF195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117" creationId="{ADBB6FF7-E14D-AA04-3B88-740C81A2727C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118" creationId="{8702B081-CC89-9CE7-1708-F085759B3C71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119" creationId="{CF0E3C30-7653-918C-7852-1F9FD5830C71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120" creationId="{C278F7F1-5FF6-2C82-EA74-1C6CED30F2D8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121" creationId="{D85FC72D-B110-7D86-96E5-BDBE9DE86FB5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122" creationId="{F1010733-2F2D-D70D-B160-71DBBF36A1DD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123" creationId="{8E27C596-E95D-0C4E-982D-9C8E46845797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124" creationId="{59DCCE12-EA73-412B-E66A-F877DE7C5D43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125" creationId="{460B3DA8-C035-4384-1366-25B41A5F7794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126" creationId="{C87FFDA4-AD7D-980B-E067-CA513C3DF1D4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127" creationId="{9089427D-A28D-FBB1-4798-829809B97AE1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128" creationId="{334B969D-2EFC-FE41-6DB7-44B5EE102CFD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129" creationId="{4CCE3334-D1F4-98BE-BBA2-0F6FC95981A3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130" creationId="{6982D74E-C5AD-2593-8075-0829762BB30A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131" creationId="{999F6B2B-4B2C-899D-CC65-A7AEDDFB6C98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132" creationId="{06BA8094-B530-88BC-3375-0433E47AD636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133" creationId="{B4971EFD-C97D-5E81-8575-D5E303AC72CA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134" creationId="{CE548ECF-6EAF-1399-2EDB-E02A0F46EA31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135" creationId="{6BEE1D57-63FD-EB06-9D2D-7BAA97A0E0CD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136" creationId="{3028296B-0F6B-9136-4848-56E6E8619500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137" creationId="{1213801C-A88D-9CB9-2382-99DADECCC343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138" creationId="{20A4B135-DD36-82EF-6FE1-04A8A920386C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139" creationId="{68D0157A-1858-6EDC-3415-20D14D519FB4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140" creationId="{5A200A04-937A-3505-B743-469A5F93FB0A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141" creationId="{9EC17B41-503C-8E38-33B3-90BF38F3BA38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142" creationId="{AA15776E-C92C-BA29-FF69-F4C1895973B3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143" creationId="{A65AFAD0-B61E-3B9B-1B33-5708B4AD726A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144" creationId="{6BAE0EA0-8552-2D0B-D891-A35E045E32B6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145" creationId="{DE46EDEE-77EE-CFD1-CDF0-1752B5CD41BA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146" creationId="{D2280C7B-9467-9CF8-BAB4-F45A5296ABEA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147" creationId="{3401E463-963F-9C89-C62E-9CDE8CBE5754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148" creationId="{CA883CA1-3C46-07FC-2534-EC1FF3877DCA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149" creationId="{62613C19-424B-01C3-7C5E-135BC0299F5A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150" creationId="{630F7236-B2AB-E176-1CA9-D7B80AAE3DF2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151" creationId="{717E2934-3AD7-12E4-89E5-846418CA3939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152" creationId="{320BBC81-AED7-B7AA-DBB1-92B873CAF7BD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153" creationId="{D5444513-8ED1-6F10-ED13-560A031047FD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154" creationId="{8D932DAA-6681-71F6-325B-E5DD94C27F0B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155" creationId="{EF2E8192-8806-D41F-9542-4D3CFD3C5783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156" creationId="{A762650A-17B1-0848-ECD0-23FE64ED17F9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157" creationId="{413FF9AC-ED75-3E88-6538-9E9257698425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158" creationId="{1DC6B2CF-3D96-6D92-19CA-D98CE12E7C25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159" creationId="{87F73455-12D7-D030-0A5F-0BAB92EF65B4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160" creationId="{868FE417-7CEE-CFAB-F346-788A44752857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161" creationId="{7FEFA9E5-F1E0-6535-76FD-C85E5BB1C6CB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162" creationId="{FF69C57B-B1B6-1B53-AB7C-C06B29C8FD21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163" creationId="{F983A5D5-9BC6-3E3C-B640-51D471C9281F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164" creationId="{0D87B9E8-967E-ACCE-B19F-81A8D7A36ECD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165" creationId="{2F203363-5BBE-836B-B112-238217225679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166" creationId="{D9956DBB-B8D4-B234-E670-0FE2570DF3E6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167" creationId="{AB352360-2408-7372-F6E2-321DB6180BE7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168" creationId="{AC09495E-60FD-A425-D28B-E56DE74339B4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169" creationId="{F08C9302-A269-93B5-6364-2DE7552E9E13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170" creationId="{C42CADDF-CF93-12FD-64E4-275006A8AFBD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171" creationId="{A428D63D-7D20-A30B-8C6B-B2E2AD132B43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172" creationId="{91B99DC1-9C24-AF9A-C257-E93CF30E976D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173" creationId="{CBF684E4-2787-0FCC-0405-7876866DC754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174" creationId="{A95033B7-5A76-0832-5A6E-08C7B868A118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175" creationId="{FA5C3F62-DCF0-590E-4274-85F61FD0D8B7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176" creationId="{E3E18D05-300D-3DE5-C21D-60BEB08A5471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177" creationId="{E83FA7C9-8C31-46E3-9017-00F93EE375AD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178" creationId="{D9FCBDB0-8833-AFDE-76B4-FBE9B8842004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179" creationId="{85841D77-998E-7478-E653-54475630755E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180" creationId="{2CEE3731-650C-6C85-F2BC-771647215A5C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181" creationId="{1D1464AA-C656-4275-8FA0-E9E5B97219EE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182" creationId="{FC57CED6-7B9C-CF54-6C62-0B87BCADD15A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183" creationId="{66997A7B-37C8-412E-F19D-AB804CE8E117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184" creationId="{01A7FF8E-F7FC-1D56-5DB8-09713BD74BA5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185" creationId="{C59DF06B-7A8C-C555-DCF2-F462E838CFF9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186" creationId="{49A444E4-173C-759F-24A2-FD0C7DCD3479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187" creationId="{5ED64A79-F733-A12C-5A37-881B14E25685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188" creationId="{6D2AAD54-5EB4-D210-F168-0C8F7AA30235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189" creationId="{AA2A6D99-69A8-A3ED-623A-479CD7FC0EC7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190" creationId="{A8CF19F9-0693-D29C-639D-9A5C000B43D8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191" creationId="{C959927F-0CF2-E98A-AC06-712E843ADC69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192" creationId="{8A37A181-3919-4092-94B4-96D59CF8BD6E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193" creationId="{571B86A6-5571-015B-5076-95D77A7804CE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194" creationId="{50C37B23-E559-C500-5399-3EC770E44CF0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195" creationId="{0DCCAD93-0C08-8CB8-A3DE-678E51CAF71B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196" creationId="{39784054-E5FA-CF3B-DD27-CA9F7EB4CF3C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197" creationId="{A3E0E4F2-A5C1-97C9-D64E-BB5FB6CFCE96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198" creationId="{10BD2EB7-E520-0AAD-2C63-D574457C070C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199" creationId="{B1FB69C5-DC7A-6919-5D39-B429918D8A80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200" creationId="{9927975B-E611-2556-6C63-B108D7646AD4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201" creationId="{D8E6F1EB-C037-97B9-D301-FBF554254A00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202" creationId="{C02EF067-616D-BF50-2A67-EDBB621E48DC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203" creationId="{E2DA66B2-CCE8-5359-5AC3-BB38DAA3A9A6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204" creationId="{3E287104-A9EB-00AE-5B79-D4A3767E563A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205" creationId="{7E9BCFA3-2347-8426-15C3-3AE7BC26E1E6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206" creationId="{928A1997-6760-9A6A-39BD-0408DB6D6BD3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207" creationId="{576472B9-08C9-45A4-B68B-A2C362450A95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208" creationId="{B4E220FA-8C96-671D-200C-43C05CEFD3CA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209" creationId="{9AAB3D8E-5154-A9EC-06B0-1C22C1100227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210" creationId="{1680B002-DF8A-9C02-7AFF-00D9BA8A3469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211" creationId="{E223F2EE-697C-1217-D54B-8A9F451C4682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212" creationId="{D107AF07-0320-6ACF-22BA-0AB6F63A0051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213" creationId="{3041C233-F440-BCBB-C047-8EEF93535D95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214" creationId="{DDD95BA7-3504-2FB8-55D8-16FB95BA2D96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215" creationId="{965B672D-4415-638F-3058-C5D39B46C34C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216" creationId="{D4EC8349-1C7C-9713-F4EB-1E6FAD326FBB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217" creationId="{3D319D6F-DC4C-60CF-948C-95804A85DD92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218" creationId="{953A4CE1-FA54-2CBB-70AF-B371262F56FA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219" creationId="{48685188-8938-B1E9-4DF3-9345A0A4C966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220" creationId="{F7C41CD6-09F8-FE05-0D25-7509E390DFE4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221" creationId="{A33B176A-D833-BECA-AC76-BF34A47CCAF8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222" creationId="{FCF57061-7C20-1A99-57FD-33ACE6B0233F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223" creationId="{D5D9FBB6-A85C-18D3-F580-98596079D276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224" creationId="{C9F121C8-E07B-3736-F222-4370F08E603F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225" creationId="{23CC1319-9800-03D8-4505-85473D81CC93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226" creationId="{DAFF1A5C-EBF9-9AFF-0D1B-14DA06911E00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227" creationId="{31AD748C-30C9-DD01-F417-6F05AD1BBA60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228" creationId="{291B6F60-8132-3715-6E1B-3B53718FE243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229" creationId="{BFC03437-8E10-AB51-6112-C1252A9B91B4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230" creationId="{0627E6C7-E135-139B-442E-ABD6B3CE64E3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231" creationId="{29E3C011-F89D-84C0-E51F-DDACE30FD48F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232" creationId="{7F49224B-5E33-ECA5-9768-A9C619047D70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233" creationId="{21F5A9ED-85F6-F260-FC23-587EDC56B09A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234" creationId="{1ADAA4AA-95C7-C203-7235-6CF2DA6CAB3D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235" creationId="{81BDC3BC-1D44-3E63-97D3-7FAE78A33FF5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236" creationId="{4AB997C8-3A1F-E315-4BAB-DC4EF0C23E40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237" creationId="{220D12BF-7AC4-0B24-BA1B-50C394670088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238" creationId="{B82F31D1-228B-DC9A-C22B-BBAD4B203EC9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239" creationId="{CBB68EAD-2B47-AB3E-4C23-26B640A0ED7C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240" creationId="{4009BEDD-DF78-5B8D-3691-15F176E9B99D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241" creationId="{CA9F514E-3134-11DC-65EE-6BE5F00BBF85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242" creationId="{AFB16733-EA6C-71D4-C0F0-6F287083090A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243" creationId="{8B848B12-39A3-5E24-7B31-EF64BC24018F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244" creationId="{0E47A47F-DE84-1FBA-BA14-67F61ACCF325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245" creationId="{9C58D7E2-5D50-231B-F594-1211DBB4F67D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246" creationId="{A460B7CE-7C21-6486-603A-5328B0832120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247" creationId="{21FEAB02-3E53-E952-B9A0-E68211FB48B7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248" creationId="{27BCFEA8-DBA9-55A3-DFD1-D7B0BC5B5D65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249" creationId="{6C313BCD-3184-C80D-0BD3-2DC89B2F9BE8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250" creationId="{B1FC0E28-B015-17AD-9E88-84C883C1F74E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251" creationId="{723BBC87-1D26-3CE6-FFB7-63C6C18D90A7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252" creationId="{DA58E470-5488-9253-C5C4-177B0392D88D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253" creationId="{B4FBD1CD-F764-8C06-7C5C-5A379BB065C3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254" creationId="{C78F7242-69C0-BB1C-D2E0-5CF50BD5076C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255" creationId="{A7FCEB22-C013-1DC7-8AE7-74F84D65DDAC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256" creationId="{8361D47D-1D1E-30B1-578E-96DF1E591F07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257" creationId="{8D5C8A39-A9F0-CFFB-6E3A-1B976BBFC5F7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258" creationId="{34458094-C2CE-369A-9FEB-5FFE5AC20292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259" creationId="{A6085D78-DC20-96DF-B0CD-DB2ACEF368E5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260" creationId="{0C92FB8B-A781-4D1A-39D7-72397135CD94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261" creationId="{54F712AD-4D91-8019-3CF6-E0BB88331370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262" creationId="{233BC407-BB6D-6648-4EFF-63B6BA8A740E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263" creationId="{16649174-6D21-FD71-601A-E4C013135E7D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264" creationId="{3A510C87-2A69-4B3E-6186-858F90390170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265" creationId="{298BDBAC-C5F4-6096-808D-D5B0940C0B17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266" creationId="{CD13F6B6-77F1-1082-BE75-2CBA0E3E1718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267" creationId="{9153E48C-C432-8407-F663-A5E5A42187CF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268" creationId="{6A1F5480-F11F-DC3C-4D95-3C9EF22B62BD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269" creationId="{F77816B3-0A44-59C7-D2C2-6F482FAC085A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270" creationId="{3FBACCA1-05C2-0A5A-23AA-2460FD55ACBF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271" creationId="{08211696-4775-F834-7275-5FCFB1651FB5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272" creationId="{D1507643-20EC-CDE7-A4DB-54BCF2678599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273" creationId="{BB2E46FB-5925-D328-2D2F-4A6031E6BE90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274" creationId="{9A795A54-D17D-4DFC-DCC3-63303744A34F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275" creationId="{E9B02121-B62E-6EBA-B5A6-D1052DEF0E7C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276" creationId="{70168CE1-19D1-3C85-68BE-8CB4FB509A11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277" creationId="{69A1602E-918F-89F1-7183-065CC041FFDB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278" creationId="{2EFD4A26-603C-923A-12E3-30A9DA66990E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279" creationId="{695B979F-034E-CDC0-0E58-1AE7223C585D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280" creationId="{D140C889-95A2-5A18-DFB9-A8AAC005BACC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281" creationId="{CDD223D2-BBA7-9B3C-0FC3-884F89AAF97A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282" creationId="{63B14DBC-4F30-FDB8-34A7-422C76C1EB6E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283" creationId="{AFBCA3EF-2BBE-B995-2B09-60A2F34F54FF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284" creationId="{73818091-9C9C-3665-CFD9-FCECCBE2078A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285" creationId="{6C1D1EDA-0484-6BFB-6085-9D9060216F90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286" creationId="{98C2EB75-F607-8A9F-72FA-AA5432D4E0D1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287" creationId="{D6013894-1CBD-9896-DD56-B1352DB72A31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288" creationId="{4286DDC7-730F-3F2C-DC17-8E4F484A7207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289" creationId="{C674B039-EA59-E8E9-3CA5-F890C8ABB1FD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290" creationId="{FC6FF8E5-FA0F-4C50-3CEE-C93FF836274B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291" creationId="{7ABE9D26-4A7B-85EF-2B21-54CD5F00B2DD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292" creationId="{701259C7-D75E-1558-4076-4E7A6191C272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293" creationId="{B61AC366-E30C-D2CD-E3E2-876F119E18DA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294" creationId="{9CBCAD2E-FE5B-A91D-38EC-F59AF0D3C628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295" creationId="{AADF8E5D-C851-A7C7-72FB-2D079864A8B9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296" creationId="{F10B289B-5694-3B62-A01D-696A0FE7697F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297" creationId="{FCE44E33-C41C-718E-730D-BF0B76BDD5D2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298" creationId="{AE023459-E3D3-50C1-F438-7FBFCA514AB5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299" creationId="{00DBADBD-E205-ED6E-F062-09E535CE2FA3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300" creationId="{7D68B4FD-E912-BC92-6218-6EB06A491D45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301" creationId="{DAED07A5-A794-A488-0253-043118FA6D26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302" creationId="{93BBD1FE-4B76-2A3D-5311-8C587787543F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303" creationId="{85793743-FCBB-4BFE-520B-3EBB3CA69C0F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304" creationId="{46043054-5EA1-A491-D719-6A283D0E154B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305" creationId="{A79324E2-8D64-332B-1305-F2F334AB1204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306" creationId="{82CBD3EA-DE89-E81E-8731-1191543CF7F0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307" creationId="{7B9FA7D2-92C6-744F-1114-0CB36F5DB0FF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308" creationId="{ACC4FA36-9FB3-B917-7A93-24874F3D903F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309" creationId="{3E54E991-8917-EA5F-C35D-EBE046EFC28D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310" creationId="{B89D3195-C9F4-1816-0682-1E14E19364A2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311" creationId="{E6B58D3A-138A-1670-3C32-845D84477EFD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312" creationId="{17B8E8B9-CAF9-33A6-66BF-ADC5FED05132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313" creationId="{9DB13399-7931-76A8-8522-09B82835A1BD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314" creationId="{1DBF73E1-0B59-4A20-7546-5C027278F705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315" creationId="{43443B45-C32C-95C2-645F-F46D8467CFCF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316" creationId="{F1F1E725-A2D9-CA96-6D0E-1B8FB755ED5E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317" creationId="{F6272C31-3E16-7EC7-E226-B24618C97550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318" creationId="{B6DA2DB3-6FF0-2555-D420-6984A0243DCE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319" creationId="{EEA5EB76-80A3-D949-C37A-E5756549365C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320" creationId="{F561EAE8-8F6C-04F1-366B-3B35DA219623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321" creationId="{4C6E7AA4-4687-DB69-0B9B-F8A624816175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322" creationId="{CBFFB0E4-450F-EEE3-3C8D-81463E127322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323" creationId="{6BB538A1-94EB-A8D8-45C7-66F40D35BE3A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324" creationId="{953A8E37-8AE1-EA0E-5BF4-ABD39A77F3FB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325" creationId="{FA3A409C-8AB5-42FD-441F-14AEAF010339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326" creationId="{30E45A2C-003F-0448-D06A-F1C3BF607DFF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327" creationId="{B01A8126-76C4-B9A9-F2C2-BA60CAB5B468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328" creationId="{09F8EED2-C890-D632-CF21-C5041BF685AE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329" creationId="{0FCE89F6-82EE-3E11-574D-EDA60AB36411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330" creationId="{905EC1A9-C0EC-13D3-14CF-4168C0678070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331" creationId="{D7355795-36CE-F948-5F1E-332A9984FF9F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332" creationId="{A5DCC626-CCDF-1D2B-4F7E-04CEA445B879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333" creationId="{E29A054F-F4BE-417D-9A4B-FF9E7C856FFC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334" creationId="{F6656674-FC57-7160-FDE3-86FDAD825419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335" creationId="{1DE843F8-CA3B-A224-65A0-A98A364DCACE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336" creationId="{274386F4-68D1-3454-A299-D3979A689998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337" creationId="{8092A376-EC6A-395F-5AC4-2FE003075504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338" creationId="{6D1F253C-51AE-98B7-A57C-D07FEF3D76B5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339" creationId="{9D8776B9-E1C8-6980-D367-2680A8BA9DAB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340" creationId="{0DC54524-5C3C-7C07-AB2D-43A292F46A19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341" creationId="{F214CE9D-6458-6310-E565-B635E961B84B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342" creationId="{3EF2FCA5-C837-8DB9-BEFB-E48326CFF85E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343" creationId="{1D1022B7-66ED-1E31-BC8F-B47AFBCFE179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344" creationId="{79A7235C-D88D-E3CE-5CB0-0EBB03FB4308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345" creationId="{E88D53D3-B1EF-A261-84DD-FA6B30E5FD7B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346" creationId="{2CA793EC-DA3C-4F65-D617-D5E5BE868B03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347" creationId="{3140CB0B-552C-919B-4F73-4FEEEDE67811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348" creationId="{863038B1-D214-CEEC-A93B-EB7DAF41024A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349" creationId="{6C1EC936-BD50-E3F6-F145-2A1DF5039C12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350" creationId="{EE9D97A2-D592-791E-7780-562B0926E0B6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351" creationId="{7D1A2692-315A-6EB8-63A6-BE5909C72C1D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352" creationId="{B0BE951D-06DF-4403-F927-AF0A7C056C5D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353" creationId="{C5FFA997-4C0D-F734-D2BC-A5320E903452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354" creationId="{58F4473F-092A-6E09-78E6-CC831D9ED150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355" creationId="{3B8B03A9-007A-77E0-71BF-B5AFA3B13C63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356" creationId="{D9B5EFB0-C0BD-C2ED-86CA-E99BF6E70BDF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357" creationId="{F7C537CF-47C2-77C6-141B-7544252DBD76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358" creationId="{D6CBDA95-3FC6-9F12-37C6-27A75960E3EA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359" creationId="{1C174AB2-A3A6-4CDA-2D08-E3348EEED3B1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360" creationId="{D28BF621-A727-DB3C-B88B-2C967EE75C79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361" creationId="{394EA47F-1312-C309-874C-B7126C9FBB02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362" creationId="{4A6CC210-DB42-3259-E6B8-D8404C4DFBF0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363" creationId="{39ECE9D8-3FF3-C925-AFBD-B3D3906D27FF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364" creationId="{B456708C-488A-B6AF-5BDE-2B78DA419E12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365" creationId="{C6ED3B85-69AB-6E81-CBBD-34921499DAD4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366" creationId="{FD9E5B22-B55D-E853-0211-2F9DFE637097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367" creationId="{D2202401-C6CC-07E7-37DC-CEEFD02DD709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368" creationId="{3ADD86FF-64BA-347E-1B2D-A125F268BACC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369" creationId="{E123AF91-3ED5-1BFB-17B3-C1296298CCEA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370" creationId="{68BC280E-EC2E-5721-A954-39B1633F59E5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371" creationId="{101A9A93-338C-09D5-0511-A724A751F85D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372" creationId="{2A837FB8-E2E2-B54C-19AB-2176B498A619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373" creationId="{6239A900-0E3A-AA47-3B26-58A6646B0CEF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374" creationId="{09E0D716-B623-7506-D3A8-9DD5E9509E4D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375" creationId="{69CAF826-EA41-03C7-DA39-5B66DE1BE0FF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376" creationId="{B83F4A97-6F81-376E-4249-BDDF949C45CE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377" creationId="{DED9FFCE-D992-48B3-0C6C-BCCADB1D7E7B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378" creationId="{2E44CB49-8C63-2359-703B-00EB65A47E06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379" creationId="{C3B88FDD-1AC3-12A5-D592-FB561E7A2624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380" creationId="{0ED4C43E-3B2F-BED2-C498-4BFECD12839E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381" creationId="{ADC4D4CD-0260-F99C-1BC3-D15D24D064E2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382" creationId="{D69F7E09-AE72-A035-11EF-E473A621C579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383" creationId="{36688B9E-8E06-8555-D574-0DF5C7F49AEF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384" creationId="{4A78B7EA-A265-77D5-D9DB-6A57FD3DEF3A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385" creationId="{0A09879D-3000-1751-AEF1-651C618895B6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386" creationId="{7DC37A82-B075-3D9C-7F81-179A0306CFD2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387" creationId="{4329CFBB-F0A3-0EB3-CC82-1670D2D1F8D6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388" creationId="{ED74FA8F-DFB3-57F8-E0D7-F1AAD960C955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389" creationId="{C0B4EBF1-6B7D-8C69-07F4-55732950E205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390" creationId="{0DBBCA77-FD75-9CE9-6CF8-DBC18F7BBE38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391" creationId="{A0692D50-26E3-4EC0-C0B3-FCB73183CD6F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392" creationId="{407F873E-8018-856A-1A1F-01C11102F491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393" creationId="{49F93776-61C4-E6CA-2196-DCA31F608D14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394" creationId="{B25B979E-A7F5-E164-537F-F2379CE7A6D9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395" creationId="{CA26059B-3BA4-437D-D451-E3B7CDCBF360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396" creationId="{73F14B30-D83D-9A24-6EA1-FBA1310BC65F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397" creationId="{F797A2D0-5390-9CA9-6940-39120BA76000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398" creationId="{BEC65852-C432-29AE-62C1-576A7BAC7510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399" creationId="{E7908460-6FA7-5DEF-B28D-7984AF4AE634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400" creationId="{248E7798-C1A4-5463-B9E6-7DC9DBE09A80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401" creationId="{26A5BCF3-CEF0-9CD2-9BC1-FD9D4583E475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402" creationId="{4764B3C3-68BC-45E4-4F53-D2F82F4124BD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403" creationId="{71B95542-8D0A-7739-D421-0FDA8989EE89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404" creationId="{FFDE6529-FDC2-AE05-8F01-9A6F7C424471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405" creationId="{E1153354-075F-DDE7-F059-7F673AD63BC8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406" creationId="{CD11EF33-BFA1-3E3B-61C3-92D1DCAD3B6A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407" creationId="{C6678DC3-8B64-52B3-CBF0-54DF5B35A232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408" creationId="{9FDFF852-FF00-BCEA-AF50-BBB57EE3BCCF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409" creationId="{D1DE1EB4-631D-15C8-0A91-E0185CCA2DB0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410" creationId="{2FD07C95-8E97-88B8-1C75-D3B95B41C5B1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411" creationId="{EC86A261-2223-B8F6-88AC-95D649C59EC7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412" creationId="{FD57CBE9-2923-7447-E9B3-EA9119F29C95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413" creationId="{706D70C4-5920-D7A8-E55C-35B9C4F132A4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414" creationId="{65A8BC08-42F9-143C-18E8-5119F7830730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415" creationId="{56052CF3-320A-5F13-F90E-2A9E841984AB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416" creationId="{42565FA3-1DE0-2197-E34D-1EC027181E21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417" creationId="{D2BBBDAF-54FB-81BE-310A-D1153B686E2F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418" creationId="{DE4FBE1F-F895-ADEB-5C66-E9AE7F7FD17C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419" creationId="{6C8EE5D6-9657-BBFE-6978-2E68D68FAE09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420" creationId="{5422C7D8-B51A-E12F-ADF4-029C859370E6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421" creationId="{28352BA4-29AF-52F3-ABB3-54F804CE299D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422" creationId="{40F31483-7387-F59F-4852-823ECB91A021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423" creationId="{E41BB903-F411-5193-D061-28D57BEF5B04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424" creationId="{59A14469-EFD8-1502-25C9-9CAC500B2A66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425" creationId="{4E93A596-2C65-5E8F-6CFB-5C5966468A56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426" creationId="{9A44CCE5-DBB8-D871-29B9-8DB9B4B2F297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427" creationId="{2B7D6507-17CE-BB23-5323-2839965D97B8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428" creationId="{200DE0EA-F69D-50AE-50F2-4457E4EF971B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429" creationId="{96EA3260-83D8-B44C-8792-4F2374A3BFBF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430" creationId="{0C22DF32-DE1C-E33F-B85B-CE1409C5A356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431" creationId="{9E4F1D2E-A1DD-2696-BD22-F58197EA3B7F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432" creationId="{DEBF6DE2-4BEF-62A2-21EE-AFD7E2F95579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433" creationId="{1468DBC2-C29F-C6EE-346B-5EF6422C0A55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434" creationId="{3382B442-957A-8345-022E-8984CF2CE950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435" creationId="{BD1A75DD-975F-7CDB-F168-D0DE81A2D55D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436" creationId="{ED010100-5CD3-6AF4-7461-CB1EE4B7DE0D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437" creationId="{C9AD5C3A-BC36-E9A3-0718-8251ED3A6ADB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438" creationId="{2D935581-CA20-5254-44CC-4D7256EE92F3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439" creationId="{47E93058-DE40-1E4D-2154-747600C9F293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440" creationId="{CEE805F7-421F-9701-865E-063A08994B8E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441" creationId="{21C6BA35-19A0-78AE-94D4-C6417F5D5940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442" creationId="{1FABFE5E-7F9A-904A-DD07-B8FEF279D0FA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443" creationId="{131CF9F6-914B-168A-75E1-A32954DF2172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444" creationId="{1C4BE38D-4154-D0AB-A028-6A947DAEBBCA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445" creationId="{85345A76-2118-A66A-2BA9-D5EB77A7EC3F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446" creationId="{BB98264E-480E-7C36-52E5-07713AE9180A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447" creationId="{3CC3B6A0-9497-EB36-3F38-EEBCBFC5AB72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448" creationId="{38995B8E-7551-0FEC-1085-6188C98FC60C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449" creationId="{0C1A1494-5E15-DF67-67BA-679DEF40B131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450" creationId="{EB855FCF-6ED3-DD9A-95F6-B7AE0FC4F0BC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451" creationId="{A95084B8-F229-3EE7-909F-7393E355D8E0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452" creationId="{C6BAAAC5-96A4-F3A0-59CF-CB146412671C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453" creationId="{F1DC1048-A265-E51D-068B-F5C8EA60688E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454" creationId="{FAFCB2A6-80F3-54A4-D552-1A6669EBDD61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455" creationId="{CF1D0FCD-B0FC-E29B-D7A1-211C38656F31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456" creationId="{B557D2AB-A40D-A24B-3896-901E451A9B36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457" creationId="{5197F9CC-ACA1-A2FF-292C-A4B448E653F1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458" creationId="{BDBEEB1E-0CD5-33EE-1480-AF1C4C5FB8B9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459" creationId="{B22380AE-477B-BC06-A702-7BE6E72CCB2F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460" creationId="{61BA517A-E38B-5C4E-775B-1A2E94AF29D5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461" creationId="{49B37601-DBCC-B910-47A7-FD89B9EFC358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462" creationId="{B2CE006A-3E1D-64F9-DEDA-E78AB0B4EFA3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463" creationId="{551C7978-4B14-1D3B-26F9-77012074AE3A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464" creationId="{314B1F35-7ACC-D22A-2348-32B221FED260}"/>
            </ac:spMkLst>
          </pc:spChg>
          <pc:spChg chg="mod">
            <ac:chgData name="Yasin Arafat" userId="1bac607883c7da5f" providerId="LiveId" clId="{2C40E929-F84B-6641-995C-DC4383F024B3}" dt="2024-06-11T10:37:51.347" v="58"/>
            <ac:spMkLst>
              <pc:docMk/>
              <pc:sldMasterMk cId="802001398" sldId="2147483648"/>
              <pc:sldLayoutMk cId="1082511374" sldId="2147483661"/>
              <ac:spMk id="465" creationId="{1C71B9BF-FBB9-B713-D0B1-2B887E7AC151}"/>
            </ac:spMkLst>
          </pc:spChg>
          <pc:spChg chg="add del mod">
            <ac:chgData name="Yasin Arafat" userId="1bac607883c7da5f" providerId="LiveId" clId="{2C40E929-F84B-6641-995C-DC4383F024B3}" dt="2024-06-11T10:37:55.406" v="59" actId="478"/>
            <ac:spMkLst>
              <pc:docMk/>
              <pc:sldMasterMk cId="802001398" sldId="2147483648"/>
              <pc:sldLayoutMk cId="1082511374" sldId="2147483661"/>
              <ac:spMk id="466" creationId="{1DEC1802-6071-CC29-EC51-EF2338477B6E}"/>
            </ac:spMkLst>
          </pc:spChg>
          <pc:spChg chg="add mod">
            <ac:chgData name="Yasin Arafat" userId="1bac607883c7da5f" providerId="LiveId" clId="{2C40E929-F84B-6641-995C-DC4383F024B3}" dt="2024-06-11T10:55:25.922" v="163" actId="2711"/>
            <ac:spMkLst>
              <pc:docMk/>
              <pc:sldMasterMk cId="802001398" sldId="2147483648"/>
              <pc:sldLayoutMk cId="1082511374" sldId="2147483661"/>
              <ac:spMk id="467" creationId="{2F5E1EEB-B6B6-BE17-99E4-379CCF8AE1D8}"/>
            </ac:spMkLst>
          </pc:spChg>
          <pc:spChg chg="add mod">
            <ac:chgData name="Yasin Arafat" userId="1bac607883c7da5f" providerId="LiveId" clId="{2C40E929-F84B-6641-995C-DC4383F024B3}" dt="2024-06-11T10:55:25.922" v="163" actId="2711"/>
            <ac:spMkLst>
              <pc:docMk/>
              <pc:sldMasterMk cId="802001398" sldId="2147483648"/>
              <pc:sldLayoutMk cId="1082511374" sldId="2147483661"/>
              <ac:spMk id="468" creationId="{F72BF05C-7929-6B39-6021-5C8E811BC256}"/>
            </ac:spMkLst>
          </pc:spChg>
          <pc:grpChg chg="add mod">
            <ac:chgData name="Yasin Arafat" userId="1bac607883c7da5f" providerId="LiveId" clId="{2C40E929-F84B-6641-995C-DC4383F024B3}" dt="2024-06-11T10:55:25.922" v="163" actId="2711"/>
            <ac:grpSpMkLst>
              <pc:docMk/>
              <pc:sldMasterMk cId="802001398" sldId="2147483648"/>
              <pc:sldLayoutMk cId="1082511374" sldId="2147483661"/>
              <ac:grpSpMk id="9" creationId="{73A4C4CE-AD30-EF7B-D2A6-037893976229}"/>
            </ac:grpSpMkLst>
          </pc:grpChg>
          <pc:grpChg chg="mod">
            <ac:chgData name="Yasin Arafat" userId="1bac607883c7da5f" providerId="LiveId" clId="{2C40E929-F84B-6641-995C-DC4383F024B3}" dt="2024-06-11T10:37:51.347" v="58"/>
            <ac:grpSpMkLst>
              <pc:docMk/>
              <pc:sldMasterMk cId="802001398" sldId="2147483648"/>
              <pc:sldLayoutMk cId="1082511374" sldId="2147483661"/>
              <ac:grpSpMk id="10" creationId="{29187B97-6962-2800-8615-67CBC3BB3301}"/>
            </ac:grpSpMkLst>
          </pc:grpChg>
          <pc:grpChg chg="mod">
            <ac:chgData name="Yasin Arafat" userId="1bac607883c7da5f" providerId="LiveId" clId="{2C40E929-F84B-6641-995C-DC4383F024B3}" dt="2024-06-11T10:37:51.347" v="58"/>
            <ac:grpSpMkLst>
              <pc:docMk/>
              <pc:sldMasterMk cId="802001398" sldId="2147483648"/>
              <pc:sldLayoutMk cId="1082511374" sldId="2147483661"/>
              <ac:grpSpMk id="11" creationId="{6FE6200D-1274-9145-D33E-1422FF14A9C4}"/>
            </ac:grpSpMkLst>
          </pc:grpChg>
          <pc:grpChg chg="mod">
            <ac:chgData name="Yasin Arafat" userId="1bac607883c7da5f" providerId="LiveId" clId="{2C40E929-F84B-6641-995C-DC4383F024B3}" dt="2024-06-11T10:37:51.347" v="58"/>
            <ac:grpSpMkLst>
              <pc:docMk/>
              <pc:sldMasterMk cId="802001398" sldId="2147483648"/>
              <pc:sldLayoutMk cId="1082511374" sldId="2147483661"/>
              <ac:grpSpMk id="12" creationId="{3EA3DB74-78AC-875B-E079-123CE7AD92F9}"/>
            </ac:grpSpMkLst>
          </pc:grpChg>
          <pc:grpChg chg="mod">
            <ac:chgData name="Yasin Arafat" userId="1bac607883c7da5f" providerId="LiveId" clId="{2C40E929-F84B-6641-995C-DC4383F024B3}" dt="2024-06-11T10:37:51.347" v="58"/>
            <ac:grpSpMkLst>
              <pc:docMk/>
              <pc:sldMasterMk cId="802001398" sldId="2147483648"/>
              <pc:sldLayoutMk cId="1082511374" sldId="2147483661"/>
              <ac:grpSpMk id="13" creationId="{815555DA-2CFA-D8F1-16EE-B9D2ABCC555C}"/>
            </ac:grpSpMkLst>
          </pc:grpChg>
          <pc:grpChg chg="mod">
            <ac:chgData name="Yasin Arafat" userId="1bac607883c7da5f" providerId="LiveId" clId="{2C40E929-F84B-6641-995C-DC4383F024B3}" dt="2024-06-11T10:37:51.347" v="58"/>
            <ac:grpSpMkLst>
              <pc:docMk/>
              <pc:sldMasterMk cId="802001398" sldId="2147483648"/>
              <pc:sldLayoutMk cId="1082511374" sldId="2147483661"/>
              <ac:grpSpMk id="14" creationId="{855F915C-ED7E-7B4B-53E0-5A2D91ADE4A2}"/>
            </ac:grpSpMkLst>
          </pc:grpChg>
          <pc:grpChg chg="mod">
            <ac:chgData name="Yasin Arafat" userId="1bac607883c7da5f" providerId="LiveId" clId="{2C40E929-F84B-6641-995C-DC4383F024B3}" dt="2024-06-11T10:37:51.347" v="58"/>
            <ac:grpSpMkLst>
              <pc:docMk/>
              <pc:sldMasterMk cId="802001398" sldId="2147483648"/>
              <pc:sldLayoutMk cId="1082511374" sldId="2147483661"/>
              <ac:grpSpMk id="15" creationId="{7DCFA495-DAA8-318E-7B37-E695BAB27CA7}"/>
            </ac:grpSpMkLst>
          </pc:grpChg>
          <pc:grpChg chg="mod">
            <ac:chgData name="Yasin Arafat" userId="1bac607883c7da5f" providerId="LiveId" clId="{2C40E929-F84B-6641-995C-DC4383F024B3}" dt="2024-06-11T10:37:51.347" v="58"/>
            <ac:grpSpMkLst>
              <pc:docMk/>
              <pc:sldMasterMk cId="802001398" sldId="2147483648"/>
              <pc:sldLayoutMk cId="1082511374" sldId="2147483661"/>
              <ac:grpSpMk id="16" creationId="{6823B64D-B901-15DF-C76E-69CF913F648F}"/>
            </ac:grpSpMkLst>
          </pc:grpChg>
          <pc:grpChg chg="mod">
            <ac:chgData name="Yasin Arafat" userId="1bac607883c7da5f" providerId="LiveId" clId="{2C40E929-F84B-6641-995C-DC4383F024B3}" dt="2024-06-11T10:37:51.347" v="58"/>
            <ac:grpSpMkLst>
              <pc:docMk/>
              <pc:sldMasterMk cId="802001398" sldId="2147483648"/>
              <pc:sldLayoutMk cId="1082511374" sldId="2147483661"/>
              <ac:grpSpMk id="17" creationId="{94EEFCF1-5DB4-0B9F-9159-7F096CDC8E85}"/>
            </ac:grpSpMkLst>
          </pc:grpChg>
          <pc:grpChg chg="mod">
            <ac:chgData name="Yasin Arafat" userId="1bac607883c7da5f" providerId="LiveId" clId="{2C40E929-F84B-6641-995C-DC4383F024B3}" dt="2024-06-11T10:37:51.347" v="58"/>
            <ac:grpSpMkLst>
              <pc:docMk/>
              <pc:sldMasterMk cId="802001398" sldId="2147483648"/>
              <pc:sldLayoutMk cId="1082511374" sldId="2147483661"/>
              <ac:grpSpMk id="18" creationId="{CE99E765-1DCE-32F8-A758-63B34080245A}"/>
            </ac:grpSpMkLst>
          </pc:grpChg>
          <pc:grpChg chg="mod">
            <ac:chgData name="Yasin Arafat" userId="1bac607883c7da5f" providerId="LiveId" clId="{2C40E929-F84B-6641-995C-DC4383F024B3}" dt="2024-06-11T10:37:51.347" v="58"/>
            <ac:grpSpMkLst>
              <pc:docMk/>
              <pc:sldMasterMk cId="802001398" sldId="2147483648"/>
              <pc:sldLayoutMk cId="1082511374" sldId="2147483661"/>
              <ac:grpSpMk id="19" creationId="{F0E59862-5A32-E384-E2AD-81BC976DE9BC}"/>
            </ac:grpSpMkLst>
          </pc:grpChg>
          <pc:grpChg chg="mod">
            <ac:chgData name="Yasin Arafat" userId="1bac607883c7da5f" providerId="LiveId" clId="{2C40E929-F84B-6641-995C-DC4383F024B3}" dt="2024-06-11T10:37:51.347" v="58"/>
            <ac:grpSpMkLst>
              <pc:docMk/>
              <pc:sldMasterMk cId="802001398" sldId="2147483648"/>
              <pc:sldLayoutMk cId="1082511374" sldId="2147483661"/>
              <ac:grpSpMk id="20" creationId="{A72C4092-0068-504D-87EC-C5AC57F6D470}"/>
            </ac:grpSpMkLst>
          </pc:grpChg>
          <pc:grpChg chg="mod">
            <ac:chgData name="Yasin Arafat" userId="1bac607883c7da5f" providerId="LiveId" clId="{2C40E929-F84B-6641-995C-DC4383F024B3}" dt="2024-06-11T10:37:51.347" v="58"/>
            <ac:grpSpMkLst>
              <pc:docMk/>
              <pc:sldMasterMk cId="802001398" sldId="2147483648"/>
              <pc:sldLayoutMk cId="1082511374" sldId="2147483661"/>
              <ac:grpSpMk id="21" creationId="{8D3705E8-8677-7845-4CAC-672DA7A43FFD}"/>
            </ac:grpSpMkLst>
          </pc:grpChg>
          <pc:grpChg chg="mod">
            <ac:chgData name="Yasin Arafat" userId="1bac607883c7da5f" providerId="LiveId" clId="{2C40E929-F84B-6641-995C-DC4383F024B3}" dt="2024-06-11T10:37:51.347" v="58"/>
            <ac:grpSpMkLst>
              <pc:docMk/>
              <pc:sldMasterMk cId="802001398" sldId="2147483648"/>
              <pc:sldLayoutMk cId="1082511374" sldId="2147483661"/>
              <ac:grpSpMk id="22" creationId="{086F1521-2A2D-FE73-EFCE-FF027640D206}"/>
            </ac:grpSpMkLst>
          </pc:grpChg>
          <pc:grpChg chg="mod">
            <ac:chgData name="Yasin Arafat" userId="1bac607883c7da5f" providerId="LiveId" clId="{2C40E929-F84B-6641-995C-DC4383F024B3}" dt="2024-06-11T10:37:51.347" v="58"/>
            <ac:grpSpMkLst>
              <pc:docMk/>
              <pc:sldMasterMk cId="802001398" sldId="2147483648"/>
              <pc:sldLayoutMk cId="1082511374" sldId="2147483661"/>
              <ac:grpSpMk id="23" creationId="{B7696B68-0F0B-52DC-597B-84C84E621C77}"/>
            </ac:grpSpMkLst>
          </pc:grpChg>
          <pc:grpChg chg="mod">
            <ac:chgData name="Yasin Arafat" userId="1bac607883c7da5f" providerId="LiveId" clId="{2C40E929-F84B-6641-995C-DC4383F024B3}" dt="2024-06-11T10:37:51.347" v="58"/>
            <ac:grpSpMkLst>
              <pc:docMk/>
              <pc:sldMasterMk cId="802001398" sldId="2147483648"/>
              <pc:sldLayoutMk cId="1082511374" sldId="2147483661"/>
              <ac:grpSpMk id="24" creationId="{172594E5-CFBE-195E-3842-501AD157274D}"/>
            </ac:grpSpMkLst>
          </pc:grpChg>
          <pc:grpChg chg="mod">
            <ac:chgData name="Yasin Arafat" userId="1bac607883c7da5f" providerId="LiveId" clId="{2C40E929-F84B-6641-995C-DC4383F024B3}" dt="2024-06-11T10:37:51.347" v="58"/>
            <ac:grpSpMkLst>
              <pc:docMk/>
              <pc:sldMasterMk cId="802001398" sldId="2147483648"/>
              <pc:sldLayoutMk cId="1082511374" sldId="2147483661"/>
              <ac:grpSpMk id="25" creationId="{948E6A61-4F4A-09EE-5DAF-277ED89D0EF3}"/>
            </ac:grpSpMkLst>
          </pc:grpChg>
          <pc:grpChg chg="mod">
            <ac:chgData name="Yasin Arafat" userId="1bac607883c7da5f" providerId="LiveId" clId="{2C40E929-F84B-6641-995C-DC4383F024B3}" dt="2024-06-11T10:37:51.347" v="58"/>
            <ac:grpSpMkLst>
              <pc:docMk/>
              <pc:sldMasterMk cId="802001398" sldId="2147483648"/>
              <pc:sldLayoutMk cId="1082511374" sldId="2147483661"/>
              <ac:grpSpMk id="26" creationId="{6CD10DFB-929E-BA14-0F27-1CDF54A70FEF}"/>
            </ac:grpSpMkLst>
          </pc:grpChg>
          <pc:grpChg chg="mod">
            <ac:chgData name="Yasin Arafat" userId="1bac607883c7da5f" providerId="LiveId" clId="{2C40E929-F84B-6641-995C-DC4383F024B3}" dt="2024-06-11T10:37:51.347" v="58"/>
            <ac:grpSpMkLst>
              <pc:docMk/>
              <pc:sldMasterMk cId="802001398" sldId="2147483648"/>
              <pc:sldLayoutMk cId="1082511374" sldId="2147483661"/>
              <ac:grpSpMk id="27" creationId="{9E5889CA-CF65-48C2-2006-F4815D833308}"/>
            </ac:grpSpMkLst>
          </pc:grpChg>
          <pc:grpChg chg="mod">
            <ac:chgData name="Yasin Arafat" userId="1bac607883c7da5f" providerId="LiveId" clId="{2C40E929-F84B-6641-995C-DC4383F024B3}" dt="2024-06-11T10:37:51.347" v="58"/>
            <ac:grpSpMkLst>
              <pc:docMk/>
              <pc:sldMasterMk cId="802001398" sldId="2147483648"/>
              <pc:sldLayoutMk cId="1082511374" sldId="2147483661"/>
              <ac:grpSpMk id="28" creationId="{024E3DFB-30C9-FD9E-71D4-8E7D61576D1A}"/>
            </ac:grpSpMkLst>
          </pc:grpChg>
          <pc:grpChg chg="mod">
            <ac:chgData name="Yasin Arafat" userId="1bac607883c7da5f" providerId="LiveId" clId="{2C40E929-F84B-6641-995C-DC4383F024B3}" dt="2024-06-11T10:37:51.347" v="58"/>
            <ac:grpSpMkLst>
              <pc:docMk/>
              <pc:sldMasterMk cId="802001398" sldId="2147483648"/>
              <pc:sldLayoutMk cId="1082511374" sldId="2147483661"/>
              <ac:grpSpMk id="29" creationId="{5360E546-5E4D-AFAC-15F2-0912B00934B3}"/>
            </ac:grpSpMkLst>
          </pc:grpChg>
          <pc:grpChg chg="mod">
            <ac:chgData name="Yasin Arafat" userId="1bac607883c7da5f" providerId="LiveId" clId="{2C40E929-F84B-6641-995C-DC4383F024B3}" dt="2024-06-11T10:37:51.347" v="58"/>
            <ac:grpSpMkLst>
              <pc:docMk/>
              <pc:sldMasterMk cId="802001398" sldId="2147483648"/>
              <pc:sldLayoutMk cId="1082511374" sldId="2147483661"/>
              <ac:grpSpMk id="30" creationId="{BECAC3F7-C944-4DBB-EA3B-8B672228AFD3}"/>
            </ac:grpSpMkLst>
          </pc:grpChg>
          <pc:grpChg chg="mod">
            <ac:chgData name="Yasin Arafat" userId="1bac607883c7da5f" providerId="LiveId" clId="{2C40E929-F84B-6641-995C-DC4383F024B3}" dt="2024-06-11T10:37:51.347" v="58"/>
            <ac:grpSpMkLst>
              <pc:docMk/>
              <pc:sldMasterMk cId="802001398" sldId="2147483648"/>
              <pc:sldLayoutMk cId="1082511374" sldId="2147483661"/>
              <ac:grpSpMk id="31" creationId="{8E555E67-CB75-1B3F-766F-5EA1778473FD}"/>
            </ac:grpSpMkLst>
          </pc:grpChg>
          <pc:grpChg chg="mod">
            <ac:chgData name="Yasin Arafat" userId="1bac607883c7da5f" providerId="LiveId" clId="{2C40E929-F84B-6641-995C-DC4383F024B3}" dt="2024-06-11T10:37:51.347" v="58"/>
            <ac:grpSpMkLst>
              <pc:docMk/>
              <pc:sldMasterMk cId="802001398" sldId="2147483648"/>
              <pc:sldLayoutMk cId="1082511374" sldId="2147483661"/>
              <ac:grpSpMk id="32" creationId="{7971CC3F-2EF3-DF94-234E-EF20488C458B}"/>
            </ac:grpSpMkLst>
          </pc:grpChg>
          <pc:grpChg chg="mod">
            <ac:chgData name="Yasin Arafat" userId="1bac607883c7da5f" providerId="LiveId" clId="{2C40E929-F84B-6641-995C-DC4383F024B3}" dt="2024-06-11T10:37:51.347" v="58"/>
            <ac:grpSpMkLst>
              <pc:docMk/>
              <pc:sldMasterMk cId="802001398" sldId="2147483648"/>
              <pc:sldLayoutMk cId="1082511374" sldId="2147483661"/>
              <ac:grpSpMk id="33" creationId="{676620D7-719C-6088-6102-0217134E46B8}"/>
            </ac:grpSpMkLst>
          </pc:grpChg>
        </pc:sldLayoutChg>
        <pc:sldLayoutChg chg="addSp delSp modSp mod setBg">
          <pc:chgData name="Yasin Arafat" userId="1bac607883c7da5f" providerId="LiveId" clId="{2C40E929-F84B-6641-995C-DC4383F024B3}" dt="2024-06-11T10:55:33.148" v="164" actId="2711"/>
          <pc:sldLayoutMkLst>
            <pc:docMk/>
            <pc:sldMasterMk cId="802001398" sldId="2147483648"/>
            <pc:sldLayoutMk cId="3339147517" sldId="2147483662"/>
          </pc:sldLayoutMkLst>
          <pc:spChg chg="del">
            <ac:chgData name="Yasin Arafat" userId="1bac607883c7da5f" providerId="LiveId" clId="{2C40E929-F84B-6641-995C-DC4383F024B3}" dt="2024-06-11T10:39:26.088" v="67" actId="478"/>
            <ac:spMkLst>
              <pc:docMk/>
              <pc:sldMasterMk cId="802001398" sldId="2147483648"/>
              <pc:sldLayoutMk cId="3339147517" sldId="2147483662"/>
              <ac:spMk id="2" creationId="{C4A9C330-8D96-B366-BF9E-DE6111C7CDD2}"/>
            </ac:spMkLst>
          </pc:spChg>
          <pc:spChg chg="del">
            <ac:chgData name="Yasin Arafat" userId="1bac607883c7da5f" providerId="LiveId" clId="{2C40E929-F84B-6641-995C-DC4383F024B3}" dt="2024-06-11T10:39:26.088" v="67" actId="478"/>
            <ac:spMkLst>
              <pc:docMk/>
              <pc:sldMasterMk cId="802001398" sldId="2147483648"/>
              <pc:sldLayoutMk cId="3339147517" sldId="2147483662"/>
              <ac:spMk id="3" creationId="{8AD6AFD1-F254-99E9-45FB-2CE3C527D03C}"/>
            </ac:spMkLst>
          </pc:spChg>
          <pc:spChg chg="mod">
            <ac:chgData name="Yasin Arafat" userId="1bac607883c7da5f" providerId="LiveId" clId="{2C40E929-F84B-6641-995C-DC4383F024B3}" dt="2024-06-11T10:55:33.148" v="164" actId="2711"/>
            <ac:spMkLst>
              <pc:docMk/>
              <pc:sldMasterMk cId="802001398" sldId="2147483648"/>
              <pc:sldLayoutMk cId="3339147517" sldId="2147483662"/>
              <ac:spMk id="4" creationId="{932FF379-4A1C-086A-1CD0-002871013A32}"/>
            </ac:spMkLst>
          </pc:spChg>
          <pc:spChg chg="mod">
            <ac:chgData name="Yasin Arafat" userId="1bac607883c7da5f" providerId="LiveId" clId="{2C40E929-F84B-6641-995C-DC4383F024B3}" dt="2024-06-11T10:55:33.148" v="164" actId="2711"/>
            <ac:spMkLst>
              <pc:docMk/>
              <pc:sldMasterMk cId="802001398" sldId="2147483648"/>
              <pc:sldLayoutMk cId="3339147517" sldId="2147483662"/>
              <ac:spMk id="5" creationId="{BACF4A1F-3C46-8D2B-DAEB-172DF8684278}"/>
            </ac:spMkLst>
          </pc:spChg>
          <pc:spChg chg="mod">
            <ac:chgData name="Yasin Arafat" userId="1bac607883c7da5f" providerId="LiveId" clId="{2C40E929-F84B-6641-995C-DC4383F024B3}" dt="2024-06-11T10:55:33.148" v="164" actId="2711"/>
            <ac:spMkLst>
              <pc:docMk/>
              <pc:sldMasterMk cId="802001398" sldId="2147483648"/>
              <pc:sldLayoutMk cId="3339147517" sldId="2147483662"/>
              <ac:spMk id="6" creationId="{FBC1D808-CBAA-B9C7-9309-BC4A8CA19769}"/>
            </ac:spMkLst>
          </pc:spChg>
          <pc:spChg chg="add 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7" creationId="{5A82C33A-0523-E4FA-4A66-D7D86ADD304B}"/>
            </ac:spMkLst>
          </pc:spChg>
          <pc:spChg chg="add 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8" creationId="{7FAA1221-D7BC-69BE-C6A7-84FCE5A0B113}"/>
            </ac:spMkLst>
          </pc:spChg>
          <pc:spChg chg="add mod">
            <ac:chgData name="Yasin Arafat" userId="1bac607883c7da5f" providerId="LiveId" clId="{2C40E929-F84B-6641-995C-DC4383F024B3}" dt="2024-06-11T10:39:41.372" v="70"/>
            <ac:spMkLst>
              <pc:docMk/>
              <pc:sldMasterMk cId="802001398" sldId="2147483648"/>
              <pc:sldLayoutMk cId="3339147517" sldId="2147483662"/>
              <ac:spMk id="9" creationId="{8AB87063-939E-C35C-2675-81D0E8A439D4}"/>
            </ac:spMkLst>
          </pc:spChg>
          <pc:spChg chg="add mod">
            <ac:chgData name="Yasin Arafat" userId="1bac607883c7da5f" providerId="LiveId" clId="{2C40E929-F84B-6641-995C-DC4383F024B3}" dt="2024-06-11T10:39:41.372" v="70"/>
            <ac:spMkLst>
              <pc:docMk/>
              <pc:sldMasterMk cId="802001398" sldId="2147483648"/>
              <pc:sldLayoutMk cId="3339147517" sldId="2147483662"/>
              <ac:spMk id="10" creationId="{8625511A-9D2E-B0AA-00BA-F1FCD7C6BAC6}"/>
            </ac:spMkLst>
          </pc:spChg>
          <pc:spChg chg="add mod">
            <ac:chgData name="Yasin Arafat" userId="1bac607883c7da5f" providerId="LiveId" clId="{2C40E929-F84B-6641-995C-DC4383F024B3}" dt="2024-06-11T10:39:41.372" v="70"/>
            <ac:spMkLst>
              <pc:docMk/>
              <pc:sldMasterMk cId="802001398" sldId="2147483648"/>
              <pc:sldLayoutMk cId="3339147517" sldId="2147483662"/>
              <ac:spMk id="11" creationId="{81A2AEBB-8873-9984-5E06-90166C0896D1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37" creationId="{4138B2AC-600A-D4DC-ED0A-F0244F0B49C0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38" creationId="{7111498D-9B8F-3FA7-374C-BAD683AD45FC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39" creationId="{F89D6DD8-E4C8-5E55-346B-DD62E71A1AEB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40" creationId="{71702DFD-A2A4-E3CD-F10E-F9DAC98B9CF2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41" creationId="{87CC41EE-CCCD-BA46-114A-1AAE6C57C2B8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42" creationId="{A70DA4C5-5498-8DCD-0721-76FF0A48E3A1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43" creationId="{D8E85EE6-ED5E-F61B-E156-B4DE2834FAEF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44" creationId="{B3C4FB0A-37F0-33D8-69D4-2B04029E6DA9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45" creationId="{5E4ABB04-952D-DD66-C68B-4F74F25F510D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46" creationId="{12EB9DEC-03B7-CD5D-BDAF-893B98545FA8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47" creationId="{1A27F4C0-431F-0BEF-B2CF-9B751B25A044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48" creationId="{E06CE587-C1F3-0666-02CE-EFF12804C66F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49" creationId="{A4E5742A-46F2-D02D-17D8-9587AAAEA7C8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50" creationId="{AB625413-C0CE-E779-3E56-D74905769434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51" creationId="{2BF40D2F-F87A-2C7E-120F-63753DFED51C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52" creationId="{E521B840-9E8D-1898-38E9-F0EF0C3172FA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53" creationId="{B0C405A5-A516-7466-7E5D-870AB74B315B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54" creationId="{F3830478-2AD6-CE02-0D26-FF1F37A7ED45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55" creationId="{0A6FB921-E24C-F392-02FE-4A31E36AE339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56" creationId="{67CA658F-D1C9-DED5-8CA0-2A02E7E3E5AD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57" creationId="{6A852929-9129-A282-40FE-22570DB3AAFE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58" creationId="{B7232A4A-727F-866C-1C55-EED33E522107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59" creationId="{BCF609B1-C561-D1CB-30B3-018DFA458871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60" creationId="{B5033FE8-821A-C599-689F-16EA92870FE4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61" creationId="{0EC97CB2-4998-75CD-1826-05A583798888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62" creationId="{9FF1E550-E935-5DB0-A622-CF690BE8C1CF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63" creationId="{EC3F613F-CE6A-D7D3-8F72-F4A09388C193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64" creationId="{79AAB6CB-D3B5-D2BC-DA9F-FADD579CE9B5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65" creationId="{3A0AB358-8FF6-672F-7BF5-D16C9EFD7155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66" creationId="{494AC64E-6192-3EB9-869A-729A4DB2C14A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67" creationId="{118336BB-0647-BEEF-8E5C-3697A0392CE5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68" creationId="{D419812B-3A4E-7B27-9CA7-EED0CF0E96BA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69" creationId="{C3F896B2-B4E5-03DB-6103-1CD8305952FD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70" creationId="{40ACC70E-1478-59EA-CA98-8719A8DE2A99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71" creationId="{8D55991F-FDE4-E994-6B0B-D873B7938371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72" creationId="{B61545E6-6092-3B51-3997-163D4F907038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73" creationId="{DB2BDBD6-C692-B9D5-8BE9-AB1D062D0DF3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74" creationId="{06B548AC-84A4-BC4E-5812-CDDEEFF513A9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75" creationId="{D73DD543-15DA-5FD2-4C05-BB9FD41A9345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76" creationId="{FB7FD2F9-6BD4-9C41-B0F3-2CE8597C9F50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77" creationId="{B0A4BE36-2BF7-129E-9BCF-74E2142A27DB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78" creationId="{21B0BC05-E28F-FD77-F843-3E07A68B0E8D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79" creationId="{1AD2E483-F263-A783-7069-69D95D7F367A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80" creationId="{CE210637-2610-F663-F998-7D9582E5BF53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81" creationId="{AE469407-E5BC-8D14-7DF0-ED543945175A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82" creationId="{1D900F5B-DDCB-533F-8507-36C45A64F8BB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83" creationId="{734A5502-5568-C808-7B7C-7D4DA2223356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84" creationId="{8CFE12F6-3972-36AC-87B5-81B58B1CDABE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85" creationId="{670C22F9-EF04-0085-9507-D3D89120578D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86" creationId="{4B8AA84F-4B78-CB86-6704-5D5CAD098EA6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87" creationId="{4E9AC584-5993-C7A4-87AB-CCD9056908BF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88" creationId="{371490E2-2B26-E686-17DB-1341759ABCE9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89" creationId="{3870A88E-6DA9-B5C2-51B7-44E741655724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90" creationId="{AAEE1AA8-C62B-8FC9-76B8-EE2874004630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91" creationId="{1F3600C6-0060-D683-11D0-CAAC59D27919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92" creationId="{84EA2860-C7D2-86F7-7175-D77C02D2A2EB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93" creationId="{04F76467-0757-B095-0D5E-7981A0DB41F0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94" creationId="{9393B1CA-2B97-4503-3DDE-4A30392694AD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95" creationId="{1F82D4E0-F13A-F2E0-EBEB-6787D8928348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96" creationId="{068489E2-4DF4-E60D-EC57-C42BED843B19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97" creationId="{C7FE5D62-7241-5D7C-F14D-959071BBEAA2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98" creationId="{52EEEEE3-3FB2-D0FC-C894-7D5F848719CF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99" creationId="{87B00A18-09E9-C687-0E2C-1D8C9B0A0CD6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100" creationId="{30D30999-1324-5CCE-9072-E830F6B72C76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101" creationId="{785F4737-B0EE-16C7-B53D-DCF5F471F340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102" creationId="{12BEE7E7-8C71-FDC9-38C1-ABF416ACFAEC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103" creationId="{8252BE6C-E442-F611-C864-79227C500556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104" creationId="{59FADB71-03EF-21C8-B630-5FD4B350F454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105" creationId="{3080E683-3FA3-B674-BD65-1EA09176D9C7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106" creationId="{21545BC8-04D3-713C-591F-330CFBC81953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107" creationId="{37526BEC-2E91-C100-0B44-1113C6AAEB34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108" creationId="{4F38F867-F043-990C-B374-C17471916BB1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109" creationId="{7D60F24B-A7CE-B638-0503-32FEF7DB16FD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110" creationId="{DA2D59DA-77FE-15D8-DB67-D9B3B37CCB71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111" creationId="{77654B9A-B9F1-29B0-3818-EF4E0AE2BAEA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112" creationId="{89151B24-9594-850A-FEE3-E6ECCD101AA3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113" creationId="{FC7BE18D-8F85-900E-E1B5-B5CA13CD4B7F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114" creationId="{59CA6C7D-CC2D-13CC-0241-537CC3E1D379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115" creationId="{0491A557-8697-06F9-76D6-297ABCF3F61B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116" creationId="{25B54A42-DB65-F469-6981-6AB92A877AEC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117" creationId="{36C8AAF5-9CFF-5458-8C73-A125DC30F250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118" creationId="{F4124D34-FE21-0AF6-1CAA-A842032F125A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119" creationId="{76832777-3E78-A436-37A3-C580C61C7EB5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120" creationId="{DCC34790-E023-53AF-6849-0E76185BA82B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121" creationId="{93943E43-9BC3-E7AE-593B-75FCE78ABA93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122" creationId="{ED8D3625-7622-78C3-B7CF-589D88DF86EE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123" creationId="{B978C7D7-4FA6-1CCF-727E-C8B9CE231ABA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124" creationId="{17A8114F-6E7F-B259-D15E-07E7FDBEEBD3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125" creationId="{82219332-6E22-BB55-C76A-E1E2D9844A0B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126" creationId="{5AAFAF09-92C2-16BF-D917-5F128D686AD5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127" creationId="{1B06627D-7284-22E4-297E-6212107F16DE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128" creationId="{18AA2F8E-CD0B-1C6D-028B-850B493D85B2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129" creationId="{DD211D34-007C-4BC6-6640-FB0D61805F12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130" creationId="{5DFC1533-9F20-F3BA-F3F5-7CC326696962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131" creationId="{9A91651F-B549-2C6D-ECCA-D282F659E70B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132" creationId="{8BF297A4-6D68-9831-B04E-906780A1382F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133" creationId="{206DF79A-E937-6C5A-57FC-D972E6CBD1CA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134" creationId="{03660402-9898-C625-18E1-9848F90444E6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135" creationId="{B675C31A-A8B5-8B5E-0052-0ACA10B7FD16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136" creationId="{9F77B65A-D64B-1193-260F-E39E737B5099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137" creationId="{40D16748-0D84-746A-3B69-11255240387E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138" creationId="{1BC8095F-35E2-417A-68C6-6D7F31E1AB3D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139" creationId="{82430D09-20C1-10B3-A347-06B66134D59E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140" creationId="{006EBB4B-B656-1767-E567-DD8E0711252D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141" creationId="{A32315A8-6D68-5758-7A53-69C6D8052CAF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142" creationId="{42F96878-5DA0-56BC-D56E-47E70D2BD62E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143" creationId="{E3D00EEA-7C24-A2A6-46B9-F23BE5D7ECF6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144" creationId="{D636C964-E844-425D-686D-8EE99AB1FB7D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145" creationId="{7826B26C-F45D-BCDC-4C4E-05A561A18B4F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146" creationId="{CF46D558-EDF0-D0F3-424F-46D7286A31BF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147" creationId="{CED863C5-AA2B-E3CC-07C4-ABE626CBA8DB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148" creationId="{68D58DB8-768D-EDD8-F994-6C774A36745B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149" creationId="{D8C8902A-8663-3581-72A2-2012D77326A4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150" creationId="{0865479B-9F4B-550E-6A54-5A68D6A6653F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151" creationId="{5828BBFE-DD08-30A3-67D8-699459A1741F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152" creationId="{462B3302-EB9B-F824-ED25-2262E0F0C00B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153" creationId="{69291CE4-C424-F2E7-4066-2C4ECCF114F4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154" creationId="{763BDAD8-DAF3-C5FA-D07E-C0E91D170051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155" creationId="{B9596F46-D671-199B-B2B6-1CEF7CE96E68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156" creationId="{B280F6A6-4C83-F99F-6A0D-5B5D1D2F4519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157" creationId="{C2FA44B9-7C29-5137-01FE-D570C75C198A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158" creationId="{9279977B-7BB2-EEDB-547C-54787E24D0CF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159" creationId="{1A9B864A-2DE4-F6E4-B2F2-D5AA0D7A8E52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160" creationId="{1485650A-61B2-D3E1-C588-23E49B6C34FF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161" creationId="{F28EABEC-D9CC-24C7-0381-944D5ACCDBF4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162" creationId="{A080B09A-A8F8-F716-12E6-E06F58BDE3A1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163" creationId="{635934D9-10E7-E887-1783-97FF494929EB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164" creationId="{B786B437-D97B-A81E-4524-DAA11FB523A4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165" creationId="{A9AF4305-F8E3-DA70-4D3D-1D1BDF10484E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166" creationId="{645FE0CE-BFE7-1F81-25E5-A0C5D9CCBC77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167" creationId="{B4390B68-CE0D-DBEF-5763-DBBFC463AC0B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168" creationId="{77318FF3-1FC6-60EB-2155-D26ECB66E3C6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169" creationId="{63EDC5E5-B378-D659-C2FF-77BC4F19CAEF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170" creationId="{515A83D2-0BD9-EC0B-A61F-1C12B29E50B4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171" creationId="{97D390A0-FF15-94BE-9BD1-6CBE8B799C3D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172" creationId="{4B2BF462-EEF2-73DC-EEC2-E6BCED13A682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173" creationId="{7E006281-328D-4E88-B6C7-39EB5C40C2E8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174" creationId="{887EC32A-35B4-383C-141E-353134FD4644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175" creationId="{8A57ADF8-2D82-4352-EDD3-AE6D9D6111D2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176" creationId="{FB474646-8CD8-E6BF-2C84-1C7942DFCD91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177" creationId="{7671D40A-F28F-5A95-8A40-8C7E53826A39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178" creationId="{1E2ABCCE-4064-DCE9-2456-058E14EB332D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179" creationId="{5D381F04-BA58-F882-D684-EFD58585BFA5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180" creationId="{6A586D73-9C35-FB09-A1C8-0C3D8EA88C1F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181" creationId="{59F94613-027F-ECB1-F106-6B34D7FDE9DB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182" creationId="{3664CB5D-3589-BFD4-25FE-D9BD30FA5C42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183" creationId="{0DC04D79-5BDE-B143-2D2A-F18BF3D9A1C4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184" creationId="{C71A4099-BF1B-D68F-7FDB-6720D9D378DC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185" creationId="{D59529C2-FF38-0029-5AB7-05143D77A6C1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186" creationId="{B4CD7A66-2180-C54B-DE15-8C9D91540B4E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187" creationId="{06D3BF4A-C226-FB1F-2299-251AAD2527EA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188" creationId="{A536011A-5448-E0E2-58E6-59FA1A1FB1FD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189" creationId="{2B390D3A-A106-BE9E-66E3-FEBD0308821E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190" creationId="{ED652FB0-170A-F633-6A80-E2685CF87939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191" creationId="{A2260CB0-1849-D457-1188-8034A73CFEFF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192" creationId="{863CAB3E-DA59-1683-9EE5-C8C30CA3A38D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193" creationId="{626264C4-6D1F-560E-875E-893328D1A035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194" creationId="{FE4B4C2A-AEE7-BC7A-8250-0B7CED262D32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195" creationId="{5C65C376-43DA-9EA5-22D0-E160699C6288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196" creationId="{0D4C66C0-7DC9-A7A0-85A4-C6FC617DA392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197" creationId="{9CACDB1C-1A62-B025-25C2-3D570E0827EB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198" creationId="{CCB022B2-431C-8D36-2D37-30715DB399F1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199" creationId="{CC69D737-234F-D9D2-E12C-0D6B60B2AEDD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200" creationId="{5AFD6B79-A606-9574-BA8C-CA3B6D705804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201" creationId="{F2C15CB2-0DAE-83E1-4897-1BE359801EF8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202" creationId="{328F788B-BC42-E07F-3E03-3515D832CB3E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203" creationId="{963DDE7F-B139-BA14-4280-81554A57F145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204" creationId="{8DE19E57-0E0F-E6BD-FD63-34F041B65196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205" creationId="{37D930F2-1CAF-39B4-2D46-B869E2E55A8F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206" creationId="{1E319D15-7CB2-645D-5550-AE2C4E30BB6B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207" creationId="{ED052931-6074-3FAC-B87F-868E0159E73F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208" creationId="{A23CC29A-F505-FC9A-7F96-8343460F8608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209" creationId="{E05779CB-3030-45D8-002D-64DCF449A927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210" creationId="{4410F3B6-ADB4-73B5-5D48-91B3B4C2E252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211" creationId="{2752E10C-74CD-D0D3-C29C-1D847B4B804F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212" creationId="{6E956EBD-575A-7337-7243-2BB6C6F33A5F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213" creationId="{0251E948-984B-4F54-0351-25D632821CAA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214" creationId="{96EA29C4-1CA2-50EE-D5C0-4F6F1EC76E31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215" creationId="{152CC83E-3C69-3B36-BFF3-9CEC2AB0F0B1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216" creationId="{07583980-BB87-63FF-D7DA-1CE1E7B5806B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217" creationId="{F5F7B109-A2B4-1CBD-C3F6-EA5038E8F07B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218" creationId="{5BDDF31E-F628-2B42-E2F8-1730EE0EBF5A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219" creationId="{B5B3AC7E-EC9C-DF9D-DBA0-296F5C7585FC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220" creationId="{89D0875A-C790-CCDE-AC5B-D430FEA4960F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221" creationId="{73F34CB6-9E64-34E9-68E5-D6B6661855F0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222" creationId="{B0EF1C2E-96F2-B6C0-995A-F8C9CA4F2876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223" creationId="{8933C90E-0134-E660-7AAD-87236D33645A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224" creationId="{73CEC256-6D8E-B234-C4A0-35C516E8462B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225" creationId="{732AED93-EA7D-72AF-CA52-805AE956850E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226" creationId="{B59BDB90-931D-FCF5-F133-02BA87163D1F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227" creationId="{9EC8979C-1FEC-1431-C114-EAA6DA4906DA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228" creationId="{32774469-9AB5-3522-DB46-D0959C998C78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229" creationId="{C5DD3413-39A3-B323-E822-4ED381FDD8C4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230" creationId="{0719AEC4-9F52-9E4E-A141-EC408793D0AF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231" creationId="{F46E5602-A821-E4F1-AEAA-8044BFB0B2A9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232" creationId="{3658786E-8295-E70D-E859-AA5B23FADEAA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233" creationId="{1DEEE342-0E26-B726-0A4D-2A4A01F877A9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234" creationId="{CCE10ABE-C88A-B63F-1130-F9A48BE2EBFC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235" creationId="{8F05AC16-2440-724D-3D38-8E7A061F5A7C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236" creationId="{17D06911-B49D-7007-FDD1-C8704C4CDFD7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237" creationId="{BEC19E54-E6D2-016A-1689-191B4C7C3BBD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238" creationId="{1F987D4A-37F2-75D3-E887-7DCEED2C7FCA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239" creationId="{5F6FDD4D-242B-7640-7696-DAA2C0698ED9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240" creationId="{8936DA72-370E-9531-2590-3DBB838AB0A5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241" creationId="{F1CF6411-59BC-636D-C084-6CE71B27B7E9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242" creationId="{94D5C7E7-81CD-F1D0-9981-8CB711AED03A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243" creationId="{51036C16-3669-5E19-0801-1FDDE8521400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244" creationId="{C7A18842-73CE-F7CF-AEB1-21FAA54D2929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245" creationId="{A29174A9-AD00-7432-293A-2F4750E08861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246" creationId="{0CE6CF0C-F98B-F886-A227-5D7742C4C233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247" creationId="{E68F5433-0D41-1D16-253F-768AB98D917A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248" creationId="{056D46DC-79AA-B611-C7AF-98FB26F7C025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249" creationId="{6A17DB1A-F38F-796F-9F9E-7687A0DD3FA0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250" creationId="{F9A9F045-1C3D-2561-842F-BE9C2D1C0656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251" creationId="{D3BE1206-C3EB-DDE1-0CD4-E6846DCB3A0D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252" creationId="{0A339BFB-355B-28D4-3FBA-B1BCEF43BC28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253" creationId="{B9E6D19D-EB34-AD9F-7E3F-938050993297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254" creationId="{625F00DC-06A9-F08C-7654-3DEB26489C2F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255" creationId="{5B3253D2-C375-CDCC-DABD-309F38EA0E96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256" creationId="{DE5FA689-C077-D22F-B019-B866D097097F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257" creationId="{45304562-D053-AB9F-0804-E73A3A0277E8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258" creationId="{029A1CB0-D1CB-CC3D-42CF-B696B8FC1F47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259" creationId="{5087DAF5-68BE-8A96-B61F-78CF8AC15C21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260" creationId="{2D971E77-0781-2EAC-583E-0833E67B37E3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261" creationId="{89448A57-19D2-0555-7E8E-A163E1A141E0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262" creationId="{CBEC4969-3B4D-122F-F39D-40D72EA0BC71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263" creationId="{C08AF4DF-F682-9ED4-AFBF-45E865DC5B61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264" creationId="{4F1181DF-805F-4A1D-0758-B09A5EBEAF0F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265" creationId="{E16DDCAF-2A35-D585-A2D6-5107E815E9DE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266" creationId="{3425947F-A066-43B8-49F4-0ED4BB7681D8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267" creationId="{13800DB6-9461-F47E-FFF5-1CCCD7873C7C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268" creationId="{0FEA290B-CF9C-8E91-2B96-2475697F0507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269" creationId="{3FC50CA0-FD38-7284-E9DC-E33233941BE0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270" creationId="{9ECF5C62-BA13-1B25-678F-C90E2736B338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271" creationId="{AEDE03E0-4844-F4CB-D9E7-425872CAF3B4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272" creationId="{E66C864A-57ED-5663-875C-1CEE237154E1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273" creationId="{A557A8C1-6372-7974-2A31-CC2F505B3F42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274" creationId="{1E488AC7-4D9D-6A88-E111-79F45D019AD0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275" creationId="{E6803352-279C-2021-537D-F20806937C8F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276" creationId="{981B2B4B-A1E2-62EF-9B3A-8B757DB40CA1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277" creationId="{0DCB929B-7B71-FCCB-39B2-74378C571B34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278" creationId="{9809C3E8-45AA-22ED-0429-08CB9F0FA88C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279" creationId="{708B7778-AFD9-C1A0-0C9F-DE5320B5B9B1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280" creationId="{7DF25BE2-B0D6-A0D7-DF80-FB774DC17E10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281" creationId="{FD4F7C1C-3FD2-3345-29AC-3042565233DC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282" creationId="{E3C2A360-1F4F-AC62-1D7B-A72792FE5713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283" creationId="{D1877FD6-6784-3608-ACE3-5AD50122C6F9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284" creationId="{38C6E2E4-E879-933C-F63D-5167AAFDB6C4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285" creationId="{17D459CB-14AF-CF55-84E3-9CA77876D7EE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286" creationId="{CB9D764C-B7AA-0679-AFFE-A0B292D9ADB8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287" creationId="{51B70C11-2467-7878-AEA7-97CBE70325CB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288" creationId="{C468E30F-1CD5-A93B-794F-0E8F18C6209D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289" creationId="{E056C58C-2C2C-C37A-92EC-EF27B4DB6B5C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290" creationId="{99016A50-315D-6189-D530-9FADA46617BD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291" creationId="{65025E20-CF75-6067-E6AE-4F1772073980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292" creationId="{A6709D0B-A479-B527-616B-D4F28177B447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293" creationId="{C258B2C9-B917-D2A3-F7BC-3AE45475033F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294" creationId="{56B89910-28FA-272F-912C-C84D70B7998B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295" creationId="{17B939BF-1462-CA09-24AA-31ABC3CBAD11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296" creationId="{5E7E785D-6001-9457-959A-1DD08720DB54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297" creationId="{D69A1EB4-D303-4735-84F1-4D7B44B746EF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298" creationId="{585C81F3-BE80-5279-79ED-E186F290974C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299" creationId="{254A134D-2D87-6674-A222-7F5E440ACDB7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300" creationId="{CBEC69EF-A6DA-F016-EA7F-C433B67E86E9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301" creationId="{13466DB7-AEFF-6899-5D26-0E4FFEC59191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302" creationId="{3E3EBAE8-ECA2-E694-1A14-5167123FACD4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303" creationId="{3EB8B50C-EE9C-D1BF-9749-DD72A2594B9E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304" creationId="{95232B96-BB89-7029-4337-8055AD72AAAF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305" creationId="{D8735BB0-E3E6-0AF6-3BC5-87AC1528D94B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306" creationId="{E5265587-2078-4017-6088-2719A212CCB6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307" creationId="{8F525088-C91A-15A1-518D-2D8B4DB18DA6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308" creationId="{B29E255C-2D60-B72A-8D6D-16040F8EA448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309" creationId="{7918D268-8F32-43DD-928B-25D72242BB76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310" creationId="{8E029465-CE96-3499-92C9-8F13C64D27F9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311" creationId="{00D20C97-F4BD-645B-E586-A583C6A3600B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312" creationId="{3CA6A5F7-00D3-644A-A45C-54DD9042D408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313" creationId="{4357F7C6-0112-03E9-8CC5-8DDBB220630F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314" creationId="{417D2B34-4ED1-6ABE-FCCB-22C300C50A2B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315" creationId="{054B2AE6-7BA7-0792-8AEB-532DE42FECE9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316" creationId="{10D29241-1E24-79FD-9C58-831C44D17D33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317" creationId="{4C855815-560B-8869-27EA-BE133F9C70D9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318" creationId="{D638B993-3244-9EF5-37DD-BF4F7EA01612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319" creationId="{74F2078B-4D72-9EF8-9E30-8537420E9641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320" creationId="{E83F68A9-478A-D2CC-11CF-8DC19C8A784F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321" creationId="{FE38EC90-37B5-83F2-51BB-92CE02C14120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322" creationId="{119872A8-B672-20A3-9AFF-63AD99EAF482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323" creationId="{AD7AC852-1AE0-EF67-F78C-AFBD9D734043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324" creationId="{2DCF7966-7B69-4E34-E9B3-3AF8A2DE5B67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325" creationId="{EE51FB54-F042-9F35-23E1-FA08592FE0FB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326" creationId="{DFEF868A-B95B-565D-4A6D-9C07F8776345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327" creationId="{E46100BE-27DE-A878-CEC8-E779C1D5960A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328" creationId="{CC1AEF73-084D-8B95-CCBD-881DBE30C834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329" creationId="{6CF7F259-0017-A76C-A50C-9976918287E1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330" creationId="{C18E22D5-AD0E-5F20-7A34-122C25A4DC17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331" creationId="{5FBD01EB-CBFD-DA59-9340-2C842AD40A09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332" creationId="{D0B45BC7-9DD0-3E4D-6369-54CF07066C02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333" creationId="{C2C7F17D-B4F7-0455-5665-1B9906D47634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334" creationId="{DA1338E9-6133-913B-74C6-F62337904198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335" creationId="{4F0E80CC-3BA9-891E-08FF-E53B2124C401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336" creationId="{75D9DED7-F0A4-5348-9448-0700B3C00BA5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337" creationId="{355CB601-4274-4DAB-E14E-199D9F66F333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338" creationId="{A4643948-4DA9-295A-C2EB-78CB921B6E6A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339" creationId="{1C5C89A0-3A2A-B6A3-1304-2DA93C5664EA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340" creationId="{DD8FDFE9-1BFA-6A4B-A541-FCC088553A39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341" creationId="{BD1FFECB-5091-BEC8-3329-7271D700F41E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342" creationId="{4B2A2693-1D1A-CE5B-5AF0-2E9711B4E68A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343" creationId="{8E9981EF-FBA2-2C15-4AD2-6F35CBF8C776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344" creationId="{3141DDF8-3AAF-0088-CE60-FB9D438DD6E2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345" creationId="{2ED2A1C2-5780-8321-6D68-E0192128D752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346" creationId="{84D28280-733D-1BF6-56D6-3E3CA106AE92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347" creationId="{40F41E64-6B3C-2FB7-4BEC-58DA41A00FAE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348" creationId="{4FF18C4F-7CCE-E22B-9C6D-00DFBBFF0341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349" creationId="{5947E5DC-B719-4445-4447-63C54AE30957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350" creationId="{2251B428-A8C5-DDEA-34A7-3AA6D4161B0E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351" creationId="{88115E30-EB2A-E9C6-A267-DDC7AB7CC6FE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352" creationId="{85CFD2A1-E402-25C3-C1F2-2057A942546A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353" creationId="{A45C44EC-2CF4-869E-DA49-6CC804C45102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354" creationId="{5B41928A-C438-A243-07BB-429878E1C108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355" creationId="{31328C5B-C25C-413A-BC19-2A7872EC1D6E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356" creationId="{9E9EE8DE-1DB3-8CD2-112A-F72274D5ACE3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357" creationId="{5285E47C-0DDF-EDC0-080B-7EAD4161187D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358" creationId="{82783854-F4C8-F948-624C-CA7D4DB25430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359" creationId="{7016CDC2-6CDA-2B4F-BFCA-CEE2DA0E1B03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360" creationId="{66DE6B31-B461-0F61-EFA1-D774782FFEB8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361" creationId="{A78D4FE9-7CA4-7BFF-E231-006007B1EB04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362" creationId="{2C8EE845-919C-DF3D-EE5D-9C422C56BD6F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363" creationId="{93E5A1EB-F144-D753-2086-20F9759325B1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364" creationId="{07BBF027-07F8-2D17-421F-BFAB02D6F629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365" creationId="{656AA7D5-BAA3-20F8-1F61-08AB12078E9D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366" creationId="{6FFE161B-7CAD-5C06-B481-5FC43F15319D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367" creationId="{970571D8-3063-9D27-0728-E5FBEE7F3AAB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368" creationId="{E93F706A-66F0-6F3B-434B-649FBC5DA373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369" creationId="{D66C7370-0617-D9E4-99DF-64B0F35E249B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370" creationId="{684F5C91-57D2-A819-8BCC-1CA02A7AB897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371" creationId="{9CC9605A-C304-6EBD-686A-B25D8299596C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372" creationId="{DD1169FC-37DA-A814-11C7-F8022D02AD61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373" creationId="{34FD9EC8-18C0-4FC5-4953-8E25CD1A9707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374" creationId="{9C3FE0BC-0245-BCC6-B0BB-C57EB7628268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375" creationId="{7B91158D-ECE6-FEB6-120E-FB74B3CE309D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376" creationId="{C19F94D0-CF8E-809A-3F11-C6F984CEB563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377" creationId="{52752E58-3D34-E8BF-532A-86EA0B7ECBFC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378" creationId="{959680C0-5F4A-A2BD-A182-CB60F38F6741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379" creationId="{08C62D4B-08ED-5825-8434-351A89F34AC3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380" creationId="{F4DA7B7E-4922-3A7B-E0A9-3EEEDCE7EAAB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381" creationId="{933AA4BC-AACB-05E0-AC73-B59ED2A8ACC8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382" creationId="{9BCEB352-673E-136B-3A2C-0CE26C6926A5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383" creationId="{2FBD97EE-42C5-26EF-335A-AB8CB404788B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384" creationId="{DC020AA8-3815-749C-107B-DE749B83A25D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385" creationId="{A4C59AAC-16FC-D926-ECF7-4CDC5FE481E8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386" creationId="{8DF20977-0600-ACB7-C92F-523102CAC321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387" creationId="{39A51774-8729-9766-EA16-9C79D30FE03F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388" creationId="{4DCF44B1-09E8-7893-5B44-75F1357BF8BF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389" creationId="{E6E172D9-C105-F81E-EE23-42852EB33857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390" creationId="{7EC5137D-117A-CAA9-89CB-F20A4E3F4165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391" creationId="{07A7C166-6896-A688-986F-CB1C372AC564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392" creationId="{420DF83F-8FDC-66B2-F502-485435090247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393" creationId="{0F25BAF0-29DE-0F0D-447A-6D0DD29EB50F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394" creationId="{9B42C817-4BBC-EF05-4061-400191C57C1C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395" creationId="{29F81939-7269-2160-BA41-7065BCB1F21C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396" creationId="{B43A9977-07F3-B342-EC10-E363139B0B1A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397" creationId="{BC2F87AF-0BAA-9FD1-70DA-EBE977C82B23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398" creationId="{675345C6-1BEA-8ACF-FECA-D07754265D77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399" creationId="{A22BFF36-BAF5-B4AA-B2DA-365C095A90E5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400" creationId="{80EC0884-2AB0-5346-266F-5B5ADE802EB8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401" creationId="{617DE0D2-46BC-4860-9F0B-91D1C79A7905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402" creationId="{289BD275-F776-4011-C70E-9ED0F570BB35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403" creationId="{C5B9F7FE-DE27-371E-5BB1-0524E2CE67AA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404" creationId="{CDC79E5C-6516-140C-D642-80111412C1B4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405" creationId="{B57FDC14-0D70-0280-2FE0-CE06A6D78FD2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406" creationId="{71A18727-FC41-A55E-3102-30C9DB28639E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407" creationId="{94E988AB-7649-9B32-AD40-0311F89AB401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408" creationId="{282787CE-6343-42B4-528D-97880514D1D6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409" creationId="{B8FC267E-BADB-647F-1231-4366BF4AB75F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410" creationId="{FDC22B79-BEFF-1971-49BF-8B0C11667800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411" creationId="{11832B6B-8A9C-EC85-CCE7-8F87A839B010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412" creationId="{95D4C7EE-8BC2-8975-34D9-DD424A30DF47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413" creationId="{EE7C9C52-EFD5-5213-153B-02AE0B2D2850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414" creationId="{6DD640F9-6D1B-CB6B-1F16-6051A60E068D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415" creationId="{6D1B2DFD-CD43-9DBF-2DB8-1C5418A643A4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416" creationId="{80799799-3FAB-7AB7-E322-B8EF38BB0716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417" creationId="{091013C6-2F5C-0F92-4EF5-D7D85ED636C4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418" creationId="{0B29017A-D7BF-E91E-8CED-45247E38AC60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419" creationId="{BD066EB3-406E-24BE-5879-2B9390D7B153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420" creationId="{C7EA2E2D-EFA3-21F4-092B-247BF7649185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421" creationId="{8ED09417-73E9-D778-CBE8-4159E49138EA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422" creationId="{81C30741-A7D1-39BD-36AB-9D57F33B67D9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423" creationId="{98F2AD02-6E91-AE8C-3ED9-E0A132FAC6D9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424" creationId="{4670FEE2-B6D1-8145-336D-7C0001811151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425" creationId="{1C723DFF-DE2C-8F5A-AB11-D50062537F0C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426" creationId="{3B73C5C1-600A-0BB7-1766-F360B56F7228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427" creationId="{37F1123C-2FBC-B4E7-4322-CEFD43B208C2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428" creationId="{41B8A495-9F15-BA73-CC12-98EFED256184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429" creationId="{218A5F99-B2F3-E99C-2C19-BAEFEC739F5C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430" creationId="{58182879-1CFF-F783-405D-899ED75AA2D3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431" creationId="{B10E36F5-8186-A867-D5CA-34CFB6341255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432" creationId="{BF62CB1B-4841-65E0-C41F-9AA47D69EE0F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433" creationId="{A0B76EA3-DA61-BAB9-C540-AAD589ED1734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434" creationId="{3C7E8CB3-825A-B943-B82C-E8403E97FAFC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435" creationId="{211DF7DF-8351-A969-6839-C5DF7FAC0561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436" creationId="{A2511182-7C96-71CE-9962-BC76E41B7CAB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437" creationId="{6B879546-65B4-850B-AFF9-BC4C4D9BB72B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438" creationId="{A5C33127-FD91-5087-D9E9-06EC95181755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439" creationId="{DE045359-5AF7-07C0-48A4-3B8FC851B8C8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440" creationId="{A2CE2AB7-6E61-F568-D7F0-53AC580636CF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441" creationId="{0DC13F10-13A1-C02E-C8F9-69CD9630B6D8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442" creationId="{D6AF94BC-C0F4-F6D6-83AA-76082AB73BD6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443" creationId="{B96B54F6-F1E9-AAF5-169F-EC9F808CA994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444" creationId="{09D4D051-32C6-5271-4134-9D48FDED0D21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445" creationId="{3842E54A-2D47-F79E-FEE8-70B1026131CB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446" creationId="{71B84B19-C549-321B-6C6F-29715BCACEF9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447" creationId="{0FD8AB87-F163-65F5-4834-6A643239A2E8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448" creationId="{E1F68991-6EF5-C6D5-374B-4A390F4FB04A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449" creationId="{5F0D0C12-4F20-C160-02AF-B30CB36E3C10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450" creationId="{27DB476E-241C-EFCE-FD78-75B9E6F02CE1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451" creationId="{E1A66C99-6501-196C-F934-C06838880FCA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452" creationId="{B49B570D-16E3-EFAE-50E3-6F6EF173E7C1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453" creationId="{5963FBBA-749B-979D-4B60-5EDEC5DA987D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454" creationId="{870BBEE3-E6E2-9A51-ED57-E1B67F4F4B38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455" creationId="{B8C2028E-90F2-6FA6-9E98-BB9E0B9FC3FA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456" creationId="{EC274F70-0A83-48C6-CD26-1329AED1C52B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457" creationId="{836FA723-55FB-90B3-E7EF-4594486E8569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458" creationId="{C9D4A424-7B7A-9503-D5BE-C97918EA22DA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459" creationId="{EA36C586-5178-5109-C18F-5BACAF5C0231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460" creationId="{A46E80EC-26C2-2557-1C56-499B40F9391A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461" creationId="{9B916F4B-B847-EC34-B051-B9B140EF7EF0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462" creationId="{7F0A5031-F13B-AEAE-28B6-D3792949AC99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463" creationId="{FE5F30D2-14F1-B384-745C-1412FAD01AFF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464" creationId="{23C7874D-D95F-9507-BA96-926135471164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465" creationId="{1C0AF862-0875-2CBC-EA85-D9A77C825238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466" creationId="{40484080-D530-1E1A-4E6E-94B6EBB43251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467" creationId="{6237A952-0EB4-6012-16AF-4F7BA68D40F9}"/>
            </ac:spMkLst>
          </pc:spChg>
          <pc:spChg chg="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468" creationId="{98C1B2B4-171B-9C10-3376-FBAB0E6236E5}"/>
            </ac:spMkLst>
          </pc:spChg>
          <pc:spChg chg="add 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469" creationId="{0E8D97A3-AB6B-7348-0E41-AD8F69D84BDB}"/>
            </ac:spMkLst>
          </pc:spChg>
          <pc:spChg chg="add mod">
            <ac:chgData name="Yasin Arafat" userId="1bac607883c7da5f" providerId="LiveId" clId="{2C40E929-F84B-6641-995C-DC4383F024B3}" dt="2024-06-11T10:39:36.608" v="69"/>
            <ac:spMkLst>
              <pc:docMk/>
              <pc:sldMasterMk cId="802001398" sldId="2147483648"/>
              <pc:sldLayoutMk cId="3339147517" sldId="2147483662"/>
              <ac:spMk id="470" creationId="{96186C0B-34F7-6044-801C-FBAAED5933E3}"/>
            </ac:spMkLst>
          </pc:spChg>
          <pc:spChg chg="add mod">
            <ac:chgData name="Yasin Arafat" userId="1bac607883c7da5f" providerId="LiveId" clId="{2C40E929-F84B-6641-995C-DC4383F024B3}" dt="2024-06-11T10:55:33.148" v="164" actId="2711"/>
            <ac:spMkLst>
              <pc:docMk/>
              <pc:sldMasterMk cId="802001398" sldId="2147483648"/>
              <pc:sldLayoutMk cId="3339147517" sldId="2147483662"/>
              <ac:spMk id="471" creationId="{67742F87-A018-5B38-28B8-1F723458602C}"/>
            </ac:spMkLst>
          </pc:spChg>
          <pc:spChg chg="add mod">
            <ac:chgData name="Yasin Arafat" userId="1bac607883c7da5f" providerId="LiveId" clId="{2C40E929-F84B-6641-995C-DC4383F024B3}" dt="2024-06-11T10:55:33.148" v="164" actId="2711"/>
            <ac:spMkLst>
              <pc:docMk/>
              <pc:sldMasterMk cId="802001398" sldId="2147483648"/>
              <pc:sldLayoutMk cId="3339147517" sldId="2147483662"/>
              <ac:spMk id="472" creationId="{33D7BA23-1DBB-0368-0AF5-2A8A71DC4ABF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498" creationId="{2677804B-D63E-C59A-DFB2-A8A79A198B03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499" creationId="{16F44C4B-3AD0-64A8-7628-DCBAA40D70CF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500" creationId="{0767D50E-77AD-655A-DB07-3941AEE4DDA4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501" creationId="{20893CB0-0E9A-6393-BA33-A7872E5DDB50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502" creationId="{C033B50E-8497-A03C-FC3E-E93E224F1AAE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503" creationId="{EABBA2AA-FF5C-BA1F-DA01-FF78018B20B5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504" creationId="{09D1986E-D2B3-786E-13E2-6F3A9177A02C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505" creationId="{32C090F7-418D-6909-FB98-2F0805C0E7B2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506" creationId="{58AD1101-33C1-5F18-BAB4-EC3317A03C30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507" creationId="{0E7F13C5-23AB-30F0-0D07-F1CBFA560C77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508" creationId="{4864F701-2DCD-ADDD-CB39-A95257407D29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509" creationId="{702F43F5-475E-8957-7E9D-E5138E5BA82D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510" creationId="{82F19076-F29F-89F3-5B13-A1B150501AF9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511" creationId="{075F98FD-9560-27C2-0FBA-34AB90B7AA4B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512" creationId="{CAFE5467-6D90-D995-4A12-189C339F4257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513" creationId="{95251B7E-9BF6-6B1F-05EE-FA0B6B5863D8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514" creationId="{0D897BD8-F6C9-FD1A-06F3-AB0D4DDE225D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515" creationId="{0864F516-6881-418E-61D4-F951CE692B29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516" creationId="{8347CDF6-79DA-9D97-1EF9-441C537CF7DD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517" creationId="{3FA01EC7-AC7B-F1D0-642B-2011392F5A25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518" creationId="{7201DDAF-EBA0-BA52-D9CF-C3F5033E1C42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519" creationId="{F329EDEC-9137-D79C-BEEF-B13662BEA18B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520" creationId="{52003D6B-62D2-B299-1A30-5A23239457F4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521" creationId="{6B0969C1-0357-3383-FC35-D773BB3CCD8E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522" creationId="{56FCC951-4DE0-24C6-C754-A935C8C51E6A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523" creationId="{CAE17902-D085-21C1-F27E-2C6E11FF20EB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524" creationId="{F918A632-EA4C-E9FA-21B6-E2B491A16377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525" creationId="{DD9A8F0B-9BAA-F737-28C6-DF4F9E970F33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526" creationId="{CC187430-EC24-69A7-76BA-9CEFAFAA027A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527" creationId="{794B9B03-2DB3-53CB-A70B-03C5790A1CBC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528" creationId="{B4E2B453-69E7-6B5D-72DD-437691C861F5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529" creationId="{03CC41E8-B8DD-4478-1E2A-738D7D82A33A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530" creationId="{AE6B2883-D17A-17E9-0484-568221AE54C5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531" creationId="{A22DB32E-2629-B51E-5949-8D19E8F57AFE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532" creationId="{8B92C7CE-588A-8B8E-C8B3-7597B41A12A1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533" creationId="{F72C9828-2C47-0DA1-AE4C-81F1E7335616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534" creationId="{2BB1AD89-DF90-A3F7-7C4C-BEA4434A6382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535" creationId="{633B2B4E-0146-DA4A-9858-92B9755B61C9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536" creationId="{EC3106DD-7FE0-4E78-4971-5E22BCEC1741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537" creationId="{719AA892-40EF-281D-F5E2-58178A482523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538" creationId="{4AE43A50-2CC1-F71B-4177-626D1EDA2570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539" creationId="{D287A20F-6361-A891-9909-751A884E2B40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540" creationId="{C1B44957-592C-1B4B-75FE-A3F5C7815BF5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541" creationId="{93837C57-D547-A70A-FB62-B1DFC70E2157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542" creationId="{59F2622D-0487-5FF3-F533-BAAB72B0D626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543" creationId="{FEA14C8B-A49A-9803-3EE0-DDF97793AFD4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544" creationId="{93888D35-AB22-70A4-E7A7-AA0E65799140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545" creationId="{98BF8DA1-7D54-0E9D-5786-AC46E61DE80E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546" creationId="{98B5E7AF-3FB4-4D1B-EA1A-A386AA20BCE0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547" creationId="{5AD54027-A25D-A4D7-1061-4A7CBFC80D7D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548" creationId="{6F7AD39B-F74D-BE4B-A840-B9D21B3766FF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549" creationId="{7E54233B-229B-F5DA-03BB-82DB58537AD0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550" creationId="{B11ABAAA-7DF2-F767-2B0D-9E33E2B0E076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551" creationId="{ABDCF3A3-B4F5-60C5-26E9-6E749D2B8B7C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552" creationId="{CAE5C74A-605B-DA4B-FAF4-344D494BBC93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553" creationId="{A8FA95E4-CA0E-5BFB-95A3-786F5ACEB9BD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554" creationId="{D14D1A6C-A2FA-E337-6B85-E1EF9447BC89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555" creationId="{8A1CCFD6-18DD-F6B6-9768-487D2E1AB077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556" creationId="{BCF6C076-A22E-508C-0E25-7DE29850DF8B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557" creationId="{7D699B89-2114-5231-7B95-120524B85CA9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558" creationId="{EBBEB71C-E04C-02B6-C678-6201EFB3FC2B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559" creationId="{666F9BF0-12D6-9118-9F50-024F5FE414BF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560" creationId="{1854274D-46A4-5E49-C359-8A75F716364E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561" creationId="{CF82F5D3-6987-B7DC-C6E7-74B940589CE3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562" creationId="{D0B50740-968A-4909-FA17-FFEAFBB91C08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563" creationId="{0EC0420D-18CF-4EE8-9B6F-142F84DE5D9B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564" creationId="{BD668267-4CCE-25BF-CE7E-5243FD8F2F67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565" creationId="{F36CC546-14C9-F3C1-BB94-AAC4738325FF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566" creationId="{C3F854EE-6780-EDAD-5C23-EA86E039C8EE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567" creationId="{19EADB57-6148-BBF9-7837-7EC79C0759EE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568" creationId="{BBED4C75-9045-91E9-D432-C84DA14E4093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569" creationId="{C65D85C0-2AAD-F3B9-4C84-26352F717B68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570" creationId="{E839FC19-6E16-7928-3A35-A76C026684D2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571" creationId="{23AC7889-1F5C-AB5F-1803-440AECD0415B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572" creationId="{FF004B0B-3518-24ED-6392-1F70695CC9E3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573" creationId="{8A096C9D-06E1-14EE-E1F8-2552BDC57722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574" creationId="{843FAF83-37C2-F6B0-ED72-BE6C4FBA5D73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575" creationId="{6D92C55F-FF74-4D0A-FC0A-76FC7DBD5895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576" creationId="{941ABCE1-7CF9-3464-5D7A-4B4B0B5C8149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577" creationId="{F97EDC90-B260-52BF-493F-39C10ECEF238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578" creationId="{7BF47C81-D258-F668-82C6-E310A62DD523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579" creationId="{A1BAE7CF-7289-B8E8-3FDC-0BB69C54CEF7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580" creationId="{D0EC8E9E-3EA0-C504-9B09-0C1AF93B9055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581" creationId="{1D5B174F-C478-91CB-D114-39A979509950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582" creationId="{BBC31A12-91F0-EA71-D1F0-0EEC595CE4EC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583" creationId="{7D4B9BBE-A75F-B323-5139-E3FAC344FB07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584" creationId="{8987C2A1-E524-629E-2FE8-F5E175B8584A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585" creationId="{3F7E9CE0-4DBB-2577-F4B8-168A7B84E2EC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586" creationId="{8CB97E50-A8BB-0B1D-55BB-ED5755E6455C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587" creationId="{29FDB193-E989-7E4D-FCCD-33AD8504C4F0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588" creationId="{E92EA855-09CB-DD29-4913-F204D64C79BB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589" creationId="{05A2DC0D-9B18-BECA-BDFE-BB4796771B29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590" creationId="{A522AFAB-9387-E7AE-56F8-32E1FD2926D5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591" creationId="{07534C4D-B677-593F-DA46-294A3951610F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592" creationId="{D925E383-3605-E77B-6A7E-79D494075CF7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593" creationId="{647D5598-D151-3EA8-70E8-C40A2A494182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594" creationId="{39D80C26-5836-C56C-63BA-1618C8618C8B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595" creationId="{5B99A0F8-BBBD-11C7-CD62-78B1E8724853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596" creationId="{84D61D38-79C7-5F4C-ED3C-2E365B91F92E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597" creationId="{06AE8A1B-BA19-2FA5-E3F1-C35636051E3B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598" creationId="{0954D39A-C748-05DE-C652-899A2463F58F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599" creationId="{EAE4FD02-E874-1F7C-44FC-607073E012DC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600" creationId="{3BDD73CF-0BB6-51B2-7C5F-A62873A5DE76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601" creationId="{DE21C8E6-6629-D66A-82DB-8C9D370E231F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602" creationId="{ABDC4876-FFA7-CA6E-36EC-1349BEF7B67E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603" creationId="{3F66AD43-0A59-C474-AA70-AE7952775FCF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604" creationId="{F2B8E2A9-203F-F3DA-8606-FAB2FBE56581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605" creationId="{8B42AE90-7607-30BD-81F4-E89798F4B853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606" creationId="{CBAF8849-1223-17C7-FBA4-6CF9C76BEC72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607" creationId="{6D554F47-2505-6CBC-F676-670523594426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608" creationId="{965DED79-2F18-8F12-024A-849B8141D989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609" creationId="{E478B610-677F-CFDA-D077-FA0D294F5546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610" creationId="{D2204213-EE9B-30B1-4A2D-03DA32468628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611" creationId="{7A2CD67B-C224-C65C-1286-E13558A9A715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612" creationId="{CE97E19F-95BA-B59E-33CB-8E22ED356F97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613" creationId="{A33A0DC7-3984-C06D-D432-F8C0BEB2C21F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614" creationId="{6B4158A1-993D-D5C9-53F9-5B9B9B672EE7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615" creationId="{29FB86E3-BD9B-F64F-B288-8B5AD3807084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616" creationId="{326E24CC-BE73-9FA1-E5E3-6C33A540685E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617" creationId="{08C550DE-8110-565A-DC5A-F403DE0BA1AC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618" creationId="{B1EA12A3-3146-1BFA-7B6D-07369CC2876D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619" creationId="{BE240863-CB4B-71E5-1764-5AE85DDC4854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620" creationId="{D87EB54C-A2B4-66A2-B65C-6C665D77A6D7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621" creationId="{4180DE47-475B-300E-E013-F81AD0ED0238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622" creationId="{400BAAA1-2D29-3ADF-7BFD-40DF7F317906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623" creationId="{2F18626A-C657-2452-0ADC-07521F60DC02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624" creationId="{84FA6095-A400-3A78-5C5F-210AC01DA8AC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625" creationId="{2CA37554-BA25-0EDA-1EBD-35DC1BC9B61A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626" creationId="{A05E4515-28E8-85BD-53A3-6A92CFF56F20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627" creationId="{D9A2FDD6-3134-D9D1-C69F-7AAD407BB388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628" creationId="{108B38B9-FA83-D741-2196-5E32A8004292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629" creationId="{64F961D9-562A-E44E-9A99-B051FCDB7D0D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630" creationId="{314679A7-9C00-C517-7366-883CD1CB5136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631" creationId="{1E0FCFE5-490F-432A-41F7-C1CCCA0ED15F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632" creationId="{00C4DA9D-F1A9-8DA4-E5B3-0A70496CB357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633" creationId="{FC93287D-590B-B230-9F0D-0B764B5D94DC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634" creationId="{8F3BCC6A-776C-98BA-0D2E-7B1957BE77D5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635" creationId="{CA7CF120-2B17-222A-9DA8-754B11B30F2B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636" creationId="{F058D2C8-CFF0-FA7F-C5E2-5091A9E63973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637" creationId="{56422D1A-DCC9-93B9-EEED-34A30838709C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638" creationId="{59223F02-9021-B098-133F-682C864343D0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639" creationId="{BEF7FE4E-013F-04B5-8959-CB502408124E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640" creationId="{EAE08C98-3418-4EFC-1799-6F760E884C45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641" creationId="{E677D6E5-08C2-6486-C7BD-E606D8492058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642" creationId="{C3B38CD5-8E79-084D-1658-98A79F301A6C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643" creationId="{109C6754-972A-3FCD-BA70-D7E2B95E6D2F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644" creationId="{BA22AF4E-B878-549B-829F-AD46EFDDF046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645" creationId="{D29C8F50-6ECB-D799-9151-CE62B24D9061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646" creationId="{5F87E26F-1912-DD09-986C-537E2362FAC8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647" creationId="{11C7621E-5074-740D-0D80-EAB33AB4B1DE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648" creationId="{88E0D032-CB28-7130-69A0-3B067BE5129E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649" creationId="{5DE90551-73C0-A546-2D25-F5D51F28723D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650" creationId="{8201CBBB-C193-FEA7-8A4C-90582F4076C4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651" creationId="{59FBD041-57DF-6447-0BC7-C942AC107128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652" creationId="{14F84BC1-6685-77E0-D48C-83C43C3129A4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653" creationId="{849F6A49-3A83-AEBE-ECCC-3E1D4221128A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654" creationId="{50521EEE-942B-A0EC-EBE0-AD3ACE32DC0D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655" creationId="{3B39DF2F-01DA-774C-BF08-0D4B7E80CD2E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656" creationId="{0CA74630-F15C-7B30-8EE4-262D0BDFA384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657" creationId="{726DE7E3-D853-5077-60F5-F77242E97A1B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658" creationId="{EF78B2EA-6787-3E6A-499A-9DCC78CE6916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659" creationId="{8B65E969-E7AB-DB80-EDA1-729756E96510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660" creationId="{AB3E5A78-CEBE-6231-E5EB-6A39D42B83E2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661" creationId="{3F90148D-5C44-E83B-3D32-D666AF91C7B9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662" creationId="{13991EC1-EABA-8619-5EE5-FF8BC0A0B329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663" creationId="{CD9D459C-2DE4-C059-EE14-465DD64B785B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664" creationId="{5B75F952-913D-39DF-4D33-AC4D43CAD1AC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665" creationId="{3E3B527C-855E-82BC-8CC1-F8531907453D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666" creationId="{ED2C3810-82B2-046A-FDDF-34FB93906C93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667" creationId="{033FE868-7E08-FCC3-7E23-7C1B8457991D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668" creationId="{B7D0DE4C-730B-6053-C3D1-F2EE907984C5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669" creationId="{264C65CD-90B3-C076-C443-CEB80CE5E665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670" creationId="{E7F25ACB-CD14-4313-599B-58C6D18E727A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671" creationId="{8AE6A5DE-2E4C-321A-4FEE-90FD408673F4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672" creationId="{6F2DEEDD-DB03-B5E9-5098-A855FB3A7C78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673" creationId="{68AF3986-7548-6FA0-C2BC-FF7EEDEE8415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674" creationId="{45CA3FA0-11D0-1430-72AC-04189FD7401E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675" creationId="{06546A43-2F0F-5351-A4FA-9FA45AC9A393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676" creationId="{78B288AF-A8F9-B27D-E787-5684AF60554F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677" creationId="{46F5D222-6E28-5078-CD59-38B3AFD21865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678" creationId="{01111123-1691-03DF-92FC-814ABF6062A5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679" creationId="{BDAE3524-049E-C838-5F3D-03734237185E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680" creationId="{800011D8-7FA1-F182-4B3D-B90F34F0EB5C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681" creationId="{C985ED93-4BCC-7906-C5F6-E013EE83758F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682" creationId="{3F810A7C-8630-6EFC-329C-00414BF0F877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683" creationId="{C85C2D9D-BC41-8D5B-5FED-59E008288A0A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684" creationId="{E20C139E-258C-8357-47E5-DB91C8230A7B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685" creationId="{013FF95C-97D5-04E3-52DA-CAAAF57A1D06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686" creationId="{4CF35C3A-2482-F1A5-F7D6-561ED64A3F16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687" creationId="{0D405614-61D7-75BD-5DF5-786B325C287B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688" creationId="{94077B53-D3CB-0E57-2324-BEA8E96C4E88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689" creationId="{9E815645-8259-FCD6-FCC6-23D32144816B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690" creationId="{83FC35CD-7D74-93CA-522E-A99DFFD1A261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691" creationId="{D3DA45C4-0D85-54DE-0362-DE513129E53F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692" creationId="{58F0982B-68A8-451A-F52C-B9AD6D576E2C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693" creationId="{CA855C8B-61FB-800F-70FF-6E426F0AA43C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694" creationId="{883B6BDD-9997-3F54-2517-F5299DDF538E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695" creationId="{6EEDB8C0-A510-7655-62D7-4BDCA5588841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696" creationId="{3780D3F5-8728-8A18-E3B8-22256AE5D06A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697" creationId="{1749B5E7-D1B3-DC7F-BE72-92D7177943EF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698" creationId="{2D33D6F1-8AC4-B4A0-AA8B-9FC48C5BDAC4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699" creationId="{087921B0-D7F1-FF35-2444-497D4241302C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700" creationId="{BF578684-6C46-5AAD-0F45-B2E842E85876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701" creationId="{1FA5DA1E-53A2-8724-768A-B888A1DD5C7B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702" creationId="{6934DD2D-5F0A-8459-B8BB-F0B1A91595B8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703" creationId="{FFA9ED82-4868-9DA9-F533-B0115E187D7A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704" creationId="{411D89BE-93F6-5427-98E9-E3B90937B642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705" creationId="{A14718CA-1AFB-A14D-3AF1-E0D2C4B1E6AD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706" creationId="{E6C7A91F-40D7-DF29-9A2D-EB45DAD53B77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707" creationId="{2D4EA892-0EAB-441A-AC5E-1CD0FF8916F1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708" creationId="{39CE270C-6A2D-4F7A-BE8A-A3DB8E952CCD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709" creationId="{0EE037CF-593B-4FDC-3A28-146495986C78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710" creationId="{98C00580-36EB-7542-9E9C-FE5952691C5E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711" creationId="{D28AC127-E2AC-2BE9-07BE-7CF7DC1004AC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712" creationId="{0193224F-CD66-C996-CE5A-394DDC5AC905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713" creationId="{C762DE64-4CCF-385F-9AF3-66C1E90392C5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714" creationId="{3BFFCAA1-42C2-D89F-5795-688F524FF036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715" creationId="{54CF8BDB-DC49-74BD-F4D6-8E86500D20D9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716" creationId="{056DB670-BA50-18CC-4643-4934E8DF3C3A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717" creationId="{C1D0FE19-2635-7DF2-63D3-FA4D823BEE6A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718" creationId="{C9ABC2BA-75DA-D792-C482-41732E0540E8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719" creationId="{8B8F5D8F-2C95-2EE7-C1F8-E8EA51BE6C97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720" creationId="{97BF9653-8FFA-5B13-E459-857BCC242A69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721" creationId="{B9F9DFAC-F31A-F62E-B6FB-2B69AF8C7F92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722" creationId="{E3DD1EBE-E381-31D0-8A2B-0565760F6152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723" creationId="{B3A4D829-5E56-618C-602B-CE9C47386916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724" creationId="{1BA3FF54-B527-D56D-C1D4-CE72FAA2EF9E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725" creationId="{EAD613F9-7CE4-A5D9-6D5C-BD29E99FC361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726" creationId="{97E9A1AD-66C6-C538-0465-24F23F5794F5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727" creationId="{1D8FF6B4-1125-4A8E-CDD8-F6991C7F5956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728" creationId="{87928B53-4450-C3FB-CB86-CE6FB5825730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729" creationId="{9E380F79-ABE5-5D60-2D28-FD30A2D51947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730" creationId="{A8A51D04-A34B-901E-8B6E-829BC0DD916A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731" creationId="{7D96F364-930A-C456-BE26-BFC492CE6DF5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732" creationId="{54229FC5-1018-E608-B5B2-D7A4B7896F8A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733" creationId="{CDB77A48-5501-0AC4-C7A0-37382952D8AD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734" creationId="{40A04E21-36BE-7BA0-3A4A-ACB5BCE5AF0A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735" creationId="{5747D261-0D40-22F0-1B81-1BBB1FD58CC2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736" creationId="{BA56169E-124A-BAEB-B615-FD2272B57CEF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737" creationId="{DEAD07C8-8AA6-A753-CC19-C65C5CBBFED6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738" creationId="{6E6716D3-294A-2747-2FD9-98A1C3D455E6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739" creationId="{EA3F7EF6-C38C-53B2-1E61-8C070E62714F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740" creationId="{807A0D19-E2B7-5A86-F25D-310EF91C340A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741" creationId="{77AA05EC-D676-D1E3-BAAB-8428A646C2E4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742" creationId="{5F39C85E-14FC-77A7-BA68-B4B0C311ED30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743" creationId="{D7CC5CAA-6187-89C5-9519-464FCE14FBB8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744" creationId="{0D745583-CC6A-B0B6-F97C-E9DDA42873CF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745" creationId="{CEA288C5-D697-38DA-7516-567E65C9C3C5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746" creationId="{D19078F0-058C-EF89-9F6C-9B524FC2BDFD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747" creationId="{15806A63-FFB8-4C54-E697-4E6F41240DE1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748" creationId="{34027F29-1AFB-A61F-25F3-B2D4B4DF97C2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749" creationId="{3F26562F-D8D5-71CD-7AE4-57B8912D4ABA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750" creationId="{23C3494E-D278-1FCE-BC0C-387A930870BB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751" creationId="{EFF842FA-B58F-A6D9-2234-B982C272E3BE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752" creationId="{B69FA590-8163-D9E2-ECD1-348772F5A5F2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753" creationId="{6F7C0588-98C4-B151-7993-13878DF4E427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754" creationId="{B251B17E-4AC8-B328-D7FC-554BEB069340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755" creationId="{EACEC757-8EC4-3A6A-B4FC-7A85051E820C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756" creationId="{5E6227FF-E376-4558-AA32-1C62E7B902BA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757" creationId="{EF0053CF-1B23-9294-FC9F-808429241542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758" creationId="{63D9A22F-BE31-959D-3F30-4AE9642BB5F2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759" creationId="{88AF848B-FFA2-F9FF-7983-F83950816323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760" creationId="{6816E1BA-983A-B820-3A9E-30E89D6C33C3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761" creationId="{D7E1C7FC-A6A3-9144-C9FD-8E29BD050F24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762" creationId="{07222830-2736-2502-98BB-6BDB64183821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763" creationId="{0308F3B0-791E-CC80-C0B1-F2BB13098F5A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764" creationId="{ED1AF3CD-5758-4597-3257-F2894964EB26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765" creationId="{34CB675E-AB80-4F33-448E-C2EB4B03989D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766" creationId="{B27F580A-F56C-C2C6-7D3E-0805AAA930E7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767" creationId="{04EFEE50-FECA-CBC3-59A1-98C7A1F86D6C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768" creationId="{057FBBBF-5CE7-20A7-7DF9-A6C10C9E395C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769" creationId="{7B6CF1D3-3B8E-D701-B961-EDED726A0166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770" creationId="{24A211A9-C416-D44E-248B-9A5465C8A747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771" creationId="{96F5F895-CE7D-2D8D-753E-7317FD9F200E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772" creationId="{08146D68-3A32-DA62-02FC-ABDE54B14769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773" creationId="{CBE76C57-9C09-7FBA-A705-F8D93E08E340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774" creationId="{B177CCBF-342C-AC72-E271-D1EBEE5B872D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775" creationId="{31C62741-F71A-040D-8D4B-40B78D838901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776" creationId="{00EA6FC8-707A-B7F4-4538-E38CDC434C5D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777" creationId="{4757B684-2619-AE48-1B1A-D975AA3BF8F5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778" creationId="{F02F4D74-CDF0-997B-B570-B713B4FB02FF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779" creationId="{16B41B97-CD32-07BE-E26A-377813CF0EAA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780" creationId="{7742BC0E-03E9-CB60-3C84-492CCD8ACBF4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781" creationId="{8E78EEDC-62D1-B0A1-8C93-7D3552158618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782" creationId="{FDE596B9-825C-39DD-B5B9-B4B8F1C521B7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783" creationId="{D44C6F7A-1C52-7BD3-CE23-9323D56F4530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784" creationId="{1D3C43BD-E5C2-DD17-1284-2C47E3E2215A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785" creationId="{2DC91BE9-D564-6973-804A-BDC517134CAE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786" creationId="{64B8004A-FAD0-8CC4-3171-200A5B0FFB86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787" creationId="{E55C984C-58CE-3CC4-B419-6B3EF48E7863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788" creationId="{7A1D7BD4-B779-ED6A-3CA1-F6D0ECEE3F28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789" creationId="{54F1A3F6-2729-D882-604C-422CFAABFFA5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790" creationId="{35CEC304-727F-4891-F0D5-9597B75175C8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791" creationId="{C69C5E14-8EB9-3999-20F4-F03FCE7B84BB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792" creationId="{0112E0D7-F5FF-E59F-2861-8DB3B142BB59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793" creationId="{08E092F8-DDF7-C054-CA3C-AC26CE084299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794" creationId="{87E1A9D2-3EBA-3153-8549-8A4B3410E1B7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795" creationId="{6FC96D39-5198-9783-7A57-CC5C076B6970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796" creationId="{686065FD-9DF1-E139-4588-EFBF4DC59727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797" creationId="{091CFBE5-4D68-EBBF-1C50-2D87448590C9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798" creationId="{7F95954E-7A30-4331-FD1E-68A5490FB7C8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799" creationId="{08CE6DC6-EF78-DDE6-D075-046FA7583259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800" creationId="{F6F18C55-4337-79FF-5C08-9329C0A86DC1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801" creationId="{236CBDAA-D7F7-ACD4-66CA-CC4CC91063E0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802" creationId="{C1EF4B0B-6246-4B58-5F3C-EF911BEBBE00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803" creationId="{A3C34096-EE05-1F9D-CBC7-A97BD9351DE6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804" creationId="{1BD73B62-C096-8474-71D0-C62D7F706D17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805" creationId="{83031D08-078E-159C-1FB4-74ED6445EFD2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806" creationId="{1069DA2E-9793-C07E-497F-9EBBDCCFEBBE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807" creationId="{C730AB4B-793B-62DE-FAB2-820776CBA608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808" creationId="{40BCC42E-FCAF-0F63-328D-7563FE952374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809" creationId="{2E3FB9FA-9BF0-3DD0-E999-579B7AABEFB3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810" creationId="{72B6E528-B6F3-0278-2494-8D6DEC4D5709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811" creationId="{E6A511FD-9292-91B5-4843-CB0018497590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812" creationId="{4B522263-DE55-A6E6-EB21-DF5306DFC834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813" creationId="{585448C9-6CF9-0A57-3B74-33DC4FB50325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814" creationId="{37C322DE-0260-E253-127F-F5442588796E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815" creationId="{C9F80C07-696F-8FFE-DDC7-4192F626EFCE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816" creationId="{ED323BB1-6024-A9D1-F89B-A03A092BFE99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817" creationId="{85974B86-CCC4-B493-E8B0-A8401E99E59C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818" creationId="{7B5E32CF-B89A-E32C-B2F4-995DBC661FF5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819" creationId="{C21B6D16-B4AC-70D4-1174-3B9E3E8AD32C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820" creationId="{B793B908-B38E-C7F5-FB74-5DE015EF02D9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821" creationId="{BDE9147D-3310-A62D-6155-25C1E4B88926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822" creationId="{AD947587-F346-5D95-0478-7CA1DC69B8A7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823" creationId="{BA634238-83D0-1BD8-D114-87A9C65A2E41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824" creationId="{FB6186F7-BF52-589C-787E-4929166BA1CB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825" creationId="{C4864468-39B1-2299-BFD4-2CEBDD4D8B6A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826" creationId="{0D9CAB12-AF96-6AB9-BF23-C775931F72F5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827" creationId="{FC184D46-B786-5D36-7394-9492DB867137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828" creationId="{797E3E24-4D8B-29C6-FCFC-31A429166FA9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829" creationId="{5462EF78-DE5F-A1F3-540A-21A99A17DD31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830" creationId="{0C684620-FF83-D19B-80C9-419F8A1D7947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831" creationId="{F9FE04FA-D814-4C8C-7E41-9D3AD210E42E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832" creationId="{16E564C2-BABF-5829-1C2E-330DD5305EE2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833" creationId="{6B166680-3F2D-6930-0773-716AFA90137B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834" creationId="{D64BB6C2-64E8-366F-69D1-D59355EB9715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835" creationId="{4481F96F-6AF8-E83A-4925-75A7FB5CD7C4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836" creationId="{E3F42A16-D2E9-64B7-E2F1-8B99C1A10A6F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837" creationId="{7D018F0F-D5B5-5AB1-D49C-329B0D05BBB4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838" creationId="{413CD2C6-DACD-D619-3082-8A476FD12F1E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839" creationId="{1E8B0C62-5D93-0174-DAEE-0C4FABD8647D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840" creationId="{740D465A-6B59-3A98-C006-3C11712501D7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841" creationId="{AB242AF9-3A5F-5873-6C61-BF04E74BAC6A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842" creationId="{6F117B07-EA36-3208-071E-2B8EAB00009E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843" creationId="{048381BF-DB47-41A0-D5BB-1D0033F88F64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844" creationId="{7D01792A-4281-B72B-A96B-E2FB2CD9D086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845" creationId="{4365289C-E10E-44D0-431A-B08C98B88D25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846" creationId="{B07C7AB3-2973-B732-6FF6-939834003615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847" creationId="{9AC22B08-3095-5AC3-F812-9A35434B19FF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848" creationId="{5394A982-9EFA-C90B-3B62-680C85AC4CB3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849" creationId="{2ABF5538-E212-1830-3C58-4E26D3D1F8EA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850" creationId="{4B8EA66C-C7C0-8DF2-2DE5-42A00C1B36A6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851" creationId="{8B2C0419-C50F-4B19-C171-AFCA171284E4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852" creationId="{A72903E1-9990-85DA-D695-47D6AA707D9A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853" creationId="{38EC57AE-4402-8FC4-63E7-B36C9688BF4A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854" creationId="{13767F28-2921-99DF-E9CD-587498270B3E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855" creationId="{630A8F3A-68DA-E0DC-3593-5B5E3BDE4786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856" creationId="{C502810A-6A3F-B99B-5A43-625D4321D1D2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857" creationId="{2614C73D-1FA4-9F61-0D7A-DE3559E48292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858" creationId="{47773098-477B-FD6D-F5D3-54E0AEA122A4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859" creationId="{DAACFE84-D72F-C6E5-7A89-D79109414E30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860" creationId="{102BF6AF-DF33-61C0-6CEB-6D28BE304151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861" creationId="{44B77EAE-73E6-03BC-675E-4E6ED7648B15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862" creationId="{F3A8C091-B9B5-77FC-D008-F8BCB58A5CF5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863" creationId="{66304D07-B7AD-20BD-3CE1-1B9A9D805668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864" creationId="{C47675AC-047E-007B-FD24-BF7D1DF0673A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865" creationId="{DCEF7FDD-6691-E8FD-53E1-1E9063604058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866" creationId="{AF739CE2-2423-71E1-2C19-F0553B97A26D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867" creationId="{C94E581B-BC5B-47F5-B361-08F2DB7870CE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868" creationId="{2090BDE8-ADD8-D666-DAFC-D977661C4D07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869" creationId="{91A38142-C6A3-C8E2-3039-F2CB48D1802C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870" creationId="{F761E17A-6023-554B-6C81-EA18F5EF96CF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871" creationId="{A3870CA4-3F7A-FE8A-F92F-D5A5FE3E22EE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872" creationId="{C86AEB1A-B10B-2F72-9EB7-A19A2DDD0932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873" creationId="{0B5EB9AC-9C16-D670-7AC8-FB9AEFE524BA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874" creationId="{73417CD4-DB19-8877-E5DC-2ADD70D45274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875" creationId="{5E9AA1FA-D561-5D6D-FC19-83CC62B267C2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876" creationId="{1B519A97-5E2B-A373-189D-911B2A9A5112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877" creationId="{BB8B3A30-5722-19ED-CCCE-F563F5E1956D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878" creationId="{FABFBAA5-B5FD-C0C0-4729-AB658C0CDC0A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879" creationId="{9D3FE199-5DA2-3F12-A90E-806574E61ED6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880" creationId="{54EF9C99-358D-B666-303F-60A2D1FC28AD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881" creationId="{F204B613-1A0D-6E26-F351-5D6588C6DC93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882" creationId="{19082C40-207A-1191-7111-58FFC5DA1158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883" creationId="{40C4650D-7683-FB32-C361-ECE204725811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884" creationId="{9A911D79-1B9C-BB25-7B16-C5407225C4D3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885" creationId="{D7876B30-3EB1-03D5-82AD-A694386D8521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886" creationId="{744FBEC3-C0CA-A1F9-9BEC-85513E68803A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887" creationId="{C9F75B11-469A-3EF7-BB03-C2EB54163157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888" creationId="{93BA4F09-F8CF-A8A9-66E9-F6CE74E77C8E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889" creationId="{0EF33C02-2DB4-A1CF-70ED-E8AA83B8026E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890" creationId="{D3277B9A-7E20-8188-7D2D-DE7785C2BBE0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891" creationId="{C4A1F824-E1B2-8EFC-2BE3-A450767BF970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892" creationId="{47E9D943-8877-6506-F184-D56E66C22BDB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893" creationId="{1610D365-8086-FA9A-2B0A-9B687CE7C49E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894" creationId="{2D3A4918-32DB-2A4A-F1C8-C5CAC8FA8E67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895" creationId="{B63FD7C9-AA72-FA5E-91FA-AAF9D1EE9383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896" creationId="{C3BFE69B-E75E-165F-E484-C1F7B9EA4941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897" creationId="{145CE4A0-830F-C906-AA31-670B03255564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898" creationId="{D01228CA-F4E4-1437-1AF5-F9CD2187730A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899" creationId="{48A2148C-53CF-5097-CA7B-3FC08DDB2B48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900" creationId="{52065D88-9F13-DBCF-7106-05C6FB8EA528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901" creationId="{7B44CC68-20A3-E732-17E0-A81209B5F7FA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902" creationId="{60445E15-73DD-FF2F-3186-7FAF544CFBE0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903" creationId="{1801CAFA-CBF1-3456-2D98-99CB34AD9C9A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904" creationId="{A3597876-05C7-56DD-91DE-002358B5A8D1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905" creationId="{8119425A-7975-13EC-A06A-5E8E6D99FBF1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906" creationId="{63442F2B-B5AE-DB3C-F477-8CBE8EE72DAC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907" creationId="{5B73764C-F069-3832-46AD-96C7EB8F3BFA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908" creationId="{9480C7DC-9F0F-A776-6F8C-B67129B412D5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909" creationId="{FB8C9AD0-C742-140B-EB05-76802B7BB2D1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910" creationId="{B7667A19-4E75-CEF7-107D-668A04246FFF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911" creationId="{E92CB88F-E0F4-B3E8-86FA-0BAE77CFC0DB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912" creationId="{9D8727D2-5E20-1F9E-2B8E-3C749A0E117A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913" creationId="{22DF9179-171A-8504-8644-32EE35332842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914" creationId="{753005BC-CFB5-41CE-D5CE-54F5F6109E9F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915" creationId="{175F708D-AE34-EB0B-1B21-EF9AF23E4846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916" creationId="{6B159FA4-6068-F4BC-3A55-79A7D52710C4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917" creationId="{8890D1C8-B37E-EE05-EADE-869F493FBBB7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918" creationId="{7FCFEB58-2B06-0AC5-7AB2-64557A4F8171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919" creationId="{FEA186BA-2B6C-68F9-AE09-0174CB394A88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920" creationId="{1F5CE230-B2AA-67C2-8CD4-63D15206C0E4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921" creationId="{E371C13F-CBE7-9E78-11A9-A9752C2BCE6B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922" creationId="{52FE590E-A029-4092-EB3E-5A6F89479063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923" creationId="{0F7C11D8-F6B8-D968-5893-B3A841C52005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924" creationId="{1730A12C-9204-1A8F-4388-D878C8E88FB6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925" creationId="{15D90FB4-50ED-53A3-E499-BB429E294712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926" creationId="{07885D06-6B84-3558-2371-5768CCC24A52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927" creationId="{50C3970A-5CBD-6D4E-C754-AFC7A4723D8D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928" creationId="{5CFDFF56-BE09-4B2E-8408-264DCADC2969}"/>
            </ac:spMkLst>
          </pc:spChg>
          <pc:spChg chg="mod">
            <ac:chgData name="Yasin Arafat" userId="1bac607883c7da5f" providerId="LiveId" clId="{2C40E929-F84B-6641-995C-DC4383F024B3}" dt="2024-06-11T10:39:56.048" v="71"/>
            <ac:spMkLst>
              <pc:docMk/>
              <pc:sldMasterMk cId="802001398" sldId="2147483648"/>
              <pc:sldLayoutMk cId="3339147517" sldId="2147483662"/>
              <ac:spMk id="929" creationId="{EC5C82F1-8051-58DA-9CE6-92D4D3A057F1}"/>
            </ac:spMkLst>
          </pc:spChg>
          <pc:spChg chg="add del mod">
            <ac:chgData name="Yasin Arafat" userId="1bac607883c7da5f" providerId="LiveId" clId="{2C40E929-F84B-6641-995C-DC4383F024B3}" dt="2024-06-11T10:40:25.068" v="75" actId="478"/>
            <ac:spMkLst>
              <pc:docMk/>
              <pc:sldMasterMk cId="802001398" sldId="2147483648"/>
              <pc:sldLayoutMk cId="3339147517" sldId="2147483662"/>
              <ac:spMk id="930" creationId="{55C7A752-0868-7B45-2960-F94454CD717B}"/>
            </ac:spMkLst>
          </pc:spChg>
          <pc:spChg chg="add del mod">
            <ac:chgData name="Yasin Arafat" userId="1bac607883c7da5f" providerId="LiveId" clId="{2C40E929-F84B-6641-995C-DC4383F024B3}" dt="2024-06-11T10:40:25.068" v="75" actId="478"/>
            <ac:spMkLst>
              <pc:docMk/>
              <pc:sldMasterMk cId="802001398" sldId="2147483648"/>
              <pc:sldLayoutMk cId="3339147517" sldId="2147483662"/>
              <ac:spMk id="931" creationId="{CA0C48C1-F081-7FE2-D493-5552393D88C9}"/>
            </ac:spMkLst>
          </pc:spChg>
          <pc:spChg chg="add mod">
            <ac:chgData name="Yasin Arafat" userId="1bac607883c7da5f" providerId="LiveId" clId="{2C40E929-F84B-6641-995C-DC4383F024B3}" dt="2024-06-11T10:55:33.148" v="164" actId="2711"/>
            <ac:spMkLst>
              <pc:docMk/>
              <pc:sldMasterMk cId="802001398" sldId="2147483648"/>
              <pc:sldLayoutMk cId="3339147517" sldId="2147483662"/>
              <ac:spMk id="932" creationId="{4D12757D-BC23-C8C8-B664-EBD1A38E1D9B}"/>
            </ac:spMkLst>
          </pc:spChg>
          <pc:spChg chg="add mod">
            <ac:chgData name="Yasin Arafat" userId="1bac607883c7da5f" providerId="LiveId" clId="{2C40E929-F84B-6641-995C-DC4383F024B3}" dt="2024-06-11T10:55:33.148" v="164" actId="2711"/>
            <ac:spMkLst>
              <pc:docMk/>
              <pc:sldMasterMk cId="802001398" sldId="2147483648"/>
              <pc:sldLayoutMk cId="3339147517" sldId="2147483662"/>
              <ac:spMk id="933" creationId="{EC5052B6-5C88-C2E4-314E-3959FE33CFC5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959" creationId="{4DC125BC-47BE-F55A-0D09-068CC07FC160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960" creationId="{A7822721-63B3-480F-7264-8BFDD0B8BE50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961" creationId="{3FDBB8E1-D066-D4DF-479D-36D59819458D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962" creationId="{D0D400B8-F155-C918-5F03-84B821A8D53F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963" creationId="{5877DA84-53C2-8129-B0FD-E8811683F8C0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964" creationId="{22AC16A0-3679-E4DC-10E8-D13290930897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965" creationId="{BA93772E-8460-4554-798E-E4D7749A59B7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966" creationId="{D00EE842-CB6E-5766-993D-B6DF9CBA1CD6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967" creationId="{1B800CBD-EFC6-0451-1DD1-C8AFFD2DDE98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968" creationId="{30E07ACE-83DA-2637-A4B1-9750F08B9390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969" creationId="{8A5D0BCE-9277-8D9F-0775-430B0B6D3748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970" creationId="{0EE5660A-33F1-1BC3-20AE-0FDAA8536591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971" creationId="{8C7089E1-45BF-5144-0BB3-2CCF027AE0DF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972" creationId="{049ECA88-42D0-D073-5A5E-D55DAD20781F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973" creationId="{03EACEC7-7BBF-53DE-AD59-F360AF34931C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974" creationId="{D7FB2BE9-44C7-4A1F-91F3-686B5556EF12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975" creationId="{6BD7F72F-B548-377C-A581-8576616D85C4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976" creationId="{CF4FDED9-E11D-9DFE-D61D-9338CF74EC87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977" creationId="{1F48C663-8784-A171-EE24-9D1AA2C71CFE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978" creationId="{8504F2B4-2692-2E10-B440-9BA0A4CE03DF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979" creationId="{88451E2A-EE4C-1365-926E-C9DF10832374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980" creationId="{72DE6BF7-3D7A-8790-D83D-EE5B43078305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981" creationId="{580DCE86-41AD-0EB2-4F87-31DC31BFCA54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982" creationId="{FEA014FB-C72E-263F-2628-6ADC8221E6D2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983" creationId="{2B10F3B9-07A2-1663-AFE9-80CA1E4C27AF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984" creationId="{E35A2D74-75E0-0902-D5F9-03D45754A679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985" creationId="{AEE68DCE-2BE0-2E6A-FD7E-A6A3281B5390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986" creationId="{15CB5DC9-BA8F-714A-6AE9-9B906B46DC60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987" creationId="{1F4C2456-CD43-C3D2-DB15-B9F7FCD62FE7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988" creationId="{321C8D2D-B604-16D8-AA79-A4B185C53989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989" creationId="{76389522-CF1E-5AB4-BA16-62FD0C75995D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990" creationId="{AB12F11F-B74C-2E0A-002D-99E31B4AD8BF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991" creationId="{5A6A4469-7BB4-CBC1-F080-1B3BB5DCB95C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992" creationId="{A7119D7E-8982-8EAC-FD34-98CFB8242686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993" creationId="{42FC4D11-A34E-F120-98BB-3FBBF8D980E9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994" creationId="{AD857FC3-7B41-8199-A704-F25205F79D76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995" creationId="{274FA39D-378F-D38E-9D1C-B336DB645960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996" creationId="{555A3B58-6B79-ED14-2F8E-27AC092988C6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997" creationId="{DE416C6F-5915-6643-D62B-AEBBE0E61AE5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998" creationId="{A9B4A88F-829E-53D0-51A2-9C5372444836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999" creationId="{975FF20B-ADF0-962D-035F-C0AA72DB6AE0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000" creationId="{5FB0CDE7-DA64-839F-7C08-8C98946AF0C6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001" creationId="{543F291C-F181-E3C1-0A43-8AF3BF0D2A41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002" creationId="{8C2C73B5-7D2A-8BA6-A396-3261BE670DB8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003" creationId="{9504F911-B278-F4CF-D557-E00EC8545322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004" creationId="{8A0DD1B5-CD85-9DFD-0D96-C1D5AA4F6895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005" creationId="{DC621B01-9E42-8EFC-1F9D-C8E08C42CF65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006" creationId="{4B441F7B-02C8-CFC7-2B0F-B6F1EE808018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007" creationId="{F4FC8A18-2025-1AA8-E09E-BBF43128844A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008" creationId="{79FB7AE6-728F-F0F0-BF45-BBAD53B45C23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009" creationId="{4151339C-18BD-252F-F820-A879525FED6F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010" creationId="{7E51C059-B251-435A-2E31-180C6078F0ED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011" creationId="{0731F1B3-5B80-C72F-1E88-05F1454051F5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012" creationId="{8F67A71E-9091-58A1-17A2-7A1E9F8F2A93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013" creationId="{3E6094F8-B7E3-F25F-80CA-B6EEB994A662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014" creationId="{ECCA51AE-4E0E-AFB3-17C3-35C1C67CBFDD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015" creationId="{49142718-DA2F-301B-7064-9B2909EDE119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016" creationId="{5D1A96F3-B0FB-321D-F815-A6C50B0B405C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017" creationId="{CB2BAA0D-1607-F1C0-8545-300789F495B1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018" creationId="{F2AD34B1-BB5A-B5A8-0FA2-C8519A4C6EFE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019" creationId="{B18362E9-C8A3-E69F-C5D1-3E389A6B0784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020" creationId="{BA7D93B7-96E2-B949-568F-BFEBD3B33205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021" creationId="{9833373A-9102-3278-DBA5-8E12D282FF8D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022" creationId="{D8FF2F6A-E7DA-4CA8-1138-D6F34AC0C911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023" creationId="{CC832D92-08FB-2A5F-3F67-E6FBF396F682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024" creationId="{F79B4C51-FCB7-456C-4065-3E168385EA7D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025" creationId="{598EBCE8-2904-C9CD-7243-DAAB5986AEB6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026" creationId="{002A7AE4-C8C8-50B9-9FD5-1C40DC9C2260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027" creationId="{3D756EE7-C870-370A-65C2-E35E95CA9C67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028" creationId="{13EBF60C-8C9D-47B8-A0E5-2BAD8167EC92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029" creationId="{95829CB7-3AFA-5CE6-2510-A379C9D1CC05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030" creationId="{331CF2AA-8AB6-8294-EEED-6C1E388F4B20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031" creationId="{0606B915-154E-302C-BB57-843E8F8851A6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032" creationId="{7BC69212-F67F-D147-3A27-408D565B26E9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033" creationId="{A04016EB-D82D-4148-8359-D59C65CFFE7A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034" creationId="{F3EC6525-EA6A-0F6F-50FC-6C0A6EA471BC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035" creationId="{479D039C-F2AA-D6F3-880D-6E6AF5CF0A07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036" creationId="{B96E056B-BBD9-E6E6-7811-F2759D141891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037" creationId="{27EE9B80-090E-BBBE-5735-3EDE8DB1DF99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038" creationId="{86931AC6-AB64-DBD0-4329-6588E7E89FB8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039" creationId="{FC8CC06B-5033-68EF-556F-9B60286C706B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040" creationId="{44DF6321-74CA-5088-156C-876119D33377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041" creationId="{650837AE-A1E1-5C3F-235D-D5C2C32D3EE0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042" creationId="{CF49AC2F-74C0-3B5E-787E-394A94182D5F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043" creationId="{6AF45BA8-5B49-3FD3-A083-FAC14839A63B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044" creationId="{DA9D8007-7FF8-681D-FC2F-213ACE86C7C6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045" creationId="{B75ABA2A-F3CB-95E5-D12C-33006EC08D41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046" creationId="{865133F9-7C99-7EF2-1FED-3DC4A96E7E33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047" creationId="{47F43933-5496-35E0-6570-D4317E434592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048" creationId="{89348143-3656-61EE-C2D2-23D26E5C3102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049" creationId="{03C86D89-35F9-0415-8A3F-EA8D286D1616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050" creationId="{F6BB6919-0561-6D2C-5E65-454657F70402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051" creationId="{72347F6D-315C-8F1D-B5BB-3E33ACE7BD0C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052" creationId="{6C6F6D78-22AE-5306-73EB-7BB84D34B5BF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053" creationId="{D274B0E9-C1A1-44AB-B06F-225476B02DB4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054" creationId="{754F6DC1-B621-984A-917D-82F985F1C0ED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055" creationId="{6D2266B5-E024-7AE7-93ED-22F6323501D2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056" creationId="{7952ED82-C4B2-1D26-0879-FF5ADA697FB3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057" creationId="{8C7770DB-97AB-69BC-CB44-905B57236F60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058" creationId="{71E85494-39F1-4311-412B-D5DC605EDAE0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059" creationId="{0A2B53B8-0D27-AD0F-03AE-A881DE96F600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060" creationId="{176E5240-18E4-CCE2-FF25-A589C1771E84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061" creationId="{B907ECF2-F4B8-88D4-91BC-97BE6D3B42BF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062" creationId="{49EFA54B-74FA-9455-A616-F3E73D746B23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063" creationId="{B8FD1E0D-379D-003D-5930-64A20BB0866B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064" creationId="{8C4D4F16-EA2B-236F-8052-43078539D72D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065" creationId="{F8474BB4-C530-603E-686C-7A917D36776D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066" creationId="{30E665D4-5C4F-286B-A53F-DD918AEFB6F0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067" creationId="{A8C9407D-6955-B848-7594-9A927048E014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068" creationId="{CA125655-CE71-967F-4C3E-6690F9BA3DEC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069" creationId="{19BFE283-D5E3-CC54-777F-EAE000609ABF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070" creationId="{55456425-E54E-DA40-85FD-ED81C29C1BF3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071" creationId="{F6AFCE1B-9CCB-7F81-4CAC-C893CFDDA7C7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072" creationId="{35009D9E-FF73-700C-679E-7EED6043D4AC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073" creationId="{A17F9AD4-D9F6-2BFF-4910-DB7FE11D19F9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074" creationId="{FB1372A0-D2B7-2022-F6FE-5BC3B5098935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075" creationId="{086B3B1F-C565-B28E-47D1-0175935033B4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076" creationId="{035B280D-2C2F-86D9-4816-11D26FD01507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077" creationId="{1D98BB61-FB0B-6CDC-F2C8-D46B4381D426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078" creationId="{BC6B7020-6D1C-FA9D-66B2-259006156BD8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079" creationId="{7E1D30A9-5905-69EA-7345-6529C0D1073E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080" creationId="{4B061BDD-8DA3-5E23-B90C-9B29CAC72D37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081" creationId="{2728A072-0618-9D71-BDA2-0B40D2EE8595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082" creationId="{0BFB80DE-E776-8E43-500D-F080C6951C84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083" creationId="{B96CD888-2B24-093E-8595-B96A61C9AF8A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084" creationId="{F652941E-FC72-CA61-8FD5-FB758834C477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085" creationId="{A26DC64A-2C3F-0AF2-FAA2-2B092428D258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086" creationId="{0BC21028-96B0-67FC-4D35-18A19A0F3BC0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087" creationId="{EECB3EDB-BE74-EE7A-E0D6-5CF7D54A9969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088" creationId="{084A2671-DFC1-DE35-DC39-74913C75D620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089" creationId="{5F242A4B-4DF7-B04F-1816-81888D40F876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090" creationId="{864497BA-FC84-369C-E066-F1753FE63BD7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091" creationId="{C659708B-9A18-2587-9009-6B57B053EED5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092" creationId="{B4AF1ED2-A9A2-E023-B47C-B4BBC43B5CB6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093" creationId="{2E6C2916-C7A2-F20E-45B5-3ED017EC2C84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094" creationId="{80A03CB8-FE2B-4A66-6FED-0F5F499DEF7C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095" creationId="{80FB816C-3DBB-FBB6-2FC9-C7CE59FD0C21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096" creationId="{A3E12AC2-2A70-0F2E-CB8A-1CDF27B6212E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097" creationId="{36AA2BB4-EFE7-9162-3830-0E572A4CE96D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098" creationId="{43D40F4A-388F-119F-D0BC-4B2BB35B6805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099" creationId="{58F325CC-B855-7B68-348B-F07363785FB4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100" creationId="{7E76F5DD-4B44-B6AE-7299-0C15BB6B99C8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101" creationId="{6E198216-426E-8BEF-DA9D-571696BAE5A0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102" creationId="{AA872F3B-80D5-9A1B-0214-C5A71D31B2D1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103" creationId="{04BBD91C-4B4C-D24B-B770-AD1525EA3F22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104" creationId="{5957F883-EED8-A6DA-C4A1-5AE4300BEA3E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105" creationId="{5ABDA6B3-DC38-D2D0-09A2-9D238A3E27C9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106" creationId="{B0F40A89-4F00-38EB-820C-D6A9D91025EB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107" creationId="{F4C20845-D0F4-2293-CD2A-1833F6919CA5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108" creationId="{3BDC20F9-2DD8-D1F0-BE77-0077D1334988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109" creationId="{6DB0C4A4-DE61-C3E8-E38A-BA89005C9F88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110" creationId="{722A04B0-F619-DAEB-6F58-AAD46A59E9EC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111" creationId="{1BC90EC6-41A6-BC01-EDB8-349EF7D2E7A9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112" creationId="{1E756170-4707-63E9-662A-01CE575BA444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113" creationId="{FB5103EB-5A4A-1FA5-0C38-88394DFB2F04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114" creationId="{16231DD0-6015-40B9-580D-298817D16298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115" creationId="{CEB49E90-5BD7-A584-84DA-24AE3E0563CD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116" creationId="{DDCA35D0-E8E5-E9C7-F0C9-D4D3F3EEEC62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117" creationId="{99415ACE-E48D-325C-1148-4A898FF1AF33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118" creationId="{83693076-BB34-48A7-2899-D88AFD02768B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119" creationId="{DDE1C58D-8379-5793-8117-FA27D473DA02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120" creationId="{2B740DBE-5F7B-C8A9-84A0-B25CAD608185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121" creationId="{BAA68FA2-C7AD-F544-836B-9322BCBED091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122" creationId="{F66A08D1-A943-677F-872B-616D51DFA4CD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123" creationId="{44AA9F81-1A7A-1050-962F-7BB8F70B7CB0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124" creationId="{864BAC07-DC2B-F312-34F2-1DFD3C772AF4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125" creationId="{B15AE971-49C5-BE3F-FC9E-E7A25E284789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126" creationId="{2E5A8986-9CBA-AE65-D55D-2E1B7FBD4F40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127" creationId="{3756068C-32C6-06E7-8241-8A1A71630267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128" creationId="{6978EE56-1DB5-A8F1-A54B-14B25FC6A31B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129" creationId="{A57970E4-E431-6BFF-BFE4-5DB30F34A320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130" creationId="{C7B7A631-92D9-6281-8266-F6B8AC3C758B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131" creationId="{C7BA36B6-8E2E-EBFD-AB7C-84AC0E9A3970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132" creationId="{FC20E988-9922-5B97-1994-902F50F00720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133" creationId="{DCD4BDBB-6B5D-55B3-F4F0-6A26E64362BB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134" creationId="{050ACF18-C8C3-2A35-060C-B8BE28ECC8BE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135" creationId="{06103FD5-B129-6FB3-AB18-BB2CEFBE8324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136" creationId="{B3DDD47D-ADD0-50B3-A984-CF0A1CA20B68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137" creationId="{74194A8B-08F3-E68C-E31A-96A4576A61F6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138" creationId="{5EAA2BE4-530F-CE02-5818-AAC8D0FC5166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139" creationId="{A75FB8F7-F4A9-34C7-87FF-ED41EB0DDF9E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140" creationId="{39E1B29F-E4C7-9A9C-169C-4B8386F8BEB0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141" creationId="{AF281A7B-3415-F608-F017-5406504BDB7C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142" creationId="{A090965C-11E2-BD75-2F28-70E113F0F61F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143" creationId="{9B542EC9-372C-183E-9B72-73BFB4D41F20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144" creationId="{D4DC2E3F-C88D-1870-03D0-7A70FB0502A9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145" creationId="{C95AB9AD-424E-7182-E692-0A04771BF0EA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146" creationId="{A82D5D47-0110-8FD2-0237-B175F0AD4D39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147" creationId="{6FDF479C-8DB1-D2AE-30A0-A81C0850C7FB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148" creationId="{4C5EF5D5-B789-9715-AFFE-52EA02A61234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149" creationId="{42D689D4-E8FD-9BB9-E427-94D28EEE5B73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150" creationId="{308F3CA2-9909-7666-91D8-442BBBF3080A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151" creationId="{637A9C4F-DDAF-64E1-C060-1814B95D83A3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152" creationId="{A76BD6C7-179F-9754-99AE-6C1378AD964B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153" creationId="{CE453E6E-596E-65C9-6C1A-943B2BD4B3EA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154" creationId="{F2812F4D-7A39-1650-9FA8-68179D400911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155" creationId="{AA288D35-4629-E0D5-64D3-21E24136563E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156" creationId="{F59AEEBE-BBDF-A647-CDEB-9FBE1B0B3508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157" creationId="{4218CF66-AA46-A483-DD49-650EC8036ABE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158" creationId="{FDFA0102-B19F-57C6-B057-8B874F14FA42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159" creationId="{C148966E-A0E4-E60D-8D79-245A031C9A99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160" creationId="{AA4C352B-1BAA-2733-218F-62636B5EB827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161" creationId="{0A819C79-52EB-B485-A2B9-87FA215729ED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162" creationId="{DD997487-5224-7761-523B-5A25C0E46709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163" creationId="{B95921C0-5892-5073-CC92-609ED29CAC98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164" creationId="{7993C402-3496-1989-873D-E84FBB4E940A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165" creationId="{F558C64B-7E1C-5639-0204-84F113A868C4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166" creationId="{E97202FB-309D-F36D-4BC6-52D0760ED2D3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167" creationId="{0445F6DC-7092-07B0-D04F-EC1E19C94CB6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168" creationId="{8A34F571-7D2A-EB15-14BF-10723737AB3E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169" creationId="{F890F1EC-01E2-168C-E4B8-D604D851770A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170" creationId="{B64B7740-B38A-E6A5-5746-EFC5BFE473B3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171" creationId="{029323D8-305A-C404-4B15-BAFF0B3BE072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172" creationId="{3CC9979F-464D-B56E-1CC4-DD7A66135E42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173" creationId="{25B0502B-F0CF-3B4F-AA79-26176B19E2E7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174" creationId="{7761FEE2-F3F9-2EF1-9462-A1BD33A36CE9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175" creationId="{6EAA6022-E253-9614-A4D1-B9658E04845C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176" creationId="{4530141D-3CED-EDCA-2287-38C55A7EFA7E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177" creationId="{0309037A-BA37-B22A-3D96-0BF7528164A8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178" creationId="{7971D045-5D0B-5954-5AB0-A07DD724B513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179" creationId="{99E36C19-8943-0A43-1EA2-5675C4049F49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180" creationId="{5AB80E85-322B-85CF-249A-6C1AC5CC6951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181" creationId="{E9E52E7A-D467-97A8-5C06-024474AD9E27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182" creationId="{0A8648C7-2612-E1E0-87C4-B7DFE296025C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183" creationId="{4B24E386-3AB2-4002-DDD1-BDDB36CAAADC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184" creationId="{78DD17FE-36DE-5616-DDFD-D831081DB9D9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185" creationId="{2D69AAC4-9ACB-ACF3-7CD3-6FF3111AE632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186" creationId="{4419F921-76CF-D275-F75E-76C3AE5F0C27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187" creationId="{C7D6F939-7367-7F18-3A72-53B19304D413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188" creationId="{87D6F7F3-50A9-5045-69E2-C27042FECB7F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189" creationId="{DA582571-1081-0240-9F57-3905999265AD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190" creationId="{017412F2-A5C6-C0B6-F02F-26BCB46D6525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191" creationId="{4D901FB0-FEB0-90FA-04B4-64479038BDC9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192" creationId="{CEC21D39-5601-89E7-B0BD-DD71E9AB5C7D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193" creationId="{DCC19D3B-E6E9-3A48-B9C6-C492858443FE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194" creationId="{66C1D96F-5985-849C-E8AC-B948383ADD30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195" creationId="{E19816B5-1F54-197B-A8A7-56610B837FB2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196" creationId="{D04F6D29-6604-E042-8BAF-050BCA8CBB6E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197" creationId="{2F38314E-4B89-A433-7A84-CE32105479AC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198" creationId="{6E0FE890-5499-1815-1512-E68EBEC13A04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199" creationId="{4A4A437A-CBFA-45C3-809F-0B5B04B0912A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200" creationId="{4E661A4B-7F3E-1E60-2FE8-BAD6AFFE087C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201" creationId="{4656F88C-DD7B-83DB-E236-5F6E3B314E1A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202" creationId="{0D8F0963-BED5-A3B6-5DC0-81A7FAC2340B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203" creationId="{02B540B4-93FB-4D13-A213-B9B73B8317A4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204" creationId="{AEB06C88-4551-A483-E933-5631D12FE6EB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205" creationId="{46BAA1F1-F5F8-7E08-2C04-2E2164C6B793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206" creationId="{17C08ADD-2715-3065-4315-95915B411BEC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207" creationId="{9AD129EE-7687-9219-19FA-27F18B5D0C37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208" creationId="{4E9E48C0-2668-A054-1F7E-82C8DE67F3DC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209" creationId="{451EC87E-7E5C-5847-4761-742A5F595072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210" creationId="{DFA96E99-5B9E-7C16-AC25-EAE745485861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211" creationId="{0FC17449-AE86-24DB-2B79-AEAFF7F3FCC6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212" creationId="{E1E57F39-7A3D-4CBC-86DE-6EC0A0B4C536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213" creationId="{F4DF1553-7776-1FD8-5073-60E392276337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214" creationId="{3A1FC193-D4BA-23A6-D618-A1A310461E97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215" creationId="{BC3D801F-6D3A-ADA4-1EDF-094AD0CF277A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216" creationId="{186F8429-036B-6975-92A9-620204D83BD7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217" creationId="{9B6FEDDC-DF47-B9DB-F607-1688BD1017CA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218" creationId="{E044AD8B-9C24-EE60-62A7-FB8B7EC519A0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219" creationId="{E9B04C3B-1E77-498D-62D5-49C83AD80124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220" creationId="{167F24C9-8979-DA07-2A9C-E5CA49366DDC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221" creationId="{CB1DD910-C86B-04B6-C46F-7040C979A5E2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222" creationId="{808E92FB-0A96-1979-6806-C36D1DD3A6EF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223" creationId="{43CC6307-AA0F-65B3-AC3D-C6AA80CBB386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224" creationId="{0FED0A00-D21F-D6EC-E88E-21EAC27E21EF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225" creationId="{58EC6DDE-E468-F8C9-B1A2-E5444B920146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226" creationId="{63F40FF4-DC68-C390-8179-91CC9AEA2BC9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227" creationId="{3550DE24-59FC-BF1F-2D07-69F00B000023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228" creationId="{AB41B172-5AF8-A20A-1B4F-1CF61A71E586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229" creationId="{76E389BE-D99A-D631-8B0F-150AA4BD21F0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230" creationId="{56328C9A-9A01-364B-9792-AB27EDF2EEB3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231" creationId="{C11BA0F1-6399-6A97-27C5-E620028A0F7F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232" creationId="{6A0517CC-2528-CC62-D28D-EFE1FEE9D4E4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233" creationId="{897269F0-F099-DDF9-0B5E-F3C227B8FCBB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234" creationId="{BCB7FA99-F62D-33E7-BECA-5FB93E617CC8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235" creationId="{21DCDC33-DFF5-02AC-D845-24D7A3F9F681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236" creationId="{0317B60D-0A82-A5CF-E96B-97254327F20F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237" creationId="{160655B7-D4BC-A06E-0118-08654AFC58C4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238" creationId="{4363D582-3436-4B09-32C1-F40973504310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239" creationId="{B2AF5D8B-EC83-52E4-704A-85445CBC0FA5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240" creationId="{CBAEA070-06FE-FA2D-03F7-8D2FD31E79B7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241" creationId="{8493D360-4419-AD6B-7646-2F603484C293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242" creationId="{FDF356CC-A089-A7B1-DA22-1C5D04BA3E61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243" creationId="{1654027C-DABC-B39F-DAD5-DBA6123AD446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244" creationId="{5E482FEF-8BFD-66F0-23C0-C08A8CABE76B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245" creationId="{B2C76356-E3DE-DCED-6CA2-8AFD9917A912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246" creationId="{FF5228F4-E845-59DF-3BEA-0F38619F165B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247" creationId="{0FE87568-534A-25CE-E286-A5E133CB4815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248" creationId="{51F25D8E-4665-696C-9E69-10C76649603D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249" creationId="{CEE992F6-0486-B97C-FA8C-ACD133E2F2D0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250" creationId="{2E994456-64A0-59E4-9A56-8B133FCDE4AC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251" creationId="{41FC1B7D-22F4-908D-8A00-0F3C5AB57F6E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252" creationId="{C3701174-6972-EDFB-1B4E-51F09B042A45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253" creationId="{CDB24990-A1DD-F786-30C2-D8AE0B280965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254" creationId="{99224B03-1E94-BF3D-C138-87466F68E684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255" creationId="{8BDA35AD-9BF0-AE1F-EB53-7CCFE9E57630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256" creationId="{2C8365EC-5F41-11FC-3CB9-90BE682D8A6A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257" creationId="{F6569CFD-D2DA-E830-EDC5-9695C73B6AE4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258" creationId="{A4C7D439-C43D-B704-43DC-A3935A3F4FFE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259" creationId="{36EE83E3-F660-BCAD-07C7-72E6A63D7625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260" creationId="{5345A21E-3A74-59B4-FF5B-323B82ACF5FD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261" creationId="{810EEB38-2A27-03F1-1489-859B5FE36F37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262" creationId="{9A021F77-9E3A-837B-4F94-00869AFBC109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263" creationId="{93AC39AD-2151-7E0C-5137-E34FF928AD4C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264" creationId="{E7F2F354-95D8-8DE9-2257-01DF36817160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265" creationId="{811018CE-56A4-902A-0536-CEF6C218DC36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266" creationId="{C1A3ABF4-7EBC-E715-F39C-1EF10F16CCBA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267" creationId="{02728DE1-6345-CC9E-3B95-B5F6D1560B6D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268" creationId="{500954AA-0CA4-1FFB-D0FC-E6A266E78388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269" creationId="{47BAE374-3B63-0C31-328A-BB9965A74BB9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270" creationId="{D9AE577E-9A5D-67AB-DBFC-D3992EF791E7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271" creationId="{DCC22822-C056-CD8F-A20D-A1A4377C6348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272" creationId="{E550AD67-E9E3-93B1-EE57-40BCB9E5CEE6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273" creationId="{4ECD84AF-5B5E-0A2F-B295-FC8EBC1F6D5F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274" creationId="{3EA5157B-E17A-82D3-C16D-F8AF4E3EA5B8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275" creationId="{CD966AD6-8A13-46F4-A5B7-8CFC9CD9C0E2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276" creationId="{4CD0B8E1-F353-B944-647D-D004A846BABE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277" creationId="{EDDDBE8B-8C5F-6008-487E-3AF1944BBC1B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278" creationId="{99DE8BF2-7211-596F-427A-44A231648992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279" creationId="{23150C3E-E337-33BB-636B-860FF062A00A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280" creationId="{0DE67051-64E2-6950-10B2-21FE8630DF80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281" creationId="{B3CD3304-52E3-9F85-06C2-44CDD092C583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282" creationId="{345D921E-2D18-7DD9-ACA1-B9FBD5A2CA20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283" creationId="{F77F2668-295A-10A5-B102-C0A93E1D5543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284" creationId="{92C33186-D60E-3CC6-36B4-BF1877838015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285" creationId="{127E1ECB-83FA-DF0E-27D9-B67DFBA0758B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286" creationId="{4C029918-D40A-253E-F00E-3030D6C14B9F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287" creationId="{79250D70-7A17-4E27-65F1-E880A00EB43F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288" creationId="{36D6C901-7555-5648-6FB0-84A5744C81D1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289" creationId="{3CCC1BA8-8852-7FB2-4C8F-FF7D4FE8668F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290" creationId="{26C575FE-C858-1AD7-8D80-94A34DE11D9A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291" creationId="{050EA70F-028D-64A2-F1AC-79B05A24E1E9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292" creationId="{E367EEAF-F96B-A158-73C7-77CF95207E63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293" creationId="{D48B571D-7930-67C0-26A7-B4E3DFEB5798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294" creationId="{9F2FBF01-C55B-CCDA-48D9-F6A889A9BE59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295" creationId="{8E661786-239C-F53E-B814-AD6AE5EF7C8D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296" creationId="{6F2E16C4-1591-450E-B1F7-14A061466801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297" creationId="{130BC768-A109-A212-C064-4F4E51D56851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298" creationId="{C0F09822-1B1E-7193-11E2-1B560FD43E8C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299" creationId="{4BBEB175-CE6C-2557-1AC2-6A35AD5F8AFB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300" creationId="{CD280509-F596-4AC6-36CE-F43100EFCD29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301" creationId="{6AB055AA-6B7B-77E0-AED7-EF66E826CECC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302" creationId="{0E26DB7A-0CD4-1A6A-7814-AED422E7CC9D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303" creationId="{0EBFFADC-3B8D-6C78-785D-DAB6C0303159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304" creationId="{9A1AAF57-E624-C05F-F86E-5145595CD357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305" creationId="{6B284121-E45B-CBEE-DED5-3A8D7DD99B2A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306" creationId="{57F469C0-FE2F-3800-AD41-42F345C48905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307" creationId="{11A55680-0180-4D9B-E988-94360E1A356B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308" creationId="{E1717BAE-5920-5BB4-6DB2-664C620AEA4D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309" creationId="{FF89BB21-72ED-B40E-9FBF-C9F7E1A48A10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310" creationId="{36FF61A0-B70F-86E2-3A9A-ECE66955E6C3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311" creationId="{79E05FDA-659B-BAAE-4CFE-C860FE3B1AA1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312" creationId="{409A0ED7-70F7-0109-2852-65B008BEB73F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313" creationId="{FCB133AC-A469-6871-9119-2581362F0867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314" creationId="{CC8290C8-73F4-7B18-1DC3-42EDABDC7301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315" creationId="{17ABF2C0-B70D-E362-5923-89C8A78991EE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316" creationId="{92969E43-2960-9C42-683D-14C18FD4075E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317" creationId="{7EA57394-E680-C744-0299-66CEE76A4B9A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318" creationId="{7B7087A9-04AA-443A-BB0D-162344070DF7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319" creationId="{FA73D4CC-0580-9E71-5A8E-9628FB6AE4A4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320" creationId="{38121462-BD8B-731A-E864-A2B39CDFC0B9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321" creationId="{47B6A3E1-782C-A5AD-71BC-76861B9F7F45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322" creationId="{D7B2BC42-02EB-C8C0-8084-02973AD34D8C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323" creationId="{FF5FB6CD-C2D3-CCB3-3DBF-916A24D24B6F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324" creationId="{61163FF8-88A7-48EE-C206-F57AA9EB55F9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325" creationId="{038BA02D-E933-B239-5A0E-ECA1B7CAB040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326" creationId="{FDF65497-EB16-0C8D-FE7F-4CBCA9480E34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327" creationId="{70A313AD-1CD3-4ACB-2D58-28CFE1740061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328" creationId="{10F93CBC-E567-2613-89C4-2CFBA9F2F35B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329" creationId="{6D628590-B3B6-AE4B-9038-435E6A6DFEE9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330" creationId="{711975FC-9CA4-7328-6E02-C63E79EBE7D5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331" creationId="{E1167372-28C3-B209-83D9-718821D6D5DD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332" creationId="{B9FD865C-65A1-7FDE-0518-535B0D97B149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333" creationId="{73E27E80-69FD-31A9-AA07-7B547E433770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334" creationId="{4BBA65EF-522C-16E6-5495-802C839F5986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335" creationId="{85CFC8A8-1238-084A-9633-B7F3F5C7B370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336" creationId="{4549F033-D8A2-33E6-63E3-D1D101B86639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337" creationId="{0B54A48F-C0B7-2C79-0F76-B0D9116CBB4B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338" creationId="{DCA46728-D3BD-9AB0-7B57-EB7444FA58B1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339" creationId="{CE9A8EEC-FE53-9D82-2BE3-3E882D86AFAB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340" creationId="{B840B4A2-3DE3-4236-30D6-F9D956E7E1CD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341" creationId="{03A94E2A-F0FD-F5FA-D273-3C1269ABEA68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342" creationId="{62957727-9813-DEE2-30B1-87519485FAF3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343" creationId="{46A73853-A2E4-DDDB-04B8-7DDB10FDF230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344" creationId="{F3583794-C447-4E35-CC5E-1C6DDBE34EA5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345" creationId="{57ACB101-BC08-1760-F9F4-83704D9ED1A4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346" creationId="{74C3F4B9-1789-BB82-6FB4-5FEC67A6665F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347" creationId="{5AAD034C-7418-36AD-9CBE-9CE17C7A27DF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348" creationId="{0665B94D-6D78-4CD9-01C7-09B0F283EDDB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349" creationId="{873DE85F-46AA-1CD7-FE03-DDE45E873E72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350" creationId="{7FEA37AA-D1C3-3045-5BC1-59983705B93F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351" creationId="{3B5983EE-9C27-3BA9-3B81-88A580285F5A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352" creationId="{48145791-9D48-AE41-AE2F-B00CA507572B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353" creationId="{86288A80-DECE-3935-155E-EF6294617FEC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354" creationId="{8CDCC52E-4882-B557-F588-13735E160CC9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355" creationId="{EA02BB69-8E1E-D162-D3E4-F1DD01163A46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356" creationId="{C22CD9E1-7700-8331-8F16-3D93E2826B90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357" creationId="{783436E8-5DA8-5879-15C8-3F452E547C1B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358" creationId="{1338FADE-7B6E-AC3C-AC9F-4A8B36F186F1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359" creationId="{4CF7A559-00A1-328C-1578-4A9FB0015A66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360" creationId="{417E1A5E-76F9-AA90-8DDE-93B0D34C863B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361" creationId="{34E754AF-3000-0E90-53E7-717E2BC910E8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362" creationId="{7434DB67-FB58-02A6-3D1D-21F889E47A08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363" creationId="{97D2FF5B-6595-38B0-715E-87AE45E3AD76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364" creationId="{510DEE65-F288-9164-B2D9-A2F3E498F2CB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365" creationId="{C3CF24DF-6E31-48A3-28DB-1701E13CFB6E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366" creationId="{BD0BF2BC-2923-4F0F-1D7D-114D72C88EB0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367" creationId="{FAD29285-E36E-CD0E-0D64-F5ED2AE35AC3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368" creationId="{E801865D-723B-4657-7543-D92560361139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369" creationId="{F1F577F9-CC55-B16C-21EF-42B2A0C6AD58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370" creationId="{EA4562E6-3595-B6A9-3414-5BDC48435A2D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371" creationId="{1E131FEE-743E-8F87-8078-DA85C5A78617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372" creationId="{8AA66219-1FA6-24E5-C4C0-45DBEDF6424C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373" creationId="{C542C0EA-6C65-6E6D-41B7-6EFB646896CC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374" creationId="{49BF9D49-670B-0B54-0822-D3CCF0900924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375" creationId="{745CEECF-1B7B-ED1F-B770-E3188C9C082C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376" creationId="{7CA156ED-BAC1-06D3-5D24-21551F3CC2C4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377" creationId="{77611595-1B13-5F69-AE67-EE7628976687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378" creationId="{641E57D7-EA87-0C53-7BA1-AB0E6B9E402E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379" creationId="{8C87142D-8853-A435-60D8-1CDE38FB889A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380" creationId="{1124A544-441C-8C0E-1D6A-8CCA44F8430F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381" creationId="{64777D58-C972-6E32-D3F3-920060DC19AA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382" creationId="{B9951454-BDED-538E-4C0A-9C36EC7CAAF2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383" creationId="{A491287F-FE82-7FF9-A2E1-3E250E5915DC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384" creationId="{7E3B3CB7-AE23-DC7D-E955-20EF9A36FC49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385" creationId="{46D7C026-04C7-0D60-B2AE-237434A108F8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386" creationId="{8A09847F-78FD-5C4A-A10D-623C4D0E5BB9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387" creationId="{B4E35A1E-2973-4CF4-50F4-421AC9D68770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388" creationId="{B2749109-EB88-880F-27A4-66C357AFC93C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389" creationId="{13482187-F549-8CB6-31E1-658BDCDA692D}"/>
            </ac:spMkLst>
          </pc:spChg>
          <pc:spChg chg="mod">
            <ac:chgData name="Yasin Arafat" userId="1bac607883c7da5f" providerId="LiveId" clId="{2C40E929-F84B-6641-995C-DC4383F024B3}" dt="2024-06-11T10:41:16.062" v="109"/>
            <ac:spMkLst>
              <pc:docMk/>
              <pc:sldMasterMk cId="802001398" sldId="2147483648"/>
              <pc:sldLayoutMk cId="3339147517" sldId="2147483662"/>
              <ac:spMk id="1390" creationId="{4639A3DE-9336-ECD5-47F0-945F41A0C091}"/>
            </ac:spMkLst>
          </pc:spChg>
          <pc:grpChg chg="add mod">
            <ac:chgData name="Yasin Arafat" userId="1bac607883c7da5f" providerId="LiveId" clId="{2C40E929-F84B-6641-995C-DC4383F024B3}" dt="2024-06-11T10:39:36.608" v="69"/>
            <ac:grpSpMkLst>
              <pc:docMk/>
              <pc:sldMasterMk cId="802001398" sldId="2147483648"/>
              <pc:sldLayoutMk cId="3339147517" sldId="2147483662"/>
              <ac:grpSpMk id="12" creationId="{03198E02-E09B-19B1-988B-8E7F30C86775}"/>
            </ac:grpSpMkLst>
          </pc:grpChg>
          <pc:grpChg chg="mod">
            <ac:chgData name="Yasin Arafat" userId="1bac607883c7da5f" providerId="LiveId" clId="{2C40E929-F84B-6641-995C-DC4383F024B3}" dt="2024-06-11T10:39:36.608" v="69"/>
            <ac:grpSpMkLst>
              <pc:docMk/>
              <pc:sldMasterMk cId="802001398" sldId="2147483648"/>
              <pc:sldLayoutMk cId="3339147517" sldId="2147483662"/>
              <ac:grpSpMk id="13" creationId="{EB6ADBB4-C88D-6612-1E2C-5E921C587FCC}"/>
            </ac:grpSpMkLst>
          </pc:grpChg>
          <pc:grpChg chg="mod">
            <ac:chgData name="Yasin Arafat" userId="1bac607883c7da5f" providerId="LiveId" clId="{2C40E929-F84B-6641-995C-DC4383F024B3}" dt="2024-06-11T10:39:36.608" v="69"/>
            <ac:grpSpMkLst>
              <pc:docMk/>
              <pc:sldMasterMk cId="802001398" sldId="2147483648"/>
              <pc:sldLayoutMk cId="3339147517" sldId="2147483662"/>
              <ac:grpSpMk id="14" creationId="{5A694D4F-6F23-5FC8-BEFF-0A75B4BE95E1}"/>
            </ac:grpSpMkLst>
          </pc:grpChg>
          <pc:grpChg chg="mod">
            <ac:chgData name="Yasin Arafat" userId="1bac607883c7da5f" providerId="LiveId" clId="{2C40E929-F84B-6641-995C-DC4383F024B3}" dt="2024-06-11T10:39:36.608" v="69"/>
            <ac:grpSpMkLst>
              <pc:docMk/>
              <pc:sldMasterMk cId="802001398" sldId="2147483648"/>
              <pc:sldLayoutMk cId="3339147517" sldId="2147483662"/>
              <ac:grpSpMk id="15" creationId="{1162ED5F-3B22-D4A9-B462-9F27BB348577}"/>
            </ac:grpSpMkLst>
          </pc:grpChg>
          <pc:grpChg chg="mod">
            <ac:chgData name="Yasin Arafat" userId="1bac607883c7da5f" providerId="LiveId" clId="{2C40E929-F84B-6641-995C-DC4383F024B3}" dt="2024-06-11T10:39:36.608" v="69"/>
            <ac:grpSpMkLst>
              <pc:docMk/>
              <pc:sldMasterMk cId="802001398" sldId="2147483648"/>
              <pc:sldLayoutMk cId="3339147517" sldId="2147483662"/>
              <ac:grpSpMk id="16" creationId="{92CABD0A-BEE0-962E-F4FA-B30160411F84}"/>
            </ac:grpSpMkLst>
          </pc:grpChg>
          <pc:grpChg chg="mod">
            <ac:chgData name="Yasin Arafat" userId="1bac607883c7da5f" providerId="LiveId" clId="{2C40E929-F84B-6641-995C-DC4383F024B3}" dt="2024-06-11T10:39:36.608" v="69"/>
            <ac:grpSpMkLst>
              <pc:docMk/>
              <pc:sldMasterMk cId="802001398" sldId="2147483648"/>
              <pc:sldLayoutMk cId="3339147517" sldId="2147483662"/>
              <ac:grpSpMk id="17" creationId="{393F2831-147B-556C-B2C5-FA43909A7D80}"/>
            </ac:grpSpMkLst>
          </pc:grpChg>
          <pc:grpChg chg="mod">
            <ac:chgData name="Yasin Arafat" userId="1bac607883c7da5f" providerId="LiveId" clId="{2C40E929-F84B-6641-995C-DC4383F024B3}" dt="2024-06-11T10:39:36.608" v="69"/>
            <ac:grpSpMkLst>
              <pc:docMk/>
              <pc:sldMasterMk cId="802001398" sldId="2147483648"/>
              <pc:sldLayoutMk cId="3339147517" sldId="2147483662"/>
              <ac:grpSpMk id="18" creationId="{1F9843B4-68F1-9937-8499-754E37494FB0}"/>
            </ac:grpSpMkLst>
          </pc:grpChg>
          <pc:grpChg chg="mod">
            <ac:chgData name="Yasin Arafat" userId="1bac607883c7da5f" providerId="LiveId" clId="{2C40E929-F84B-6641-995C-DC4383F024B3}" dt="2024-06-11T10:39:36.608" v="69"/>
            <ac:grpSpMkLst>
              <pc:docMk/>
              <pc:sldMasterMk cId="802001398" sldId="2147483648"/>
              <pc:sldLayoutMk cId="3339147517" sldId="2147483662"/>
              <ac:grpSpMk id="19" creationId="{16838A3C-8149-6A21-8227-1DF8BB2EE68C}"/>
            </ac:grpSpMkLst>
          </pc:grpChg>
          <pc:grpChg chg="mod">
            <ac:chgData name="Yasin Arafat" userId="1bac607883c7da5f" providerId="LiveId" clId="{2C40E929-F84B-6641-995C-DC4383F024B3}" dt="2024-06-11T10:39:36.608" v="69"/>
            <ac:grpSpMkLst>
              <pc:docMk/>
              <pc:sldMasterMk cId="802001398" sldId="2147483648"/>
              <pc:sldLayoutMk cId="3339147517" sldId="2147483662"/>
              <ac:grpSpMk id="20" creationId="{59C618A2-88AD-6FB1-7165-0435903FB4C0}"/>
            </ac:grpSpMkLst>
          </pc:grpChg>
          <pc:grpChg chg="mod">
            <ac:chgData name="Yasin Arafat" userId="1bac607883c7da5f" providerId="LiveId" clId="{2C40E929-F84B-6641-995C-DC4383F024B3}" dt="2024-06-11T10:39:36.608" v="69"/>
            <ac:grpSpMkLst>
              <pc:docMk/>
              <pc:sldMasterMk cId="802001398" sldId="2147483648"/>
              <pc:sldLayoutMk cId="3339147517" sldId="2147483662"/>
              <ac:grpSpMk id="21" creationId="{8A95AD34-E684-6976-5B1B-1DDF412120F3}"/>
            </ac:grpSpMkLst>
          </pc:grpChg>
          <pc:grpChg chg="mod">
            <ac:chgData name="Yasin Arafat" userId="1bac607883c7da5f" providerId="LiveId" clId="{2C40E929-F84B-6641-995C-DC4383F024B3}" dt="2024-06-11T10:39:36.608" v="69"/>
            <ac:grpSpMkLst>
              <pc:docMk/>
              <pc:sldMasterMk cId="802001398" sldId="2147483648"/>
              <pc:sldLayoutMk cId="3339147517" sldId="2147483662"/>
              <ac:grpSpMk id="22" creationId="{366C4B3B-D4E2-4C19-C570-4E3216C79401}"/>
            </ac:grpSpMkLst>
          </pc:grpChg>
          <pc:grpChg chg="mod">
            <ac:chgData name="Yasin Arafat" userId="1bac607883c7da5f" providerId="LiveId" clId="{2C40E929-F84B-6641-995C-DC4383F024B3}" dt="2024-06-11T10:39:36.608" v="69"/>
            <ac:grpSpMkLst>
              <pc:docMk/>
              <pc:sldMasterMk cId="802001398" sldId="2147483648"/>
              <pc:sldLayoutMk cId="3339147517" sldId="2147483662"/>
              <ac:grpSpMk id="23" creationId="{C6877F96-9392-4B55-4F5C-FBF8A41F65B9}"/>
            </ac:grpSpMkLst>
          </pc:grpChg>
          <pc:grpChg chg="mod">
            <ac:chgData name="Yasin Arafat" userId="1bac607883c7da5f" providerId="LiveId" clId="{2C40E929-F84B-6641-995C-DC4383F024B3}" dt="2024-06-11T10:39:36.608" v="69"/>
            <ac:grpSpMkLst>
              <pc:docMk/>
              <pc:sldMasterMk cId="802001398" sldId="2147483648"/>
              <pc:sldLayoutMk cId="3339147517" sldId="2147483662"/>
              <ac:grpSpMk id="24" creationId="{C00D55F2-6224-7C1D-1FAD-A4AB951BB1AF}"/>
            </ac:grpSpMkLst>
          </pc:grpChg>
          <pc:grpChg chg="mod">
            <ac:chgData name="Yasin Arafat" userId="1bac607883c7da5f" providerId="LiveId" clId="{2C40E929-F84B-6641-995C-DC4383F024B3}" dt="2024-06-11T10:39:36.608" v="69"/>
            <ac:grpSpMkLst>
              <pc:docMk/>
              <pc:sldMasterMk cId="802001398" sldId="2147483648"/>
              <pc:sldLayoutMk cId="3339147517" sldId="2147483662"/>
              <ac:grpSpMk id="25" creationId="{FF6B0BF0-0F64-E377-E4A2-6DBD511CF9A8}"/>
            </ac:grpSpMkLst>
          </pc:grpChg>
          <pc:grpChg chg="mod">
            <ac:chgData name="Yasin Arafat" userId="1bac607883c7da5f" providerId="LiveId" clId="{2C40E929-F84B-6641-995C-DC4383F024B3}" dt="2024-06-11T10:39:36.608" v="69"/>
            <ac:grpSpMkLst>
              <pc:docMk/>
              <pc:sldMasterMk cId="802001398" sldId="2147483648"/>
              <pc:sldLayoutMk cId="3339147517" sldId="2147483662"/>
              <ac:grpSpMk id="26" creationId="{9C363F2C-9A35-A4A0-ECD1-F5EF5526B815}"/>
            </ac:grpSpMkLst>
          </pc:grpChg>
          <pc:grpChg chg="mod">
            <ac:chgData name="Yasin Arafat" userId="1bac607883c7da5f" providerId="LiveId" clId="{2C40E929-F84B-6641-995C-DC4383F024B3}" dt="2024-06-11T10:39:36.608" v="69"/>
            <ac:grpSpMkLst>
              <pc:docMk/>
              <pc:sldMasterMk cId="802001398" sldId="2147483648"/>
              <pc:sldLayoutMk cId="3339147517" sldId="2147483662"/>
              <ac:grpSpMk id="27" creationId="{66099723-2A64-4373-8A31-02BE453C2064}"/>
            </ac:grpSpMkLst>
          </pc:grpChg>
          <pc:grpChg chg="mod">
            <ac:chgData name="Yasin Arafat" userId="1bac607883c7da5f" providerId="LiveId" clId="{2C40E929-F84B-6641-995C-DC4383F024B3}" dt="2024-06-11T10:39:36.608" v="69"/>
            <ac:grpSpMkLst>
              <pc:docMk/>
              <pc:sldMasterMk cId="802001398" sldId="2147483648"/>
              <pc:sldLayoutMk cId="3339147517" sldId="2147483662"/>
              <ac:grpSpMk id="28" creationId="{F421FBC5-07E5-8457-907C-C072A547884B}"/>
            </ac:grpSpMkLst>
          </pc:grpChg>
          <pc:grpChg chg="mod">
            <ac:chgData name="Yasin Arafat" userId="1bac607883c7da5f" providerId="LiveId" clId="{2C40E929-F84B-6641-995C-DC4383F024B3}" dt="2024-06-11T10:39:36.608" v="69"/>
            <ac:grpSpMkLst>
              <pc:docMk/>
              <pc:sldMasterMk cId="802001398" sldId="2147483648"/>
              <pc:sldLayoutMk cId="3339147517" sldId="2147483662"/>
              <ac:grpSpMk id="29" creationId="{668D1513-E612-FADC-C6BF-BEFA602C3634}"/>
            </ac:grpSpMkLst>
          </pc:grpChg>
          <pc:grpChg chg="mod">
            <ac:chgData name="Yasin Arafat" userId="1bac607883c7da5f" providerId="LiveId" clId="{2C40E929-F84B-6641-995C-DC4383F024B3}" dt="2024-06-11T10:39:36.608" v="69"/>
            <ac:grpSpMkLst>
              <pc:docMk/>
              <pc:sldMasterMk cId="802001398" sldId="2147483648"/>
              <pc:sldLayoutMk cId="3339147517" sldId="2147483662"/>
              <ac:grpSpMk id="30" creationId="{DF6BDE05-6FFC-B843-0243-55920F30B53C}"/>
            </ac:grpSpMkLst>
          </pc:grpChg>
          <pc:grpChg chg="mod">
            <ac:chgData name="Yasin Arafat" userId="1bac607883c7da5f" providerId="LiveId" clId="{2C40E929-F84B-6641-995C-DC4383F024B3}" dt="2024-06-11T10:39:36.608" v="69"/>
            <ac:grpSpMkLst>
              <pc:docMk/>
              <pc:sldMasterMk cId="802001398" sldId="2147483648"/>
              <pc:sldLayoutMk cId="3339147517" sldId="2147483662"/>
              <ac:grpSpMk id="31" creationId="{95D81B7D-523E-AC1A-21B4-46DC9B3B04B3}"/>
            </ac:grpSpMkLst>
          </pc:grpChg>
          <pc:grpChg chg="mod">
            <ac:chgData name="Yasin Arafat" userId="1bac607883c7da5f" providerId="LiveId" clId="{2C40E929-F84B-6641-995C-DC4383F024B3}" dt="2024-06-11T10:39:36.608" v="69"/>
            <ac:grpSpMkLst>
              <pc:docMk/>
              <pc:sldMasterMk cId="802001398" sldId="2147483648"/>
              <pc:sldLayoutMk cId="3339147517" sldId="2147483662"/>
              <ac:grpSpMk id="32" creationId="{F328D853-EEAD-9DE9-15F0-BAE37BA9FB1F}"/>
            </ac:grpSpMkLst>
          </pc:grpChg>
          <pc:grpChg chg="mod">
            <ac:chgData name="Yasin Arafat" userId="1bac607883c7da5f" providerId="LiveId" clId="{2C40E929-F84B-6641-995C-DC4383F024B3}" dt="2024-06-11T10:39:36.608" v="69"/>
            <ac:grpSpMkLst>
              <pc:docMk/>
              <pc:sldMasterMk cId="802001398" sldId="2147483648"/>
              <pc:sldLayoutMk cId="3339147517" sldId="2147483662"/>
              <ac:grpSpMk id="33" creationId="{09E85981-FF3A-F33A-7752-EC539E8D81A0}"/>
            </ac:grpSpMkLst>
          </pc:grpChg>
          <pc:grpChg chg="mod">
            <ac:chgData name="Yasin Arafat" userId="1bac607883c7da5f" providerId="LiveId" clId="{2C40E929-F84B-6641-995C-DC4383F024B3}" dt="2024-06-11T10:39:36.608" v="69"/>
            <ac:grpSpMkLst>
              <pc:docMk/>
              <pc:sldMasterMk cId="802001398" sldId="2147483648"/>
              <pc:sldLayoutMk cId="3339147517" sldId="2147483662"/>
              <ac:grpSpMk id="34" creationId="{7F7B3176-A194-51E4-EE5D-C821C2293B84}"/>
            </ac:grpSpMkLst>
          </pc:grpChg>
          <pc:grpChg chg="mod">
            <ac:chgData name="Yasin Arafat" userId="1bac607883c7da5f" providerId="LiveId" clId="{2C40E929-F84B-6641-995C-DC4383F024B3}" dt="2024-06-11T10:39:36.608" v="69"/>
            <ac:grpSpMkLst>
              <pc:docMk/>
              <pc:sldMasterMk cId="802001398" sldId="2147483648"/>
              <pc:sldLayoutMk cId="3339147517" sldId="2147483662"/>
              <ac:grpSpMk id="35" creationId="{37A06AC3-03EA-B48D-44B9-21A5F1AA7C11}"/>
            </ac:grpSpMkLst>
          </pc:grpChg>
          <pc:grpChg chg="mod">
            <ac:chgData name="Yasin Arafat" userId="1bac607883c7da5f" providerId="LiveId" clId="{2C40E929-F84B-6641-995C-DC4383F024B3}" dt="2024-06-11T10:39:36.608" v="69"/>
            <ac:grpSpMkLst>
              <pc:docMk/>
              <pc:sldMasterMk cId="802001398" sldId="2147483648"/>
              <pc:sldLayoutMk cId="3339147517" sldId="2147483662"/>
              <ac:grpSpMk id="36" creationId="{E3A31710-7866-953E-78BA-FA7763E024FF}"/>
            </ac:grpSpMkLst>
          </pc:grpChg>
          <pc:grpChg chg="add del mod">
            <ac:chgData name="Yasin Arafat" userId="1bac607883c7da5f" providerId="LiveId" clId="{2C40E929-F84B-6641-995C-DC4383F024B3}" dt="2024-06-11T10:41:03.416" v="108" actId="478"/>
            <ac:grpSpMkLst>
              <pc:docMk/>
              <pc:sldMasterMk cId="802001398" sldId="2147483648"/>
              <pc:sldLayoutMk cId="3339147517" sldId="2147483662"/>
              <ac:grpSpMk id="473" creationId="{4FBB95B8-89E6-4B5F-1813-58C093A3F7FB}"/>
            </ac:grpSpMkLst>
          </pc:grpChg>
          <pc:grpChg chg="mod">
            <ac:chgData name="Yasin Arafat" userId="1bac607883c7da5f" providerId="LiveId" clId="{2C40E929-F84B-6641-995C-DC4383F024B3}" dt="2024-06-11T10:39:56.048" v="71"/>
            <ac:grpSpMkLst>
              <pc:docMk/>
              <pc:sldMasterMk cId="802001398" sldId="2147483648"/>
              <pc:sldLayoutMk cId="3339147517" sldId="2147483662"/>
              <ac:grpSpMk id="474" creationId="{A2165994-2D46-67C5-E673-C665B75D873D}"/>
            </ac:grpSpMkLst>
          </pc:grpChg>
          <pc:grpChg chg="mod">
            <ac:chgData name="Yasin Arafat" userId="1bac607883c7da5f" providerId="LiveId" clId="{2C40E929-F84B-6641-995C-DC4383F024B3}" dt="2024-06-11T10:39:56.048" v="71"/>
            <ac:grpSpMkLst>
              <pc:docMk/>
              <pc:sldMasterMk cId="802001398" sldId="2147483648"/>
              <pc:sldLayoutMk cId="3339147517" sldId="2147483662"/>
              <ac:grpSpMk id="475" creationId="{D02C7542-4698-B29A-3E81-CB916C4EAB97}"/>
            </ac:grpSpMkLst>
          </pc:grpChg>
          <pc:grpChg chg="mod">
            <ac:chgData name="Yasin Arafat" userId="1bac607883c7da5f" providerId="LiveId" clId="{2C40E929-F84B-6641-995C-DC4383F024B3}" dt="2024-06-11T10:39:56.048" v="71"/>
            <ac:grpSpMkLst>
              <pc:docMk/>
              <pc:sldMasterMk cId="802001398" sldId="2147483648"/>
              <pc:sldLayoutMk cId="3339147517" sldId="2147483662"/>
              <ac:grpSpMk id="476" creationId="{DC5A74E9-1C76-43DB-CC79-C1CD716D9C04}"/>
            </ac:grpSpMkLst>
          </pc:grpChg>
          <pc:grpChg chg="mod">
            <ac:chgData name="Yasin Arafat" userId="1bac607883c7da5f" providerId="LiveId" clId="{2C40E929-F84B-6641-995C-DC4383F024B3}" dt="2024-06-11T10:39:56.048" v="71"/>
            <ac:grpSpMkLst>
              <pc:docMk/>
              <pc:sldMasterMk cId="802001398" sldId="2147483648"/>
              <pc:sldLayoutMk cId="3339147517" sldId="2147483662"/>
              <ac:grpSpMk id="477" creationId="{9297790D-2181-CCA7-18F0-E2CA7DD56F4F}"/>
            </ac:grpSpMkLst>
          </pc:grpChg>
          <pc:grpChg chg="mod">
            <ac:chgData name="Yasin Arafat" userId="1bac607883c7da5f" providerId="LiveId" clId="{2C40E929-F84B-6641-995C-DC4383F024B3}" dt="2024-06-11T10:39:56.048" v="71"/>
            <ac:grpSpMkLst>
              <pc:docMk/>
              <pc:sldMasterMk cId="802001398" sldId="2147483648"/>
              <pc:sldLayoutMk cId="3339147517" sldId="2147483662"/>
              <ac:grpSpMk id="478" creationId="{8CA03ADA-72C3-68E8-AAFC-11198D425000}"/>
            </ac:grpSpMkLst>
          </pc:grpChg>
          <pc:grpChg chg="mod">
            <ac:chgData name="Yasin Arafat" userId="1bac607883c7da5f" providerId="LiveId" clId="{2C40E929-F84B-6641-995C-DC4383F024B3}" dt="2024-06-11T10:39:56.048" v="71"/>
            <ac:grpSpMkLst>
              <pc:docMk/>
              <pc:sldMasterMk cId="802001398" sldId="2147483648"/>
              <pc:sldLayoutMk cId="3339147517" sldId="2147483662"/>
              <ac:grpSpMk id="479" creationId="{B517E7F3-ADE5-CA99-4741-F5A66B3A78CE}"/>
            </ac:grpSpMkLst>
          </pc:grpChg>
          <pc:grpChg chg="mod">
            <ac:chgData name="Yasin Arafat" userId="1bac607883c7da5f" providerId="LiveId" clId="{2C40E929-F84B-6641-995C-DC4383F024B3}" dt="2024-06-11T10:39:56.048" v="71"/>
            <ac:grpSpMkLst>
              <pc:docMk/>
              <pc:sldMasterMk cId="802001398" sldId="2147483648"/>
              <pc:sldLayoutMk cId="3339147517" sldId="2147483662"/>
              <ac:grpSpMk id="480" creationId="{1A91D711-837E-FED8-939C-91816A2C684F}"/>
            </ac:grpSpMkLst>
          </pc:grpChg>
          <pc:grpChg chg="mod">
            <ac:chgData name="Yasin Arafat" userId="1bac607883c7da5f" providerId="LiveId" clId="{2C40E929-F84B-6641-995C-DC4383F024B3}" dt="2024-06-11T10:39:56.048" v="71"/>
            <ac:grpSpMkLst>
              <pc:docMk/>
              <pc:sldMasterMk cId="802001398" sldId="2147483648"/>
              <pc:sldLayoutMk cId="3339147517" sldId="2147483662"/>
              <ac:grpSpMk id="481" creationId="{206CDE37-574A-3FAE-FE23-2887C4F9388F}"/>
            </ac:grpSpMkLst>
          </pc:grpChg>
          <pc:grpChg chg="mod">
            <ac:chgData name="Yasin Arafat" userId="1bac607883c7da5f" providerId="LiveId" clId="{2C40E929-F84B-6641-995C-DC4383F024B3}" dt="2024-06-11T10:39:56.048" v="71"/>
            <ac:grpSpMkLst>
              <pc:docMk/>
              <pc:sldMasterMk cId="802001398" sldId="2147483648"/>
              <pc:sldLayoutMk cId="3339147517" sldId="2147483662"/>
              <ac:grpSpMk id="482" creationId="{BD1986A4-92F2-8D02-04ED-3D9577A4A83E}"/>
            </ac:grpSpMkLst>
          </pc:grpChg>
          <pc:grpChg chg="mod">
            <ac:chgData name="Yasin Arafat" userId="1bac607883c7da5f" providerId="LiveId" clId="{2C40E929-F84B-6641-995C-DC4383F024B3}" dt="2024-06-11T10:39:56.048" v="71"/>
            <ac:grpSpMkLst>
              <pc:docMk/>
              <pc:sldMasterMk cId="802001398" sldId="2147483648"/>
              <pc:sldLayoutMk cId="3339147517" sldId="2147483662"/>
              <ac:grpSpMk id="483" creationId="{4A5636DB-AD31-588D-27C6-78472273FB5E}"/>
            </ac:grpSpMkLst>
          </pc:grpChg>
          <pc:grpChg chg="mod">
            <ac:chgData name="Yasin Arafat" userId="1bac607883c7da5f" providerId="LiveId" clId="{2C40E929-F84B-6641-995C-DC4383F024B3}" dt="2024-06-11T10:39:56.048" v="71"/>
            <ac:grpSpMkLst>
              <pc:docMk/>
              <pc:sldMasterMk cId="802001398" sldId="2147483648"/>
              <pc:sldLayoutMk cId="3339147517" sldId="2147483662"/>
              <ac:grpSpMk id="484" creationId="{A4AC6C58-2FBE-AEF5-A29D-847C71A34C1E}"/>
            </ac:grpSpMkLst>
          </pc:grpChg>
          <pc:grpChg chg="mod">
            <ac:chgData name="Yasin Arafat" userId="1bac607883c7da5f" providerId="LiveId" clId="{2C40E929-F84B-6641-995C-DC4383F024B3}" dt="2024-06-11T10:39:56.048" v="71"/>
            <ac:grpSpMkLst>
              <pc:docMk/>
              <pc:sldMasterMk cId="802001398" sldId="2147483648"/>
              <pc:sldLayoutMk cId="3339147517" sldId="2147483662"/>
              <ac:grpSpMk id="485" creationId="{5F37FA6D-5801-C629-0CED-0F6833C8D808}"/>
            </ac:grpSpMkLst>
          </pc:grpChg>
          <pc:grpChg chg="mod">
            <ac:chgData name="Yasin Arafat" userId="1bac607883c7da5f" providerId="LiveId" clId="{2C40E929-F84B-6641-995C-DC4383F024B3}" dt="2024-06-11T10:39:56.048" v="71"/>
            <ac:grpSpMkLst>
              <pc:docMk/>
              <pc:sldMasterMk cId="802001398" sldId="2147483648"/>
              <pc:sldLayoutMk cId="3339147517" sldId="2147483662"/>
              <ac:grpSpMk id="486" creationId="{5FD869D2-E5E2-CCE6-A32E-8803922A26ED}"/>
            </ac:grpSpMkLst>
          </pc:grpChg>
          <pc:grpChg chg="mod">
            <ac:chgData name="Yasin Arafat" userId="1bac607883c7da5f" providerId="LiveId" clId="{2C40E929-F84B-6641-995C-DC4383F024B3}" dt="2024-06-11T10:39:56.048" v="71"/>
            <ac:grpSpMkLst>
              <pc:docMk/>
              <pc:sldMasterMk cId="802001398" sldId="2147483648"/>
              <pc:sldLayoutMk cId="3339147517" sldId="2147483662"/>
              <ac:grpSpMk id="487" creationId="{8D40C4BB-D356-403E-3BB5-1001D721CD20}"/>
            </ac:grpSpMkLst>
          </pc:grpChg>
          <pc:grpChg chg="mod">
            <ac:chgData name="Yasin Arafat" userId="1bac607883c7da5f" providerId="LiveId" clId="{2C40E929-F84B-6641-995C-DC4383F024B3}" dt="2024-06-11T10:39:56.048" v="71"/>
            <ac:grpSpMkLst>
              <pc:docMk/>
              <pc:sldMasterMk cId="802001398" sldId="2147483648"/>
              <pc:sldLayoutMk cId="3339147517" sldId="2147483662"/>
              <ac:grpSpMk id="488" creationId="{9E0F8307-A733-0154-B958-4AEE9B922725}"/>
            </ac:grpSpMkLst>
          </pc:grpChg>
          <pc:grpChg chg="mod">
            <ac:chgData name="Yasin Arafat" userId="1bac607883c7da5f" providerId="LiveId" clId="{2C40E929-F84B-6641-995C-DC4383F024B3}" dt="2024-06-11T10:39:56.048" v="71"/>
            <ac:grpSpMkLst>
              <pc:docMk/>
              <pc:sldMasterMk cId="802001398" sldId="2147483648"/>
              <pc:sldLayoutMk cId="3339147517" sldId="2147483662"/>
              <ac:grpSpMk id="489" creationId="{D508D65B-E003-CBE2-69E1-EEBF47580410}"/>
            </ac:grpSpMkLst>
          </pc:grpChg>
          <pc:grpChg chg="mod">
            <ac:chgData name="Yasin Arafat" userId="1bac607883c7da5f" providerId="LiveId" clId="{2C40E929-F84B-6641-995C-DC4383F024B3}" dt="2024-06-11T10:39:56.048" v="71"/>
            <ac:grpSpMkLst>
              <pc:docMk/>
              <pc:sldMasterMk cId="802001398" sldId="2147483648"/>
              <pc:sldLayoutMk cId="3339147517" sldId="2147483662"/>
              <ac:grpSpMk id="490" creationId="{271C7836-96AD-11F8-89A4-062675ADD325}"/>
            </ac:grpSpMkLst>
          </pc:grpChg>
          <pc:grpChg chg="mod">
            <ac:chgData name="Yasin Arafat" userId="1bac607883c7da5f" providerId="LiveId" clId="{2C40E929-F84B-6641-995C-DC4383F024B3}" dt="2024-06-11T10:39:56.048" v="71"/>
            <ac:grpSpMkLst>
              <pc:docMk/>
              <pc:sldMasterMk cId="802001398" sldId="2147483648"/>
              <pc:sldLayoutMk cId="3339147517" sldId="2147483662"/>
              <ac:grpSpMk id="491" creationId="{FC248AFF-800D-57BE-F2B8-42A7B6AED8A2}"/>
            </ac:grpSpMkLst>
          </pc:grpChg>
          <pc:grpChg chg="mod">
            <ac:chgData name="Yasin Arafat" userId="1bac607883c7da5f" providerId="LiveId" clId="{2C40E929-F84B-6641-995C-DC4383F024B3}" dt="2024-06-11T10:39:56.048" v="71"/>
            <ac:grpSpMkLst>
              <pc:docMk/>
              <pc:sldMasterMk cId="802001398" sldId="2147483648"/>
              <pc:sldLayoutMk cId="3339147517" sldId="2147483662"/>
              <ac:grpSpMk id="492" creationId="{A188C6E7-BAC3-AA63-F5B1-E72DCF84196E}"/>
            </ac:grpSpMkLst>
          </pc:grpChg>
          <pc:grpChg chg="mod">
            <ac:chgData name="Yasin Arafat" userId="1bac607883c7da5f" providerId="LiveId" clId="{2C40E929-F84B-6641-995C-DC4383F024B3}" dt="2024-06-11T10:39:56.048" v="71"/>
            <ac:grpSpMkLst>
              <pc:docMk/>
              <pc:sldMasterMk cId="802001398" sldId="2147483648"/>
              <pc:sldLayoutMk cId="3339147517" sldId="2147483662"/>
              <ac:grpSpMk id="493" creationId="{B6BE1AEB-1FA8-6648-DD48-7EF6926479E3}"/>
            </ac:grpSpMkLst>
          </pc:grpChg>
          <pc:grpChg chg="mod">
            <ac:chgData name="Yasin Arafat" userId="1bac607883c7da5f" providerId="LiveId" clId="{2C40E929-F84B-6641-995C-DC4383F024B3}" dt="2024-06-11T10:39:56.048" v="71"/>
            <ac:grpSpMkLst>
              <pc:docMk/>
              <pc:sldMasterMk cId="802001398" sldId="2147483648"/>
              <pc:sldLayoutMk cId="3339147517" sldId="2147483662"/>
              <ac:grpSpMk id="494" creationId="{1D3E9B55-1877-823C-0A9D-6A00B4E4816A}"/>
            </ac:grpSpMkLst>
          </pc:grpChg>
          <pc:grpChg chg="mod">
            <ac:chgData name="Yasin Arafat" userId="1bac607883c7da5f" providerId="LiveId" clId="{2C40E929-F84B-6641-995C-DC4383F024B3}" dt="2024-06-11T10:39:56.048" v="71"/>
            <ac:grpSpMkLst>
              <pc:docMk/>
              <pc:sldMasterMk cId="802001398" sldId="2147483648"/>
              <pc:sldLayoutMk cId="3339147517" sldId="2147483662"/>
              <ac:grpSpMk id="495" creationId="{07FD09E9-B955-1969-9D3A-5E7A2C554326}"/>
            </ac:grpSpMkLst>
          </pc:grpChg>
          <pc:grpChg chg="mod">
            <ac:chgData name="Yasin Arafat" userId="1bac607883c7da5f" providerId="LiveId" clId="{2C40E929-F84B-6641-995C-DC4383F024B3}" dt="2024-06-11T10:39:56.048" v="71"/>
            <ac:grpSpMkLst>
              <pc:docMk/>
              <pc:sldMasterMk cId="802001398" sldId="2147483648"/>
              <pc:sldLayoutMk cId="3339147517" sldId="2147483662"/>
              <ac:grpSpMk id="496" creationId="{AAE1B64D-9CF9-F57B-BF90-C90F55B73C0D}"/>
            </ac:grpSpMkLst>
          </pc:grpChg>
          <pc:grpChg chg="mod">
            <ac:chgData name="Yasin Arafat" userId="1bac607883c7da5f" providerId="LiveId" clId="{2C40E929-F84B-6641-995C-DC4383F024B3}" dt="2024-06-11T10:39:56.048" v="71"/>
            <ac:grpSpMkLst>
              <pc:docMk/>
              <pc:sldMasterMk cId="802001398" sldId="2147483648"/>
              <pc:sldLayoutMk cId="3339147517" sldId="2147483662"/>
              <ac:grpSpMk id="497" creationId="{09CB724E-5165-28B6-B797-57AB6E063E86}"/>
            </ac:grpSpMkLst>
          </pc:grpChg>
          <pc:grpChg chg="add mod">
            <ac:chgData name="Yasin Arafat" userId="1bac607883c7da5f" providerId="LiveId" clId="{2C40E929-F84B-6641-995C-DC4383F024B3}" dt="2024-06-11T10:55:33.148" v="164" actId="2711"/>
            <ac:grpSpMkLst>
              <pc:docMk/>
              <pc:sldMasterMk cId="802001398" sldId="2147483648"/>
              <pc:sldLayoutMk cId="3339147517" sldId="2147483662"/>
              <ac:grpSpMk id="934" creationId="{FDE4FF9F-5447-C045-AF19-FE0E6FD7A6E4}"/>
            </ac:grpSpMkLst>
          </pc:grpChg>
          <pc:grpChg chg="mod">
            <ac:chgData name="Yasin Arafat" userId="1bac607883c7da5f" providerId="LiveId" clId="{2C40E929-F84B-6641-995C-DC4383F024B3}" dt="2024-06-11T10:41:16.062" v="109"/>
            <ac:grpSpMkLst>
              <pc:docMk/>
              <pc:sldMasterMk cId="802001398" sldId="2147483648"/>
              <pc:sldLayoutMk cId="3339147517" sldId="2147483662"/>
              <ac:grpSpMk id="935" creationId="{7A8EF2BF-DC90-85BC-9A8B-150BDC4A83C9}"/>
            </ac:grpSpMkLst>
          </pc:grpChg>
          <pc:grpChg chg="mod">
            <ac:chgData name="Yasin Arafat" userId="1bac607883c7da5f" providerId="LiveId" clId="{2C40E929-F84B-6641-995C-DC4383F024B3}" dt="2024-06-11T10:41:16.062" v="109"/>
            <ac:grpSpMkLst>
              <pc:docMk/>
              <pc:sldMasterMk cId="802001398" sldId="2147483648"/>
              <pc:sldLayoutMk cId="3339147517" sldId="2147483662"/>
              <ac:grpSpMk id="936" creationId="{44F02C4F-9A71-6DCD-DFC3-D235B75D3AFC}"/>
            </ac:grpSpMkLst>
          </pc:grpChg>
          <pc:grpChg chg="mod">
            <ac:chgData name="Yasin Arafat" userId="1bac607883c7da5f" providerId="LiveId" clId="{2C40E929-F84B-6641-995C-DC4383F024B3}" dt="2024-06-11T10:41:16.062" v="109"/>
            <ac:grpSpMkLst>
              <pc:docMk/>
              <pc:sldMasterMk cId="802001398" sldId="2147483648"/>
              <pc:sldLayoutMk cId="3339147517" sldId="2147483662"/>
              <ac:grpSpMk id="937" creationId="{8BB44031-CB75-84B7-E111-B08CBFEC0125}"/>
            </ac:grpSpMkLst>
          </pc:grpChg>
          <pc:grpChg chg="mod">
            <ac:chgData name="Yasin Arafat" userId="1bac607883c7da5f" providerId="LiveId" clId="{2C40E929-F84B-6641-995C-DC4383F024B3}" dt="2024-06-11T10:41:16.062" v="109"/>
            <ac:grpSpMkLst>
              <pc:docMk/>
              <pc:sldMasterMk cId="802001398" sldId="2147483648"/>
              <pc:sldLayoutMk cId="3339147517" sldId="2147483662"/>
              <ac:grpSpMk id="938" creationId="{ABB137D3-6424-B8D9-F57A-CB800C71F669}"/>
            </ac:grpSpMkLst>
          </pc:grpChg>
          <pc:grpChg chg="mod">
            <ac:chgData name="Yasin Arafat" userId="1bac607883c7da5f" providerId="LiveId" clId="{2C40E929-F84B-6641-995C-DC4383F024B3}" dt="2024-06-11T10:41:16.062" v="109"/>
            <ac:grpSpMkLst>
              <pc:docMk/>
              <pc:sldMasterMk cId="802001398" sldId="2147483648"/>
              <pc:sldLayoutMk cId="3339147517" sldId="2147483662"/>
              <ac:grpSpMk id="939" creationId="{7909BA5F-C911-ACC4-4C70-26C3CF2EF4B1}"/>
            </ac:grpSpMkLst>
          </pc:grpChg>
          <pc:grpChg chg="mod">
            <ac:chgData name="Yasin Arafat" userId="1bac607883c7da5f" providerId="LiveId" clId="{2C40E929-F84B-6641-995C-DC4383F024B3}" dt="2024-06-11T10:41:16.062" v="109"/>
            <ac:grpSpMkLst>
              <pc:docMk/>
              <pc:sldMasterMk cId="802001398" sldId="2147483648"/>
              <pc:sldLayoutMk cId="3339147517" sldId="2147483662"/>
              <ac:grpSpMk id="940" creationId="{F815D0F2-CAB3-6F45-2E95-0DE4A17BA903}"/>
            </ac:grpSpMkLst>
          </pc:grpChg>
          <pc:grpChg chg="mod">
            <ac:chgData name="Yasin Arafat" userId="1bac607883c7da5f" providerId="LiveId" clId="{2C40E929-F84B-6641-995C-DC4383F024B3}" dt="2024-06-11T10:41:16.062" v="109"/>
            <ac:grpSpMkLst>
              <pc:docMk/>
              <pc:sldMasterMk cId="802001398" sldId="2147483648"/>
              <pc:sldLayoutMk cId="3339147517" sldId="2147483662"/>
              <ac:grpSpMk id="941" creationId="{5B78FEEA-B73E-8FC0-6539-CE00C351A8B2}"/>
            </ac:grpSpMkLst>
          </pc:grpChg>
          <pc:grpChg chg="mod">
            <ac:chgData name="Yasin Arafat" userId="1bac607883c7da5f" providerId="LiveId" clId="{2C40E929-F84B-6641-995C-DC4383F024B3}" dt="2024-06-11T10:41:16.062" v="109"/>
            <ac:grpSpMkLst>
              <pc:docMk/>
              <pc:sldMasterMk cId="802001398" sldId="2147483648"/>
              <pc:sldLayoutMk cId="3339147517" sldId="2147483662"/>
              <ac:grpSpMk id="942" creationId="{B41B83E9-4396-C787-61EE-5A4FA7A57DBB}"/>
            </ac:grpSpMkLst>
          </pc:grpChg>
          <pc:grpChg chg="mod">
            <ac:chgData name="Yasin Arafat" userId="1bac607883c7da5f" providerId="LiveId" clId="{2C40E929-F84B-6641-995C-DC4383F024B3}" dt="2024-06-11T10:41:16.062" v="109"/>
            <ac:grpSpMkLst>
              <pc:docMk/>
              <pc:sldMasterMk cId="802001398" sldId="2147483648"/>
              <pc:sldLayoutMk cId="3339147517" sldId="2147483662"/>
              <ac:grpSpMk id="943" creationId="{4353C5C5-886B-C9A3-2F52-0E9F193C69B8}"/>
            </ac:grpSpMkLst>
          </pc:grpChg>
          <pc:grpChg chg="mod">
            <ac:chgData name="Yasin Arafat" userId="1bac607883c7da5f" providerId="LiveId" clId="{2C40E929-F84B-6641-995C-DC4383F024B3}" dt="2024-06-11T10:41:16.062" v="109"/>
            <ac:grpSpMkLst>
              <pc:docMk/>
              <pc:sldMasterMk cId="802001398" sldId="2147483648"/>
              <pc:sldLayoutMk cId="3339147517" sldId="2147483662"/>
              <ac:grpSpMk id="944" creationId="{35C53D13-1DBB-5EF8-D7C1-1284CFE44C4E}"/>
            </ac:grpSpMkLst>
          </pc:grpChg>
          <pc:grpChg chg="mod">
            <ac:chgData name="Yasin Arafat" userId="1bac607883c7da5f" providerId="LiveId" clId="{2C40E929-F84B-6641-995C-DC4383F024B3}" dt="2024-06-11T10:41:16.062" v="109"/>
            <ac:grpSpMkLst>
              <pc:docMk/>
              <pc:sldMasterMk cId="802001398" sldId="2147483648"/>
              <pc:sldLayoutMk cId="3339147517" sldId="2147483662"/>
              <ac:grpSpMk id="945" creationId="{522142F9-6831-184F-4754-796CDDD862CA}"/>
            </ac:grpSpMkLst>
          </pc:grpChg>
          <pc:grpChg chg="mod">
            <ac:chgData name="Yasin Arafat" userId="1bac607883c7da5f" providerId="LiveId" clId="{2C40E929-F84B-6641-995C-DC4383F024B3}" dt="2024-06-11T10:41:16.062" v="109"/>
            <ac:grpSpMkLst>
              <pc:docMk/>
              <pc:sldMasterMk cId="802001398" sldId="2147483648"/>
              <pc:sldLayoutMk cId="3339147517" sldId="2147483662"/>
              <ac:grpSpMk id="946" creationId="{54AA48B7-A191-74A7-924A-6EF92ACFC068}"/>
            </ac:grpSpMkLst>
          </pc:grpChg>
          <pc:grpChg chg="mod">
            <ac:chgData name="Yasin Arafat" userId="1bac607883c7da5f" providerId="LiveId" clId="{2C40E929-F84B-6641-995C-DC4383F024B3}" dt="2024-06-11T10:41:16.062" v="109"/>
            <ac:grpSpMkLst>
              <pc:docMk/>
              <pc:sldMasterMk cId="802001398" sldId="2147483648"/>
              <pc:sldLayoutMk cId="3339147517" sldId="2147483662"/>
              <ac:grpSpMk id="947" creationId="{57570663-7BB1-12D2-8062-AB0664A31834}"/>
            </ac:grpSpMkLst>
          </pc:grpChg>
          <pc:grpChg chg="mod">
            <ac:chgData name="Yasin Arafat" userId="1bac607883c7da5f" providerId="LiveId" clId="{2C40E929-F84B-6641-995C-DC4383F024B3}" dt="2024-06-11T10:41:16.062" v="109"/>
            <ac:grpSpMkLst>
              <pc:docMk/>
              <pc:sldMasterMk cId="802001398" sldId="2147483648"/>
              <pc:sldLayoutMk cId="3339147517" sldId="2147483662"/>
              <ac:grpSpMk id="948" creationId="{D5AE778C-680E-3E0E-80DA-D4037E595547}"/>
            </ac:grpSpMkLst>
          </pc:grpChg>
          <pc:grpChg chg="mod">
            <ac:chgData name="Yasin Arafat" userId="1bac607883c7da5f" providerId="LiveId" clId="{2C40E929-F84B-6641-995C-DC4383F024B3}" dt="2024-06-11T10:41:16.062" v="109"/>
            <ac:grpSpMkLst>
              <pc:docMk/>
              <pc:sldMasterMk cId="802001398" sldId="2147483648"/>
              <pc:sldLayoutMk cId="3339147517" sldId="2147483662"/>
              <ac:grpSpMk id="949" creationId="{6BCB812D-CDB5-48DF-F9E5-A909CA7A2C99}"/>
            </ac:grpSpMkLst>
          </pc:grpChg>
          <pc:grpChg chg="mod">
            <ac:chgData name="Yasin Arafat" userId="1bac607883c7da5f" providerId="LiveId" clId="{2C40E929-F84B-6641-995C-DC4383F024B3}" dt="2024-06-11T10:41:16.062" v="109"/>
            <ac:grpSpMkLst>
              <pc:docMk/>
              <pc:sldMasterMk cId="802001398" sldId="2147483648"/>
              <pc:sldLayoutMk cId="3339147517" sldId="2147483662"/>
              <ac:grpSpMk id="950" creationId="{907E47E5-0202-EDA6-1035-9BEFF9C9046F}"/>
            </ac:grpSpMkLst>
          </pc:grpChg>
          <pc:grpChg chg="mod">
            <ac:chgData name="Yasin Arafat" userId="1bac607883c7da5f" providerId="LiveId" clId="{2C40E929-F84B-6641-995C-DC4383F024B3}" dt="2024-06-11T10:41:16.062" v="109"/>
            <ac:grpSpMkLst>
              <pc:docMk/>
              <pc:sldMasterMk cId="802001398" sldId="2147483648"/>
              <pc:sldLayoutMk cId="3339147517" sldId="2147483662"/>
              <ac:grpSpMk id="951" creationId="{F9F138F5-DFAE-1661-0310-237A74202269}"/>
            </ac:grpSpMkLst>
          </pc:grpChg>
          <pc:grpChg chg="mod">
            <ac:chgData name="Yasin Arafat" userId="1bac607883c7da5f" providerId="LiveId" clId="{2C40E929-F84B-6641-995C-DC4383F024B3}" dt="2024-06-11T10:41:16.062" v="109"/>
            <ac:grpSpMkLst>
              <pc:docMk/>
              <pc:sldMasterMk cId="802001398" sldId="2147483648"/>
              <pc:sldLayoutMk cId="3339147517" sldId="2147483662"/>
              <ac:grpSpMk id="952" creationId="{800B6261-3DD7-2512-C168-8AE600EFDD4C}"/>
            </ac:grpSpMkLst>
          </pc:grpChg>
          <pc:grpChg chg="mod">
            <ac:chgData name="Yasin Arafat" userId="1bac607883c7da5f" providerId="LiveId" clId="{2C40E929-F84B-6641-995C-DC4383F024B3}" dt="2024-06-11T10:41:16.062" v="109"/>
            <ac:grpSpMkLst>
              <pc:docMk/>
              <pc:sldMasterMk cId="802001398" sldId="2147483648"/>
              <pc:sldLayoutMk cId="3339147517" sldId="2147483662"/>
              <ac:grpSpMk id="953" creationId="{663AC853-EED9-FAF6-6F36-F320AACC87DE}"/>
            </ac:grpSpMkLst>
          </pc:grpChg>
          <pc:grpChg chg="mod">
            <ac:chgData name="Yasin Arafat" userId="1bac607883c7da5f" providerId="LiveId" clId="{2C40E929-F84B-6641-995C-DC4383F024B3}" dt="2024-06-11T10:41:16.062" v="109"/>
            <ac:grpSpMkLst>
              <pc:docMk/>
              <pc:sldMasterMk cId="802001398" sldId="2147483648"/>
              <pc:sldLayoutMk cId="3339147517" sldId="2147483662"/>
              <ac:grpSpMk id="954" creationId="{5F1A4857-FD51-53FA-E186-4EDC01B59303}"/>
            </ac:grpSpMkLst>
          </pc:grpChg>
          <pc:grpChg chg="mod">
            <ac:chgData name="Yasin Arafat" userId="1bac607883c7da5f" providerId="LiveId" clId="{2C40E929-F84B-6641-995C-DC4383F024B3}" dt="2024-06-11T10:41:16.062" v="109"/>
            <ac:grpSpMkLst>
              <pc:docMk/>
              <pc:sldMasterMk cId="802001398" sldId="2147483648"/>
              <pc:sldLayoutMk cId="3339147517" sldId="2147483662"/>
              <ac:grpSpMk id="955" creationId="{3390D32A-F396-E46B-7E7C-FC215CC5D6C7}"/>
            </ac:grpSpMkLst>
          </pc:grpChg>
          <pc:grpChg chg="mod">
            <ac:chgData name="Yasin Arafat" userId="1bac607883c7da5f" providerId="LiveId" clId="{2C40E929-F84B-6641-995C-DC4383F024B3}" dt="2024-06-11T10:41:16.062" v="109"/>
            <ac:grpSpMkLst>
              <pc:docMk/>
              <pc:sldMasterMk cId="802001398" sldId="2147483648"/>
              <pc:sldLayoutMk cId="3339147517" sldId="2147483662"/>
              <ac:grpSpMk id="956" creationId="{9BA564DB-62E9-3B05-C7C2-1832145354DF}"/>
            </ac:grpSpMkLst>
          </pc:grpChg>
          <pc:grpChg chg="mod">
            <ac:chgData name="Yasin Arafat" userId="1bac607883c7da5f" providerId="LiveId" clId="{2C40E929-F84B-6641-995C-DC4383F024B3}" dt="2024-06-11T10:41:16.062" v="109"/>
            <ac:grpSpMkLst>
              <pc:docMk/>
              <pc:sldMasterMk cId="802001398" sldId="2147483648"/>
              <pc:sldLayoutMk cId="3339147517" sldId="2147483662"/>
              <ac:grpSpMk id="957" creationId="{AC310DBC-612E-EFE7-64C8-F967363190E7}"/>
            </ac:grpSpMkLst>
          </pc:grpChg>
          <pc:grpChg chg="mod">
            <ac:chgData name="Yasin Arafat" userId="1bac607883c7da5f" providerId="LiveId" clId="{2C40E929-F84B-6641-995C-DC4383F024B3}" dt="2024-06-11T10:41:16.062" v="109"/>
            <ac:grpSpMkLst>
              <pc:docMk/>
              <pc:sldMasterMk cId="802001398" sldId="2147483648"/>
              <pc:sldLayoutMk cId="3339147517" sldId="2147483662"/>
              <ac:grpSpMk id="958" creationId="{F5E194B8-8874-2EE4-9FD8-A1EC1917A44B}"/>
            </ac:grpSpMkLst>
          </pc:grpChg>
        </pc:sldLayoutChg>
        <pc:sldLayoutChg chg="addSp delSp modSp mod">
          <pc:chgData name="Yasin Arafat" userId="1bac607883c7da5f" providerId="LiveId" clId="{2C40E929-F84B-6641-995C-DC4383F024B3}" dt="2024-06-11T10:56:23.274" v="170" actId="12788"/>
          <pc:sldLayoutMkLst>
            <pc:docMk/>
            <pc:sldMasterMk cId="802001398" sldId="2147483648"/>
            <pc:sldLayoutMk cId="2744600380" sldId="2147483663"/>
          </pc:sldLayoutMkLst>
          <pc:spChg chg="del">
            <ac:chgData name="Yasin Arafat" userId="1bac607883c7da5f" providerId="LiveId" clId="{2C40E929-F84B-6641-995C-DC4383F024B3}" dt="2024-06-11T10:53:42.063" v="141" actId="478"/>
            <ac:spMkLst>
              <pc:docMk/>
              <pc:sldMasterMk cId="802001398" sldId="2147483648"/>
              <pc:sldLayoutMk cId="2744600380" sldId="2147483663"/>
              <ac:spMk id="2" creationId="{216647D0-2DAC-43ED-87F5-A7414E8572D5}"/>
            </ac:spMkLst>
          </pc:spChg>
          <pc:spChg chg="mod">
            <ac:chgData name="Yasin Arafat" userId="1bac607883c7da5f" providerId="LiveId" clId="{2C40E929-F84B-6641-995C-DC4383F024B3}" dt="2024-06-11T10:53:42.555" v="142"/>
            <ac:spMkLst>
              <pc:docMk/>
              <pc:sldMasterMk cId="802001398" sldId="2147483648"/>
              <pc:sldLayoutMk cId="2744600380" sldId="2147483663"/>
              <ac:spMk id="4" creationId="{30E8308F-F278-F051-FC4D-C18BCA430073}"/>
            </ac:spMkLst>
          </pc:spChg>
          <pc:spChg chg="mod">
            <ac:chgData name="Yasin Arafat" userId="1bac607883c7da5f" providerId="LiveId" clId="{2C40E929-F84B-6641-995C-DC4383F024B3}" dt="2024-06-11T10:56:13.951" v="169" actId="2711"/>
            <ac:spMkLst>
              <pc:docMk/>
              <pc:sldMasterMk cId="802001398" sldId="2147483648"/>
              <pc:sldLayoutMk cId="2744600380" sldId="2147483663"/>
              <ac:spMk id="5" creationId="{28CD8D3C-49CE-351D-5F1C-C99B2896A855}"/>
            </ac:spMkLst>
          </pc:spChg>
          <pc:spChg chg="mod">
            <ac:chgData name="Yasin Arafat" userId="1bac607883c7da5f" providerId="LiveId" clId="{2C40E929-F84B-6641-995C-DC4383F024B3}" dt="2024-06-11T10:56:13.951" v="169" actId="2711"/>
            <ac:spMkLst>
              <pc:docMk/>
              <pc:sldMasterMk cId="802001398" sldId="2147483648"/>
              <pc:sldLayoutMk cId="2744600380" sldId="2147483663"/>
              <ac:spMk id="6" creationId="{B94F55DA-590C-AC00-ABB3-B63647043CF8}"/>
            </ac:spMkLst>
          </pc:spChg>
          <pc:spChg chg="mod">
            <ac:chgData name="Yasin Arafat" userId="1bac607883c7da5f" providerId="LiveId" clId="{2C40E929-F84B-6641-995C-DC4383F024B3}" dt="2024-06-11T10:56:13.951" v="169" actId="2711"/>
            <ac:spMkLst>
              <pc:docMk/>
              <pc:sldMasterMk cId="802001398" sldId="2147483648"/>
              <pc:sldLayoutMk cId="2744600380" sldId="2147483663"/>
              <ac:spMk id="7" creationId="{2F5AEAA4-5F74-10CA-8D89-3E8D71F14D92}"/>
            </ac:spMkLst>
          </pc:spChg>
          <pc:spChg chg="mod">
            <ac:chgData name="Yasin Arafat" userId="1bac607883c7da5f" providerId="LiveId" clId="{2C40E929-F84B-6641-995C-DC4383F024B3}" dt="2024-06-11T10:53:42.555" v="142"/>
            <ac:spMkLst>
              <pc:docMk/>
              <pc:sldMasterMk cId="802001398" sldId="2147483648"/>
              <pc:sldLayoutMk cId="2744600380" sldId="2147483663"/>
              <ac:spMk id="8" creationId="{14EB21F2-45FD-C58B-2B2F-064847B2D6EE}"/>
            </ac:spMkLst>
          </pc:spChg>
          <pc:spChg chg="mod">
            <ac:chgData name="Yasin Arafat" userId="1bac607883c7da5f" providerId="LiveId" clId="{2C40E929-F84B-6641-995C-DC4383F024B3}" dt="2024-06-11T10:53:42.555" v="142"/>
            <ac:spMkLst>
              <pc:docMk/>
              <pc:sldMasterMk cId="802001398" sldId="2147483648"/>
              <pc:sldLayoutMk cId="2744600380" sldId="2147483663"/>
              <ac:spMk id="10" creationId="{A22CF31F-D153-D31F-27FC-B93140CA92C1}"/>
            </ac:spMkLst>
          </pc:spChg>
          <pc:spChg chg="mod">
            <ac:chgData name="Yasin Arafat" userId="1bac607883c7da5f" providerId="LiveId" clId="{2C40E929-F84B-6641-995C-DC4383F024B3}" dt="2024-06-11T10:53:42.555" v="142"/>
            <ac:spMkLst>
              <pc:docMk/>
              <pc:sldMasterMk cId="802001398" sldId="2147483648"/>
              <pc:sldLayoutMk cId="2744600380" sldId="2147483663"/>
              <ac:spMk id="11" creationId="{DBD48989-4CC9-4BDA-345C-F75BE94C08A1}"/>
            </ac:spMkLst>
          </pc:spChg>
          <pc:spChg chg="add mod">
            <ac:chgData name="Yasin Arafat" userId="1bac607883c7da5f" providerId="LiveId" clId="{2C40E929-F84B-6641-995C-DC4383F024B3}" dt="2024-06-11T10:56:13.951" v="169" actId="2711"/>
            <ac:spMkLst>
              <pc:docMk/>
              <pc:sldMasterMk cId="802001398" sldId="2147483648"/>
              <pc:sldLayoutMk cId="2744600380" sldId="2147483663"/>
              <ac:spMk id="12" creationId="{1D772AE0-EE93-92E9-D42D-0697BC619FEE}"/>
            </ac:spMkLst>
          </pc:spChg>
          <pc:spChg chg="add del mod">
            <ac:chgData name="Yasin Arafat" userId="1bac607883c7da5f" providerId="LiveId" clId="{2C40E929-F84B-6641-995C-DC4383F024B3}" dt="2024-06-11T10:53:56.939" v="152" actId="478"/>
            <ac:spMkLst>
              <pc:docMk/>
              <pc:sldMasterMk cId="802001398" sldId="2147483648"/>
              <pc:sldLayoutMk cId="2744600380" sldId="2147483663"/>
              <ac:spMk id="13" creationId="{438EEC87-F20D-9F25-A375-CFC5AAFDDC1B}"/>
            </ac:spMkLst>
          </pc:spChg>
          <pc:spChg chg="add mod">
            <ac:chgData name="Yasin Arafat" userId="1bac607883c7da5f" providerId="LiveId" clId="{2C40E929-F84B-6641-995C-DC4383F024B3}" dt="2024-06-11T10:56:13.951" v="169" actId="2711"/>
            <ac:spMkLst>
              <pc:docMk/>
              <pc:sldMasterMk cId="802001398" sldId="2147483648"/>
              <pc:sldLayoutMk cId="2744600380" sldId="2147483663"/>
              <ac:spMk id="14" creationId="{C816F390-097D-B6EB-2260-6EDC69E357E0}"/>
            </ac:spMkLst>
          </pc:spChg>
          <pc:spChg chg="add mod">
            <ac:chgData name="Yasin Arafat" userId="1bac607883c7da5f" providerId="LiveId" clId="{2C40E929-F84B-6641-995C-DC4383F024B3}" dt="2024-06-11T10:56:13.951" v="169" actId="2711"/>
            <ac:spMkLst>
              <pc:docMk/>
              <pc:sldMasterMk cId="802001398" sldId="2147483648"/>
              <pc:sldLayoutMk cId="2744600380" sldId="2147483663"/>
              <ac:spMk id="15" creationId="{A0138570-8F0B-AA58-08E7-0DE9FFFDB63F}"/>
            </ac:spMkLst>
          </pc:spChg>
          <pc:spChg chg="add mod">
            <ac:chgData name="Yasin Arafat" userId="1bac607883c7da5f" providerId="LiveId" clId="{2C40E929-F84B-6641-995C-DC4383F024B3}" dt="2024-06-11T10:56:13.951" v="169" actId="2711"/>
            <ac:spMkLst>
              <pc:docMk/>
              <pc:sldMasterMk cId="802001398" sldId="2147483648"/>
              <pc:sldLayoutMk cId="2744600380" sldId="2147483663"/>
              <ac:spMk id="16" creationId="{5A8EEDDB-7C74-9A33-C0E7-A3889BD7F798}"/>
            </ac:spMkLst>
          </pc:spChg>
          <pc:spChg chg="add mod">
            <ac:chgData name="Yasin Arafat" userId="1bac607883c7da5f" providerId="LiveId" clId="{2C40E929-F84B-6641-995C-DC4383F024B3}" dt="2024-06-11T10:56:13.951" v="169" actId="2711"/>
            <ac:spMkLst>
              <pc:docMk/>
              <pc:sldMasterMk cId="802001398" sldId="2147483648"/>
              <pc:sldLayoutMk cId="2744600380" sldId="2147483663"/>
              <ac:spMk id="17" creationId="{91D6FB9A-AA77-C293-2856-C83C468AFF13}"/>
            </ac:spMkLst>
          </pc:spChg>
          <pc:spChg chg="add mod">
            <ac:chgData name="Yasin Arafat" userId="1bac607883c7da5f" providerId="LiveId" clId="{2C40E929-F84B-6641-995C-DC4383F024B3}" dt="2024-06-11T10:56:13.951" v="169" actId="2711"/>
            <ac:spMkLst>
              <pc:docMk/>
              <pc:sldMasterMk cId="802001398" sldId="2147483648"/>
              <pc:sldLayoutMk cId="2744600380" sldId="2147483663"/>
              <ac:spMk id="18" creationId="{34CE9B18-E4C6-5039-4B40-B6E9E2AEEFD7}"/>
            </ac:spMkLst>
          </pc:spChg>
          <pc:spChg chg="add mod">
            <ac:chgData name="Yasin Arafat" userId="1bac607883c7da5f" providerId="LiveId" clId="{2C40E929-F84B-6641-995C-DC4383F024B3}" dt="2024-06-11T10:56:13.951" v="169" actId="2711"/>
            <ac:spMkLst>
              <pc:docMk/>
              <pc:sldMasterMk cId="802001398" sldId="2147483648"/>
              <pc:sldLayoutMk cId="2744600380" sldId="2147483663"/>
              <ac:spMk id="19" creationId="{4FE27DD7-9D7F-8E8A-3748-B1D2A39A3732}"/>
            </ac:spMkLst>
          </pc:spChg>
          <pc:spChg chg="del">
            <ac:chgData name="Yasin Arafat" userId="1bac607883c7da5f" providerId="LiveId" clId="{2C40E929-F84B-6641-995C-DC4383F024B3}" dt="2024-06-11T10:53:42.063" v="141" actId="478"/>
            <ac:spMkLst>
              <pc:docMk/>
              <pc:sldMasterMk cId="802001398" sldId="2147483648"/>
              <pc:sldLayoutMk cId="2744600380" sldId="2147483663"/>
              <ac:spMk id="20" creationId="{05204B20-3FF3-1B62-B791-276761FF8089}"/>
            </ac:spMkLst>
          </pc:spChg>
          <pc:spChg chg="del">
            <ac:chgData name="Yasin Arafat" userId="1bac607883c7da5f" providerId="LiveId" clId="{2C40E929-F84B-6641-995C-DC4383F024B3}" dt="2024-06-11T10:53:42.063" v="141" actId="478"/>
            <ac:spMkLst>
              <pc:docMk/>
              <pc:sldMasterMk cId="802001398" sldId="2147483648"/>
              <pc:sldLayoutMk cId="2744600380" sldId="2147483663"/>
              <ac:spMk id="21" creationId="{86508CFF-8A25-79C4-961A-5BF925A6D2D9}"/>
            </ac:spMkLst>
          </pc:spChg>
          <pc:spChg chg="del">
            <ac:chgData name="Yasin Arafat" userId="1bac607883c7da5f" providerId="LiveId" clId="{2C40E929-F84B-6641-995C-DC4383F024B3}" dt="2024-06-11T10:53:42.063" v="141" actId="478"/>
            <ac:spMkLst>
              <pc:docMk/>
              <pc:sldMasterMk cId="802001398" sldId="2147483648"/>
              <pc:sldLayoutMk cId="2744600380" sldId="2147483663"/>
              <ac:spMk id="22" creationId="{BFE57C72-F51D-2C26-0713-4E42BC53147D}"/>
            </ac:spMkLst>
          </pc:spChg>
          <pc:spChg chg="del">
            <ac:chgData name="Yasin Arafat" userId="1bac607883c7da5f" providerId="LiveId" clId="{2C40E929-F84B-6641-995C-DC4383F024B3}" dt="2024-06-11T10:53:42.063" v="141" actId="478"/>
            <ac:spMkLst>
              <pc:docMk/>
              <pc:sldMasterMk cId="802001398" sldId="2147483648"/>
              <pc:sldLayoutMk cId="2744600380" sldId="2147483663"/>
              <ac:spMk id="23" creationId="{90552B7E-066B-4419-440C-7DBF8D74F4AE}"/>
            </ac:spMkLst>
          </pc:spChg>
          <pc:spChg chg="del">
            <ac:chgData name="Yasin Arafat" userId="1bac607883c7da5f" providerId="LiveId" clId="{2C40E929-F84B-6641-995C-DC4383F024B3}" dt="2024-06-11T10:53:42.063" v="141" actId="478"/>
            <ac:spMkLst>
              <pc:docMk/>
              <pc:sldMasterMk cId="802001398" sldId="2147483648"/>
              <pc:sldLayoutMk cId="2744600380" sldId="2147483663"/>
              <ac:spMk id="24" creationId="{DF1EBBF7-272B-2030-FD70-8B60E4660734}"/>
            </ac:spMkLst>
          </pc:spChg>
          <pc:spChg chg="del">
            <ac:chgData name="Yasin Arafat" userId="1bac607883c7da5f" providerId="LiveId" clId="{2C40E929-F84B-6641-995C-DC4383F024B3}" dt="2024-06-11T10:53:42.063" v="141" actId="478"/>
            <ac:spMkLst>
              <pc:docMk/>
              <pc:sldMasterMk cId="802001398" sldId="2147483648"/>
              <pc:sldLayoutMk cId="2744600380" sldId="2147483663"/>
              <ac:spMk id="25" creationId="{84D604C2-F69E-A56E-E8A0-0E97F5B82805}"/>
            </ac:spMkLst>
          </pc:spChg>
          <pc:spChg chg="del">
            <ac:chgData name="Yasin Arafat" userId="1bac607883c7da5f" providerId="LiveId" clId="{2C40E929-F84B-6641-995C-DC4383F024B3}" dt="2024-06-11T10:53:42.063" v="141" actId="478"/>
            <ac:spMkLst>
              <pc:docMk/>
              <pc:sldMasterMk cId="802001398" sldId="2147483648"/>
              <pc:sldLayoutMk cId="2744600380" sldId="2147483663"/>
              <ac:spMk id="26" creationId="{9482B42E-99B8-870E-F6FD-8F91C6E6EAA8}"/>
            </ac:spMkLst>
          </pc:spChg>
          <pc:spChg chg="del">
            <ac:chgData name="Yasin Arafat" userId="1bac607883c7da5f" providerId="LiveId" clId="{2C40E929-F84B-6641-995C-DC4383F024B3}" dt="2024-06-11T10:53:42.063" v="141" actId="478"/>
            <ac:spMkLst>
              <pc:docMk/>
              <pc:sldMasterMk cId="802001398" sldId="2147483648"/>
              <pc:sldLayoutMk cId="2744600380" sldId="2147483663"/>
              <ac:spMk id="27" creationId="{6E69E7AA-7076-9008-7669-B431964A257D}"/>
            </ac:spMkLst>
          </pc:spChg>
          <pc:spChg chg="del">
            <ac:chgData name="Yasin Arafat" userId="1bac607883c7da5f" providerId="LiveId" clId="{2C40E929-F84B-6641-995C-DC4383F024B3}" dt="2024-06-11T10:53:42.063" v="141" actId="478"/>
            <ac:spMkLst>
              <pc:docMk/>
              <pc:sldMasterMk cId="802001398" sldId="2147483648"/>
              <pc:sldLayoutMk cId="2744600380" sldId="2147483663"/>
              <ac:spMk id="28" creationId="{A013DA41-3F53-18FB-8EA4-082FDFD67915}"/>
            </ac:spMkLst>
          </pc:spChg>
          <pc:spChg chg="del">
            <ac:chgData name="Yasin Arafat" userId="1bac607883c7da5f" providerId="LiveId" clId="{2C40E929-F84B-6641-995C-DC4383F024B3}" dt="2024-06-11T10:53:42.063" v="141" actId="478"/>
            <ac:spMkLst>
              <pc:docMk/>
              <pc:sldMasterMk cId="802001398" sldId="2147483648"/>
              <pc:sldLayoutMk cId="2744600380" sldId="2147483663"/>
              <ac:spMk id="29" creationId="{2062CA5E-2EF1-2F3C-938E-FC645562CDD3}"/>
            </ac:spMkLst>
          </pc:spChg>
          <pc:spChg chg="del">
            <ac:chgData name="Yasin Arafat" userId="1bac607883c7da5f" providerId="LiveId" clId="{2C40E929-F84B-6641-995C-DC4383F024B3}" dt="2024-06-11T10:53:42.063" v="141" actId="478"/>
            <ac:spMkLst>
              <pc:docMk/>
              <pc:sldMasterMk cId="802001398" sldId="2147483648"/>
              <pc:sldLayoutMk cId="2744600380" sldId="2147483663"/>
              <ac:spMk id="30" creationId="{B5447056-56D0-F940-3BCA-9BB068AD9CB9}"/>
            </ac:spMkLst>
          </pc:spChg>
          <pc:spChg chg="del">
            <ac:chgData name="Yasin Arafat" userId="1bac607883c7da5f" providerId="LiveId" clId="{2C40E929-F84B-6641-995C-DC4383F024B3}" dt="2024-06-11T10:53:42.063" v="141" actId="478"/>
            <ac:spMkLst>
              <pc:docMk/>
              <pc:sldMasterMk cId="802001398" sldId="2147483648"/>
              <pc:sldLayoutMk cId="2744600380" sldId="2147483663"/>
              <ac:spMk id="31" creationId="{B00D8BC6-C62F-D235-403D-CDE467228F90}"/>
            </ac:spMkLst>
          </pc:spChg>
          <pc:spChg chg="add mod">
            <ac:chgData name="Yasin Arafat" userId="1bac607883c7da5f" providerId="LiveId" clId="{2C40E929-F84B-6641-995C-DC4383F024B3}" dt="2024-06-11T10:56:13.951" v="169" actId="2711"/>
            <ac:spMkLst>
              <pc:docMk/>
              <pc:sldMasterMk cId="802001398" sldId="2147483648"/>
              <pc:sldLayoutMk cId="2744600380" sldId="2147483663"/>
              <ac:spMk id="32" creationId="{963DFDE0-08B9-5669-E600-2B1C0A50B372}"/>
            </ac:spMkLst>
          </pc:spChg>
          <pc:spChg chg="add mod">
            <ac:chgData name="Yasin Arafat" userId="1bac607883c7da5f" providerId="LiveId" clId="{2C40E929-F84B-6641-995C-DC4383F024B3}" dt="2024-06-11T10:56:13.951" v="169" actId="2711"/>
            <ac:spMkLst>
              <pc:docMk/>
              <pc:sldMasterMk cId="802001398" sldId="2147483648"/>
              <pc:sldLayoutMk cId="2744600380" sldId="2147483663"/>
              <ac:spMk id="33" creationId="{CDDEBCE7-8FB3-A5DB-BC2C-B9BF48202C9A}"/>
            </ac:spMkLst>
          </pc:spChg>
          <pc:spChg chg="add mod">
            <ac:chgData name="Yasin Arafat" userId="1bac607883c7da5f" providerId="LiveId" clId="{2C40E929-F84B-6641-995C-DC4383F024B3}" dt="2024-06-11T10:56:13.951" v="169" actId="2711"/>
            <ac:spMkLst>
              <pc:docMk/>
              <pc:sldMasterMk cId="802001398" sldId="2147483648"/>
              <pc:sldLayoutMk cId="2744600380" sldId="2147483663"/>
              <ac:spMk id="34" creationId="{278A6A59-5B44-2ABF-FECC-D6A8C96817F0}"/>
            </ac:spMkLst>
          </pc:spChg>
          <pc:spChg chg="add mod">
            <ac:chgData name="Yasin Arafat" userId="1bac607883c7da5f" providerId="LiveId" clId="{2C40E929-F84B-6641-995C-DC4383F024B3}" dt="2024-06-11T10:56:13.951" v="169" actId="2711"/>
            <ac:spMkLst>
              <pc:docMk/>
              <pc:sldMasterMk cId="802001398" sldId="2147483648"/>
              <pc:sldLayoutMk cId="2744600380" sldId="2147483663"/>
              <ac:spMk id="35" creationId="{B65BA930-A71E-3278-1EDC-A9766B419D26}"/>
            </ac:spMkLst>
          </pc:spChg>
          <pc:spChg chg="add mod">
            <ac:chgData name="Yasin Arafat" userId="1bac607883c7da5f" providerId="LiveId" clId="{2C40E929-F84B-6641-995C-DC4383F024B3}" dt="2024-06-11T10:56:13.951" v="169" actId="2711"/>
            <ac:spMkLst>
              <pc:docMk/>
              <pc:sldMasterMk cId="802001398" sldId="2147483648"/>
              <pc:sldLayoutMk cId="2744600380" sldId="2147483663"/>
              <ac:spMk id="36" creationId="{E09D6298-19A2-BA7A-D38F-70F91B6D3BF0}"/>
            </ac:spMkLst>
          </pc:spChg>
          <pc:spChg chg="add mod">
            <ac:chgData name="Yasin Arafat" userId="1bac607883c7da5f" providerId="LiveId" clId="{2C40E929-F84B-6641-995C-DC4383F024B3}" dt="2024-06-11T10:56:13.951" v="169" actId="2711"/>
            <ac:spMkLst>
              <pc:docMk/>
              <pc:sldMasterMk cId="802001398" sldId="2147483648"/>
              <pc:sldLayoutMk cId="2744600380" sldId="2147483663"/>
              <ac:spMk id="37" creationId="{AEC544CE-B250-D20D-7A1D-6FCCAB2E6D4B}"/>
            </ac:spMkLst>
          </pc:spChg>
          <pc:spChg chg="add mod">
            <ac:chgData name="Yasin Arafat" userId="1bac607883c7da5f" providerId="LiveId" clId="{2C40E929-F84B-6641-995C-DC4383F024B3}" dt="2024-06-11T10:56:23.274" v="170" actId="12788"/>
            <ac:spMkLst>
              <pc:docMk/>
              <pc:sldMasterMk cId="802001398" sldId="2147483648"/>
              <pc:sldLayoutMk cId="2744600380" sldId="2147483663"/>
              <ac:spMk id="38" creationId="{8F013EAA-731D-5A54-64E1-A82405C9FC25}"/>
            </ac:spMkLst>
          </pc:spChg>
          <pc:grpChg chg="add mod">
            <ac:chgData name="Yasin Arafat" userId="1bac607883c7da5f" providerId="LiveId" clId="{2C40E929-F84B-6641-995C-DC4383F024B3}" dt="2024-06-11T10:56:13.951" v="169" actId="2711"/>
            <ac:grpSpMkLst>
              <pc:docMk/>
              <pc:sldMasterMk cId="802001398" sldId="2147483648"/>
              <pc:sldLayoutMk cId="2744600380" sldId="2147483663"/>
              <ac:grpSpMk id="3" creationId="{D0CAA433-59D7-51C1-4F8D-353D5887EC75}"/>
            </ac:grpSpMkLst>
          </pc:grpChg>
          <pc:grpChg chg="add mod">
            <ac:chgData name="Yasin Arafat" userId="1bac607883c7da5f" providerId="LiveId" clId="{2C40E929-F84B-6641-995C-DC4383F024B3}" dt="2024-06-11T10:56:13.951" v="169" actId="2711"/>
            <ac:grpSpMkLst>
              <pc:docMk/>
              <pc:sldMasterMk cId="802001398" sldId="2147483648"/>
              <pc:sldLayoutMk cId="2744600380" sldId="2147483663"/>
              <ac:grpSpMk id="9" creationId="{8E00BF5C-9B74-95C9-47D0-A53C6F6B6878}"/>
            </ac:grpSpMkLst>
          </pc:grpChg>
        </pc:sldLayoutChg>
        <pc:sldLayoutChg chg="addSp delSp modSp mod setBg">
          <pc:chgData name="Yasin Arafat" userId="1bac607883c7da5f" providerId="LiveId" clId="{2C40E929-F84B-6641-995C-DC4383F024B3}" dt="2024-06-11T10:55:57.596" v="166" actId="2711"/>
          <pc:sldLayoutMkLst>
            <pc:docMk/>
            <pc:sldMasterMk cId="802001398" sldId="2147483648"/>
            <pc:sldLayoutMk cId="4101113400" sldId="2147483664"/>
          </pc:sldLayoutMkLst>
          <pc:spChg chg="del">
            <ac:chgData name="Yasin Arafat" userId="1bac607883c7da5f" providerId="LiveId" clId="{2C40E929-F84B-6641-995C-DC4383F024B3}" dt="2024-06-11T10:50:10.086" v="125" actId="478"/>
            <ac:spMkLst>
              <pc:docMk/>
              <pc:sldMasterMk cId="802001398" sldId="2147483648"/>
              <pc:sldLayoutMk cId="4101113400" sldId="2147483664"/>
              <ac:spMk id="2" creationId="{216647D0-2DAC-43ED-87F5-A7414E8572D5}"/>
            </ac:spMkLst>
          </pc:spChg>
          <pc:spChg chg="del">
            <ac:chgData name="Yasin Arafat" userId="1bac607883c7da5f" providerId="LiveId" clId="{2C40E929-F84B-6641-995C-DC4383F024B3}" dt="2024-06-11T10:50:10.086" v="125" actId="478"/>
            <ac:spMkLst>
              <pc:docMk/>
              <pc:sldMasterMk cId="802001398" sldId="2147483648"/>
              <pc:sldLayoutMk cId="4101113400" sldId="2147483664"/>
              <ac:spMk id="3" creationId="{69A31A06-9CE9-613F-CE22-221FFCB07B19}"/>
            </ac:spMkLst>
          </pc:spChg>
          <pc:spChg chg="add mod">
            <ac:chgData name="Yasin Arafat" userId="1bac607883c7da5f" providerId="LiveId" clId="{2C40E929-F84B-6641-995C-DC4383F024B3}" dt="2024-06-11T10:55:57.596" v="166" actId="2711"/>
            <ac:spMkLst>
              <pc:docMk/>
              <pc:sldMasterMk cId="802001398" sldId="2147483648"/>
              <pc:sldLayoutMk cId="4101113400" sldId="2147483664"/>
              <ac:spMk id="4" creationId="{34A9DED8-4938-C32B-4D1E-7EEB068D06C9}"/>
            </ac:spMkLst>
          </pc:spChg>
          <pc:spChg chg="del">
            <ac:chgData name="Yasin Arafat" userId="1bac607883c7da5f" providerId="LiveId" clId="{2C40E929-F84B-6641-995C-DC4383F024B3}" dt="2024-06-11T10:50:10.086" v="125" actId="478"/>
            <ac:spMkLst>
              <pc:docMk/>
              <pc:sldMasterMk cId="802001398" sldId="2147483648"/>
              <pc:sldLayoutMk cId="4101113400" sldId="2147483664"/>
              <ac:spMk id="5" creationId="{28CD8D3C-49CE-351D-5F1C-C99B2896A855}"/>
            </ac:spMkLst>
          </pc:spChg>
          <pc:spChg chg="del">
            <ac:chgData name="Yasin Arafat" userId="1bac607883c7da5f" providerId="LiveId" clId="{2C40E929-F84B-6641-995C-DC4383F024B3}" dt="2024-06-11T10:50:10.086" v="125" actId="478"/>
            <ac:spMkLst>
              <pc:docMk/>
              <pc:sldMasterMk cId="802001398" sldId="2147483648"/>
              <pc:sldLayoutMk cId="4101113400" sldId="2147483664"/>
              <ac:spMk id="6" creationId="{B94F55DA-590C-AC00-ABB3-B63647043CF8}"/>
            </ac:spMkLst>
          </pc:spChg>
          <pc:spChg chg="del">
            <ac:chgData name="Yasin Arafat" userId="1bac607883c7da5f" providerId="LiveId" clId="{2C40E929-F84B-6641-995C-DC4383F024B3}" dt="2024-06-11T10:50:10.086" v="125" actId="478"/>
            <ac:spMkLst>
              <pc:docMk/>
              <pc:sldMasterMk cId="802001398" sldId="2147483648"/>
              <pc:sldLayoutMk cId="4101113400" sldId="2147483664"/>
              <ac:spMk id="7" creationId="{2F5AEAA4-5F74-10CA-8D89-3E8D71F14D92}"/>
            </ac:spMkLst>
          </pc:spChg>
          <pc:spChg chg="add mod">
            <ac:chgData name="Yasin Arafat" userId="1bac607883c7da5f" providerId="LiveId" clId="{2C40E929-F84B-6641-995C-DC4383F024B3}" dt="2024-06-11T10:55:57.596" v="166" actId="2711"/>
            <ac:spMkLst>
              <pc:docMk/>
              <pc:sldMasterMk cId="802001398" sldId="2147483648"/>
              <pc:sldLayoutMk cId="4101113400" sldId="2147483664"/>
              <ac:spMk id="8" creationId="{7733088B-1EFF-CC68-35E9-7343C0405D59}"/>
            </ac:spMkLst>
          </pc:spChg>
          <pc:spChg chg="del">
            <ac:chgData name="Yasin Arafat" userId="1bac607883c7da5f" providerId="LiveId" clId="{2C40E929-F84B-6641-995C-DC4383F024B3}" dt="2024-06-11T10:50:10.086" v="125" actId="478"/>
            <ac:spMkLst>
              <pc:docMk/>
              <pc:sldMasterMk cId="802001398" sldId="2147483648"/>
              <pc:sldLayoutMk cId="4101113400" sldId="2147483664"/>
              <ac:spMk id="9" creationId="{C24933B8-7F1B-8266-103E-F0EF88F55778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11" creationId="{4613B632-7FF8-E2BA-0BFE-B5110DE97C49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12" creationId="{ABAF180D-68F6-6785-497A-54DBDD15399C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13" creationId="{8EF54C59-B974-25DA-B174-37758CDDBC1B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14" creationId="{26AF6044-0759-A17F-7281-9B3647CECA2E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15" creationId="{348F4314-5537-6C12-9FBD-A306CC4DC282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16" creationId="{B111B1E0-5C82-049C-5F42-DDAA3D670426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17" creationId="{2608AEDB-C38F-3FC0-56FC-4850CC4F5F68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18" creationId="{B7816638-50DE-F32B-0E17-A1AC4C5B87F2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19" creationId="{14377806-B4D4-1C60-8A4A-41F6A689E005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20" creationId="{463FBB43-9B0D-854A-655F-6BCCAAE35F3D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21" creationId="{99A98925-4F20-337E-DB6B-E61D953D0A2A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22" creationId="{BE7F0063-6A14-39B4-B39B-FA78E1631059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23" creationId="{1A287FD9-7A53-831A-F6F7-FE9EE85DCA03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24" creationId="{D0E3BF7F-6B5D-41CF-D080-E88FBCAB4EFC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25" creationId="{63FCDA9A-2F97-4291-AD89-0E4E6B93B74D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26" creationId="{3C9ACFD1-9580-1240-F060-A83A8B76F7FE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27" creationId="{DC39ACDB-0FDA-314B-2879-408BCE8C4DFA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28" creationId="{7873CD37-93E4-1D71-04B4-01B519F9E1CD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29" creationId="{16EF002C-BE3F-C740-99FC-C0D8432B8F15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30" creationId="{644FD9CB-409B-A91F-080D-F1690B5BE365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31" creationId="{4BF92C24-BAFB-CAB2-086A-4863FE4D94AE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32" creationId="{1D27B7DD-0FD4-E620-243A-99CE9C13ADBD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33" creationId="{36EA5E5B-8176-184C-A043-B9D5AA4FE69C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34" creationId="{1F8ADE01-6B48-B4F2-535A-64237A547E71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35" creationId="{AA458FCE-F3B9-3E3D-5327-262738770496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36" creationId="{7E81B1BD-DCD5-2FFE-2E16-73AEA41A64DC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37" creationId="{9686F51C-9B1C-4098-D6BF-EF996A017778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38" creationId="{8936F7A1-F55D-0D30-9020-F12E45ABD42C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39" creationId="{6D85C73A-6F78-857D-13CE-3F0CC094902C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40" creationId="{F9DC73A4-3BB8-C496-BF13-5BE6C0DFBBC9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41" creationId="{42D72A01-03D2-61FC-AE41-18BB9BB86B96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42" creationId="{4D37B13C-1CFA-6716-404A-3ECA1CCE2969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43" creationId="{AA31C2AD-9BF7-7EC8-7411-8A735FFCB727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44" creationId="{83AC750C-D0A0-E9BD-B840-19813A8E398C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45" creationId="{FA6170FD-B1B5-B91E-A5F2-EF18A53A05A4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46" creationId="{13D27225-3658-49A4-D7DF-5CBCDF553BB9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47" creationId="{F9DBB4C0-AC55-DE65-FC15-0064FE65982D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48" creationId="{8EB0CD05-0A43-659F-CFFA-AE742380F64B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49" creationId="{E668CA8B-2B50-28F4-41A7-B850FF2CD870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50" creationId="{CF5732A6-CDD4-DC0F-F409-E84E7A1419A2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51" creationId="{FB994CF7-179D-7DEB-69A4-B328789FBFE2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52" creationId="{1E36DC53-BABF-E996-6436-93DE2BD50490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53" creationId="{6F3D6AF8-18BC-85BA-04E7-C1F1F16CCA4C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54" creationId="{1E66882D-4DBB-C54A-7E9C-50D3DADBD24B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55" creationId="{A6E5DB5D-391A-D42A-A0AE-E4A4886CBCAE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56" creationId="{54A375E8-AF54-CEAC-8B18-F19785C5F5A8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57" creationId="{AF4C4777-A7AD-6847-4513-88716950373C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58" creationId="{EBB3AFE0-B9C5-9C41-D733-62F1B7FECDC2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59" creationId="{28F90983-7D25-9585-5151-B120F5CCB69C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60" creationId="{56548051-CA7D-1FCE-D2AE-C173D2D41245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61" creationId="{0C2C6D5F-338C-6A88-56F8-880E865FB7FD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62" creationId="{ACF45110-26FA-9B08-989A-056D6AF20107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63" creationId="{D3B6A4D3-13E5-473B-5E88-36008D53925A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64" creationId="{4C685EBD-6651-7523-7BE6-4FD54DC501DA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65" creationId="{9DA7B727-81AF-ECD6-5542-755317720350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66" creationId="{80A2E830-F5BF-EF85-5F74-EB9B629CCD1B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67" creationId="{1FDBDDD3-22F2-E846-224F-0E0B4BEAEC7F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68" creationId="{E1A491F4-3608-1E54-58BC-60186E69FE75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69" creationId="{E87015BE-9BBD-F82B-99AB-A7381E7F3B76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70" creationId="{05C85D30-F6C2-BE2D-2A1A-4FAEC5082394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71" creationId="{4C40713D-0977-28C5-CAE3-3E3897942713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72" creationId="{37E0A4A5-0F27-958F-8A6A-5DCA9BCB9BDC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73" creationId="{DE224A4A-9C6F-10B9-FF2A-BF32C348EB29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74" creationId="{4648FB60-883C-96AE-4DFD-114EF80FBCB7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75" creationId="{859D8855-021C-C1A2-041B-D48B3499CB65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76" creationId="{60705021-BF13-ABE1-BBA4-98BBBBD920A0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77" creationId="{B699BDCD-ED1F-B036-AA88-36CC6F419AE9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78" creationId="{8E9BACE9-5EB1-9D92-2E68-93E62905FC96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79" creationId="{E3807736-7F69-FA73-1247-14F44314ACE3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80" creationId="{0F2AC95D-8962-8721-6BFE-1B619AD2A07A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81" creationId="{134F13E9-F01E-0B42-7A2C-BAB209BF6CF1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82" creationId="{11B5F315-B112-ADA7-A26F-8BCA40DAA13F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83" creationId="{61874DF2-7683-62A0-9555-80FD6FF3D833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84" creationId="{1E576987-D109-C884-6724-7A51AECD2682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85" creationId="{00CF4878-5F51-D5B4-3555-FD7B4F7016F1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86" creationId="{A82ED637-248D-CE5C-9AF0-5145FBC2FC4F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87" creationId="{973ACC96-46C1-1431-50EA-05DB6B624BE6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88" creationId="{C36EF4F9-10FC-F518-3075-801CCAF7EF89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89" creationId="{FF0B10A3-E0CB-1A79-F302-4FCA1DD61B72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90" creationId="{E24E1363-79E0-357B-6342-0B559483D023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91" creationId="{34BBE635-D948-AEA0-610E-CB2048F96458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92" creationId="{27837CB1-163F-C77A-05AD-51020EDF4D3A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93" creationId="{921402F5-73C6-7D81-E920-7A5C58788EE5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94" creationId="{5CEB1CDE-D2DA-8583-B834-711CFCDB0E03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95" creationId="{AD9F4F31-F842-CA51-54DF-F0CDA2EEA823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96" creationId="{7CEFE4DE-2896-AAC1-42DA-15CD4FE53E49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97" creationId="{318BB4D7-A450-0690-C390-49DD0D22E2DC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98" creationId="{7A2400C9-8625-ADDB-B6DE-D8BCCF670718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99" creationId="{47FD0480-C276-2807-9B80-26F2C34B0EA0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100" creationId="{CC4621BF-DB3D-2A3A-EB89-C96A94A77310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101" creationId="{0E215E65-2FBD-74C2-99C6-BE25C2985678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102" creationId="{7DE8E02B-5370-8C8E-DA98-1E4AF9292BE3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103" creationId="{473EB071-BF5D-DAAE-64EB-A5620C4A6390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104" creationId="{46FC7964-0A2D-98FA-7B3B-0AFC3DA232E8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105" creationId="{AF9F8120-D0B6-781B-1DE3-766F06EE2F14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106" creationId="{4BECB6B2-DBBF-4326-9515-850F42019337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107" creationId="{6527CA11-3213-4AF2-C39D-E579E52499FD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108" creationId="{7CD891EE-E36E-9EF0-E62E-731A31103766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109" creationId="{D90681BA-DC36-7996-51A7-67662D8CCB2B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110" creationId="{BA734ACD-757C-C538-934E-3640CEE5C4A4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111" creationId="{1968383F-4EA7-8DFC-44F3-04D408377313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112" creationId="{4279692A-E3FB-908D-156C-35559726A338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113" creationId="{71FCCC7C-28BC-4AE5-B534-DDCF837F1BC8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114" creationId="{9B59DD52-D3E2-E22A-39B9-9DAE8F2E1949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115" creationId="{29F47303-27A8-35DF-ABB9-4CE384BE3F29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116" creationId="{61D1F0BF-0468-6B96-C6FA-D7710301F92E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117" creationId="{ADE91B1E-02D9-5317-6D0D-00981FC91D9F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118" creationId="{68BD5686-BDEE-DEDE-D923-5CB7EF48EBC1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119" creationId="{9232DCD8-56F7-0FBA-AFA0-B3A4B0D2115E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120" creationId="{603876E7-6FBA-D24E-DE9B-C56F96D93772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121" creationId="{D2962A3C-7BC7-3AF6-68CD-4196B98267B1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122" creationId="{55BB4E68-2CFF-7530-48A0-250CE056209D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123" creationId="{B4E78949-54AC-B9C2-5F9B-2D6DA561C8A2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124" creationId="{EDC31856-65EC-9F60-C1F1-21D742A72365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125" creationId="{31D2CCC8-47E3-FAA7-C3F0-4EC08AC520B7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126" creationId="{5FD416CB-F6D0-0543-7880-184BB2BE0375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127" creationId="{E58BB862-9267-D12C-AA21-90CA849DB9B3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128" creationId="{11967759-75C7-33FF-8F16-CCE23B7A7301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129" creationId="{0B153E19-FFAE-D392-BA2D-84AAC0BACE83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130" creationId="{7B2D2374-2D42-27B2-AA17-BC6DEAC82671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131" creationId="{14FA5F94-65E7-E6C7-3CB0-659EFE063D1C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132" creationId="{34DEA97B-99D4-BA7D-F50F-52A90D2CCA0E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133" creationId="{51510675-862F-D677-6827-1FB1963F8924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134" creationId="{9A96F7CE-3FBB-609B-5B4B-B14426A70EBA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135" creationId="{C36F072A-E1B1-3D92-CC9F-799B38ADF049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136" creationId="{4822495F-8BA6-9BC6-45FF-93DBBDD53ECA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137" creationId="{22F28643-9B18-F705-CB10-8DE6FE08D3DA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138" creationId="{CDA295DF-72C8-67BD-B12A-85BDD9B932C0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139" creationId="{0CEB4F94-445C-BC03-CE47-BA85160CE389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140" creationId="{3FC10BC3-EED0-7F28-498B-203365C3B10F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141" creationId="{FA6D0E72-7411-A16F-9E84-DCB3DD4BF1F3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142" creationId="{35AF1945-5778-6F65-B35C-FEE8EB46A41A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143" creationId="{0FAA084F-8B14-3C2A-596E-D87AC2BE0C84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144" creationId="{B0D739F2-4D94-708D-7EF7-0D5A7B65EB19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145" creationId="{ACE74DA2-4DC6-32D7-88AA-FE71C27F70F4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146" creationId="{8366F7A9-88AB-46AF-938B-C98D770E5A45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147" creationId="{C0DDEFC0-7DF9-9446-4C88-E35B136C9B7D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148" creationId="{0304960A-D4FA-C4B7-A11C-C34599FD603A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149" creationId="{759FD530-ADE2-2891-2FF7-73CF15246371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150" creationId="{B0DB818B-0373-F738-4C89-97B78A45CF81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151" creationId="{A0DB2A5D-8269-1A99-3F5D-414A5F1EFE65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152" creationId="{EBB6FDFF-C810-6087-48E2-DF5F004B850F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153" creationId="{1BCAFF0B-D92C-42BC-1323-9D57CAB0F363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154" creationId="{03504578-4118-B9C5-3965-61C77D11DA21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155" creationId="{E0E8A4E9-FE96-9B64-6293-FCDBA98D624B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156" creationId="{06E8AE0F-BA67-B1E3-2C87-A3381B7D13F2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157" creationId="{7A9DCBCA-8038-D166-C260-EDF259A03DDD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158" creationId="{70AE3AF8-E110-AB6B-9462-64A394590B4C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159" creationId="{C0B2C717-D567-946E-FC45-B387108F55CA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160" creationId="{FF2E5DEE-C4DE-579E-2AEB-40AD882274B3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161" creationId="{1DC147B3-A18A-31BB-0FEF-B94209667563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162" creationId="{833BF830-8F6B-3F6B-2AED-45FD01152555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163" creationId="{66CBAC09-CD29-DF1C-DF6D-0B9757E1E387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164" creationId="{70C1B724-DD00-6934-FBD9-EB7D3071869D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165" creationId="{C51571D1-E2E1-44A3-DEC6-F14FEEF6EA3C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166" creationId="{DB50A9EB-0B55-0C88-E44E-7F6540B2C133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167" creationId="{4500089D-DFC3-9AA6-13C3-DC33A36028D5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168" creationId="{E2AC45DA-F25B-910E-B141-09B4D8152440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169" creationId="{E726383D-CEC9-F758-89BF-3B87B99AC184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170" creationId="{3A292C15-7D90-A8C2-0641-79F19C3C07E3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171" creationId="{33075B96-6979-C20F-43DD-12EDBAE86CCF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172" creationId="{428E0AFB-CC37-4FF2-9FB6-5D3BA2B39FA2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173" creationId="{BCB04AC1-9AFB-C737-F92B-AA1372AAFF40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174" creationId="{ED9A02C5-E790-55E6-A788-93AD1B5FADAD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175" creationId="{5BE30064-AE9C-9A0F-A0FF-5CD5A491DD23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176" creationId="{A284BCC1-5067-E486-9C13-792178DCA598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177" creationId="{8E40CF3F-0428-8C76-0431-EE97D76D2848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178" creationId="{021A8C6F-1F39-33F2-FBC3-AAECF38CDD0B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179" creationId="{525DEF04-F7F9-A7F7-4F5F-424203F7D6FB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180" creationId="{87F622F9-B131-8743-0E9A-D6DE8101A93A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181" creationId="{1F115EC6-4D5B-F539-1044-25493F46006F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182" creationId="{F4F55FEC-0CFA-0FE2-22C8-3C7EDFF18DCE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183" creationId="{D98970C9-AF04-9CAC-2405-F5C3FE14D640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184" creationId="{822E119D-03EC-5010-A7DA-405199D2578B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185" creationId="{D2EB7F2E-AE9A-6074-1738-A3250928818B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186" creationId="{0AD6B0D1-72CF-4F8D-5522-BA38EAA89ECA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187" creationId="{3E0CEA87-6DF6-F4A4-7A83-DC6120EFA227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188" creationId="{062F1A22-B8CA-C69A-43F6-37AB8BEDDF09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189" creationId="{C4608245-7459-1E25-04F2-148847B6CE69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190" creationId="{E154D873-4079-067B-FE19-3B55720D94B3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191" creationId="{03631E18-EF7F-FA20-C3A0-3B233FECFDF3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192" creationId="{27C44FAC-6C83-A3F1-E0F0-B91C1B28C171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193" creationId="{98FC7FAA-83B5-2915-1E65-9D0CB3C1353A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194" creationId="{AB9A353D-5361-E817-C7EF-93DBA61E402F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195" creationId="{A25770B6-56EA-68C0-FD5E-767153739A62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196" creationId="{6DF0551D-ADFF-120F-26D4-62B26788EAC2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197" creationId="{7416808D-0655-5883-57FB-87BAA5C716C5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198" creationId="{BA101325-9B56-71B4-3388-0AFE553D6847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199" creationId="{88B19AC6-09AE-0EB1-9EA5-7E820269229F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200" creationId="{F502BAB7-2050-FE17-1B76-EB8C7F295F93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201" creationId="{651A3113-AA16-3292-CCDE-32022E1E1D8D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202" creationId="{E57858F0-88AF-3A73-4B35-7DEEA6F48E4C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203" creationId="{3AA01CCF-6E4E-AAD2-2EA1-4C65FA1C8489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204" creationId="{98F671F2-5F88-7E39-4A08-FF85463C64CA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205" creationId="{51BA62EC-08D8-6285-FAA4-6842620FDA7E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206" creationId="{3B4AEA13-F1C9-4725-6565-B7748AD84633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207" creationId="{13B185FC-28F2-E757-5D95-B879D7FD6238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208" creationId="{FE24B9BB-93FA-BB81-3455-D882402AFD44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209" creationId="{43619433-CC2E-D4C0-9B11-16057704C20C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210" creationId="{889C8860-65FF-1D55-896E-9DA129D854C4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211" creationId="{4A2F92BF-7BEE-0E78-CFEB-AB3BC57A5B48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212" creationId="{04BC53B1-4A31-BEE5-87E0-ED35F0AB8700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213" creationId="{5A5C63B7-39F7-C6EE-940C-CA1355A2214D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214" creationId="{8DC3E343-9D89-D9B8-6393-7CD3539903C3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215" creationId="{77A97C4A-ACE4-E58A-921F-51F623DA44A3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216" creationId="{1D115BBD-2E45-5180-55A3-003D5F995D35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217" creationId="{6BA09DFE-9A40-77C4-D966-0FA3E436B913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218" creationId="{F2764E58-9651-BC83-6835-656E09A285D2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219" creationId="{A8088FDC-A4EE-8D03-D8C7-72B1C5602731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220" creationId="{D3F5569C-4A01-3829-393F-AA7AD0CE9E26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221" creationId="{A5857944-DE2E-5861-1A68-1B1A652512F4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222" creationId="{3F6BFC25-CA95-1104-32D7-EF2577A6DD92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223" creationId="{4A89F160-1813-2E16-64BC-35D1EFB843A2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224" creationId="{D310E980-FEEE-A94F-C8A1-2B21BF7CB078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225" creationId="{EE61E5B2-C78E-4994-1811-7CB87518DE96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226" creationId="{1C3CAB5E-65F9-827D-4D4A-6E9AB534BB58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227" creationId="{7408EABE-1B1B-57D1-FE5A-15557E7F8234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228" creationId="{18E1A5AC-1BD8-2A1A-874D-89BC8A1F2621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229" creationId="{981BB3B0-1328-D565-E275-2A48288B4FBC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230" creationId="{66D43EEC-EC17-7993-9EB4-9892077BB693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231" creationId="{CBD417D3-9D96-DC17-9ACE-928DB691372D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232" creationId="{D4B79431-82BF-DCD2-6D24-DC50BA5D6AE8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233" creationId="{26683FCD-E539-8ADF-9E97-F496231F1987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234" creationId="{F54E9131-1773-DC9F-244B-C6EC9D8C7D61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235" creationId="{1CC6917B-A97D-C669-9DD7-A84BD42A2CC7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236" creationId="{CBE1B814-C97B-F174-F0F7-77568EC8EE0F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237" creationId="{8FAE70F1-A1AF-6FF5-70B1-C218DB4E35EE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238" creationId="{09CCAC62-5C5F-D037-2A08-92B728E80C15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239" creationId="{ABA2E747-C57A-E1E6-403C-0B7DF09B2B39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240" creationId="{D5CCAE03-5837-B605-360B-607254CD0D9A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241" creationId="{11196347-374F-374A-D572-FD85BA8908D1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242" creationId="{A59DE093-AAB9-1952-5CBC-103C6B168D02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243" creationId="{7C44BDE2-1148-D2DA-EBD0-772AE3311CDF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244" creationId="{ACED8802-A8C0-2F77-FE32-1A3955458F03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245" creationId="{966448F3-FC48-25F9-384C-6C8C57EB2114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246" creationId="{FF2E0D84-9E5D-3386-A608-108964873927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247" creationId="{41CCECF1-D4B4-4F64-1D61-AD2E88BD1C24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248" creationId="{A2E7FF62-38F9-4751-D8BC-873DBC485A9A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249" creationId="{146C08CE-A7A5-6649-6B1E-5A3A86B9B962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250" creationId="{0AD467C2-165F-12B5-5D74-3A96F32013CE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251" creationId="{0F3881C1-595C-5D35-2073-F6EA40B076BD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252" creationId="{F1AA7F40-7539-1E5D-A397-C1753FAA081A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253" creationId="{AADD2259-FEDB-AD85-1586-47161FC3C96F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254" creationId="{301AE100-EB34-7D86-2B6D-D31557BC84F2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255" creationId="{9E013DEA-B85F-1413-9F78-B39EC71FF85A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256" creationId="{D8DCBA72-3901-1063-F148-CD405086E467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257" creationId="{37B90F4E-4FF3-34A2-5408-758DFE2FE43E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258" creationId="{8E9330EB-B8EF-23CD-FCBD-71CFE39C2110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259" creationId="{43354121-14C3-00E7-765F-2D127265E1EC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260" creationId="{AE89A98F-E49C-7468-EB4F-78FABE7B4334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261" creationId="{75BC7A07-C557-D23D-73EF-5635DBDCEEEC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262" creationId="{6CCCD9BC-90B7-9D7E-7999-0466AB2A9FA4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263" creationId="{89FDF07B-37D6-ADC1-93C6-C4E9DA450414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264" creationId="{BAD84A42-5B71-F831-4A6D-0F9D6BC4252D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265" creationId="{E6333533-5D50-E34A-F4B4-089434B177A5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266" creationId="{2772F239-E4E8-2470-FB22-DEDC0790FBAF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267" creationId="{CBA6EE4F-A97D-E97E-FBF3-03BD72DDADF3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268" creationId="{FEA1E2ED-177F-CE43-8076-52B3ED4E1FF7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269" creationId="{9CE268EC-1CDD-26CC-C9C9-BB5223B27BFF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270" creationId="{ABFFC6AC-309B-B203-CFE8-806D16D3E6EB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271" creationId="{7C0F4FB0-87FF-25CC-0FAF-BAF4D843C21D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272" creationId="{1271B0C4-5636-B966-33E9-5403AC596923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273" creationId="{0CA3E0CC-0FC4-7B21-C965-407AC885AD39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274" creationId="{0897DEFA-5914-D725-E4D6-08897572696C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275" creationId="{042BF559-6EF7-FE20-EFF8-53F429F26B53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276" creationId="{010B00DE-CDF6-AF07-BD72-D6066B23A5E4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277" creationId="{F5657CDF-71D4-2DA7-C0B4-69E476E14908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278" creationId="{8B483233-97E1-980B-FA2A-1D1BC073DBEB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279" creationId="{9C695456-D718-3F0F-7EF8-8A36C813ECDE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280" creationId="{D83A2293-7449-6999-062A-7C52603BF89C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281" creationId="{529BDF6C-B0DB-2D63-39AC-00FDCBFD2A10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282" creationId="{3DB17D12-14B1-7DA7-F902-A036B1DED9DC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283" creationId="{6BCD0EDA-C90F-43DE-B992-CB8179F0C678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284" creationId="{74A34DD9-32F0-EF63-4481-7DE46CF81F97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285" creationId="{6FCAC3AB-E7C3-1DCA-42E1-47103EC41BDB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286" creationId="{C6C36D97-3CCC-F490-7896-6F73D02522DF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287" creationId="{176FDB68-C9BD-DDB3-6A8B-12F236878DB2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288" creationId="{DEDC02A1-37ED-15A5-239F-D0C97CFB6A79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289" creationId="{9F774654-38E5-041E-E4C7-A96A25F4B2C2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290" creationId="{BE63457E-2959-DD76-BA3A-48FE98BA6795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291" creationId="{D1555497-A1A9-BFAE-387C-8CF7B21D13C2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292" creationId="{893011B2-3547-BD97-3B12-6997881F4B96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293" creationId="{20D0712B-33C7-53BD-1976-84511CAB5C36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294" creationId="{849CBBD7-FF67-DFFE-5041-9E77564DDDFC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295" creationId="{50173D78-204B-CCE0-30AA-C2A97BFA30B8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296" creationId="{C0ED186C-87B4-18DE-F979-9EAA6BE41B74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297" creationId="{C7E1D02A-A8BC-3313-B753-9A271412FD5A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298" creationId="{35F34441-00E3-9E58-F360-814248EF2958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299" creationId="{E52A37A8-299C-E94A-8BBC-76DEA5B3BEA5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300" creationId="{345E8092-181A-6B8B-9F8D-77B60C5B6675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301" creationId="{15865479-DD2D-3387-84F9-4762637CF305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302" creationId="{72FE41CE-D53B-4597-5598-A5BAFC94066B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303" creationId="{DB84FD22-94B7-68CF-E4B1-5ED543499A6F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304" creationId="{0550404A-F7EC-7E8B-4397-0ACFF7F4FAAE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305" creationId="{EE5BF54A-AE4D-FC33-DD24-37917011E527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306" creationId="{0EF67399-196E-41D6-1A3B-240F92704725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307" creationId="{6BBDA958-70F0-073E-6A27-5299A5D0BA8E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308" creationId="{6145BB33-8742-173F-582E-14FD1FDF0D7F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309" creationId="{F1011C4B-967D-42E3-187A-8EAB8E3D94BA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310" creationId="{FF8326FA-DFA4-DAF8-B89D-D6260CDA1B5D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311" creationId="{CAA34D21-BD94-A99A-DF85-1789F2BC3421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312" creationId="{0B7B5EE9-B5CB-AA3C-F76C-0EF33ACDB720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313" creationId="{5E6FCB48-F204-340C-44AE-947552011A6D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314" creationId="{DE97306A-46FB-ABF9-4C55-C529D86DE532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315" creationId="{495329E7-55D0-D4EE-0F91-35855B551F7E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316" creationId="{D12087FF-D980-183E-53A7-05D0ECF30F1D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317" creationId="{53B8BAC1-E37D-88D2-BF48-5FCF908B0776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318" creationId="{B5E21796-100C-7012-3918-697D578266F8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319" creationId="{6A424F60-52C9-AAC4-4233-7E6CE5336B42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320" creationId="{BABDF172-C2B5-625F-85D5-F8400ED056DA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321" creationId="{FC2A332D-7E47-32D3-E9D5-75284B6D6936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322" creationId="{82764605-06D3-B4EA-1640-0E5D09A61B13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323" creationId="{CBCB68D0-DDFB-EECA-0C09-62502E1F843F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324" creationId="{DE861EEE-4B9B-B339-3C2D-48F316B149F0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325" creationId="{4E3178C3-6F54-96C5-0DB8-4712BF451E0F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326" creationId="{A728FB70-D365-74F0-3472-BFC30517879D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327" creationId="{01B25378-A42A-E2BB-9F40-F378368C99EA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328" creationId="{C9E08CD0-CCB0-5684-D250-301811A7FF35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329" creationId="{11959FD4-578B-5E47-7745-94250F1CF982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330" creationId="{03BC3F79-0F45-F417-8454-202D82DEAD77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331" creationId="{21C78D27-9896-9A05-C7EB-A15186940152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332" creationId="{59ACCFE1-2204-D01D-679C-156ADE1D9AA6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333" creationId="{6C1B279B-2E6F-DDA6-3F3B-18C38E6AF1F7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334" creationId="{97F4C1FA-A184-5024-B209-D7C4FE197A0E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335" creationId="{6BD96F06-D18A-607A-DAB6-862FED36D6A6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336" creationId="{E3BB69A3-4050-71CB-12F1-E6FD0AD45582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337" creationId="{E253DD7B-31A5-209B-2AEF-C412F241379E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338" creationId="{8C333240-DE67-3D2B-222A-6CE0D47A6586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339" creationId="{DB493D23-BC9A-DBC8-4167-77174BB1A300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340" creationId="{8AFE865C-9FDA-AEEF-2F10-B54B7E6916FD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341" creationId="{6506825C-BD68-7EB7-B80F-F71ECAF13D44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342" creationId="{CD9215D3-5241-597E-B538-2BC207955930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343" creationId="{2ED01836-9F16-20C3-3210-B74C637AFA1B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344" creationId="{2F09D1E4-948C-2F21-3F02-786F03119A7D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345" creationId="{E848AE99-A65B-29EE-3824-320E7812ABA5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346" creationId="{FA029D26-C369-C16A-EDC0-8C147E2EF398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347" creationId="{1EEDC57E-80E3-2384-471F-E76E02BC18EB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348" creationId="{3F2F8BF3-891A-C765-96CE-8010F87931AA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349" creationId="{BC41347D-DDA1-FFA8-3526-C98DCFA423CA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350" creationId="{4515706A-515E-B789-57AB-9AB3B277BEF5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351" creationId="{F3693076-1389-1FCE-D200-C697FFAF99BD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352" creationId="{42AFCE66-A5B2-6E5C-F286-3A5B69835E2F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353" creationId="{DBB47DC9-0F2B-2B3C-3C66-4832D88CF191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354" creationId="{0625DB8B-FD12-46AA-16E5-40BB4B0AE69D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355" creationId="{B894921E-4320-6141-919F-E169BACF9380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356" creationId="{041B7056-8BC1-FB2B-8C39-46FC30B2F4F8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357" creationId="{2D6927D2-873B-78FD-1343-F9EDEE4A0FE4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358" creationId="{6F9EC409-DFE9-B44B-2A8A-98F48818F462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359" creationId="{A41F72CD-0693-FE33-42FA-28BC7D4FDB1C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360" creationId="{CCAF8E4A-85C0-FF7D-E68C-49EE2DB0227B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361" creationId="{008B332E-FDA0-1F4C-B045-DB8261BB23C2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362" creationId="{E10A0EB1-AEAC-5F65-2658-F72D8FABB663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363" creationId="{371E9329-66FA-AB44-3319-A31AE3A3B28B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364" creationId="{5BC72A4F-44E3-342A-E1C2-4159A508E380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365" creationId="{23C2D9CA-6271-C23F-116D-B95BC8970E79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366" creationId="{F778C70D-1C6D-B5F3-195E-54B7E732E243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367" creationId="{4B480649-2F85-B5BE-68E9-538D03CEB397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368" creationId="{040E1051-F5A7-EDC0-6201-D541C33D2AC3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369" creationId="{DB8957C8-73FF-998D-2225-B5675B8DADE5}"/>
            </ac:spMkLst>
          </pc:spChg>
          <pc:spChg chg="mod">
            <ac:chgData name="Yasin Arafat" userId="1bac607883c7da5f" providerId="LiveId" clId="{2C40E929-F84B-6641-995C-DC4383F024B3}" dt="2024-06-11T10:50:31.596" v="128"/>
            <ac:spMkLst>
              <pc:docMk/>
              <pc:sldMasterMk cId="802001398" sldId="2147483648"/>
              <pc:sldLayoutMk cId="4101113400" sldId="2147483664"/>
              <ac:spMk id="370" creationId="{7FE36209-C718-B7E3-52C0-6668CC2FD5B8}"/>
            </ac:spMkLst>
          </pc:spChg>
          <pc:spChg chg="add mod">
            <ac:chgData name="Yasin Arafat" userId="1bac607883c7da5f" providerId="LiveId" clId="{2C40E929-F84B-6641-995C-DC4383F024B3}" dt="2024-06-11T10:55:57.596" v="166" actId="2711"/>
            <ac:spMkLst>
              <pc:docMk/>
              <pc:sldMasterMk cId="802001398" sldId="2147483648"/>
              <pc:sldLayoutMk cId="4101113400" sldId="2147483664"/>
              <ac:spMk id="371" creationId="{61D23081-9403-2A00-6774-FE103C9884C1}"/>
            </ac:spMkLst>
          </pc:spChg>
          <pc:spChg chg="add mod">
            <ac:chgData name="Yasin Arafat" userId="1bac607883c7da5f" providerId="LiveId" clId="{2C40E929-F84B-6641-995C-DC4383F024B3}" dt="2024-06-11T10:55:57.596" v="166" actId="2711"/>
            <ac:spMkLst>
              <pc:docMk/>
              <pc:sldMasterMk cId="802001398" sldId="2147483648"/>
              <pc:sldLayoutMk cId="4101113400" sldId="2147483664"/>
              <ac:spMk id="372" creationId="{129CF983-F32B-328F-CA8F-277464594F51}"/>
            </ac:spMkLst>
          </pc:spChg>
          <pc:spChg chg="add mod">
            <ac:chgData name="Yasin Arafat" userId="1bac607883c7da5f" providerId="LiveId" clId="{2C40E929-F84B-6641-995C-DC4383F024B3}" dt="2024-06-11T10:55:57.596" v="166" actId="2711"/>
            <ac:spMkLst>
              <pc:docMk/>
              <pc:sldMasterMk cId="802001398" sldId="2147483648"/>
              <pc:sldLayoutMk cId="4101113400" sldId="2147483664"/>
              <ac:spMk id="373" creationId="{C0FBE750-9E87-25E7-A0DB-5025C87BC448}"/>
            </ac:spMkLst>
          </pc:spChg>
          <pc:spChg chg="add mod">
            <ac:chgData name="Yasin Arafat" userId="1bac607883c7da5f" providerId="LiveId" clId="{2C40E929-F84B-6641-995C-DC4383F024B3}" dt="2024-06-11T10:55:57.596" v="166" actId="2711"/>
            <ac:spMkLst>
              <pc:docMk/>
              <pc:sldMasterMk cId="802001398" sldId="2147483648"/>
              <pc:sldLayoutMk cId="4101113400" sldId="2147483664"/>
              <ac:spMk id="374" creationId="{FC5F31C2-3DAE-AB18-22F4-CF543BFA2452}"/>
            </ac:spMkLst>
          </pc:spChg>
          <pc:spChg chg="add mod">
            <ac:chgData name="Yasin Arafat" userId="1bac607883c7da5f" providerId="LiveId" clId="{2C40E929-F84B-6641-995C-DC4383F024B3}" dt="2024-06-11T10:55:57.596" v="166" actId="2711"/>
            <ac:spMkLst>
              <pc:docMk/>
              <pc:sldMasterMk cId="802001398" sldId="2147483648"/>
              <pc:sldLayoutMk cId="4101113400" sldId="2147483664"/>
              <ac:spMk id="375" creationId="{F4941272-6D2F-C788-37F8-3B3AED75FEC6}"/>
            </ac:spMkLst>
          </pc:spChg>
          <pc:grpChg chg="add mod">
            <ac:chgData name="Yasin Arafat" userId="1bac607883c7da5f" providerId="LiveId" clId="{2C40E929-F84B-6641-995C-DC4383F024B3}" dt="2024-06-11T10:55:57.596" v="166" actId="2711"/>
            <ac:grpSpMkLst>
              <pc:docMk/>
              <pc:sldMasterMk cId="802001398" sldId="2147483648"/>
              <pc:sldLayoutMk cId="4101113400" sldId="2147483664"/>
              <ac:grpSpMk id="10" creationId="{F3A95665-49A7-40BC-BC89-C49B028489B1}"/>
            </ac:grpSpMkLst>
          </pc:grpChg>
        </pc:sldLayoutChg>
        <pc:sldLayoutChg chg="addSp delSp modSp mod">
          <pc:chgData name="Yasin Arafat" userId="1bac607883c7da5f" providerId="LiveId" clId="{2C40E929-F84B-6641-995C-DC4383F024B3}" dt="2024-06-11T10:56:07.632" v="168" actId="207"/>
          <pc:sldLayoutMkLst>
            <pc:docMk/>
            <pc:sldMasterMk cId="802001398" sldId="2147483648"/>
            <pc:sldLayoutMk cId="4221553135" sldId="2147483665"/>
          </pc:sldLayoutMkLst>
          <pc:spChg chg="del">
            <ac:chgData name="Yasin Arafat" userId="1bac607883c7da5f" providerId="LiveId" clId="{2C40E929-F84B-6641-995C-DC4383F024B3}" dt="2024-06-11T10:51:51.740" v="133" actId="478"/>
            <ac:spMkLst>
              <pc:docMk/>
              <pc:sldMasterMk cId="802001398" sldId="2147483648"/>
              <pc:sldLayoutMk cId="4221553135" sldId="2147483665"/>
              <ac:spMk id="2" creationId="{8D1AF7F9-2BED-F8CE-2370-040EA075BECE}"/>
            </ac:spMkLst>
          </pc:spChg>
          <pc:spChg chg="del">
            <ac:chgData name="Yasin Arafat" userId="1bac607883c7da5f" providerId="LiveId" clId="{2C40E929-F84B-6641-995C-DC4383F024B3}" dt="2024-06-11T10:51:51.740" v="133" actId="478"/>
            <ac:spMkLst>
              <pc:docMk/>
              <pc:sldMasterMk cId="802001398" sldId="2147483648"/>
              <pc:sldLayoutMk cId="4221553135" sldId="2147483665"/>
              <ac:spMk id="3" creationId="{0B515FD6-82C1-F27F-AB17-2E2DD041039E}"/>
            </ac:spMkLst>
          </pc:spChg>
          <pc:spChg chg="mod">
            <ac:chgData name="Yasin Arafat" userId="1bac607883c7da5f" providerId="LiveId" clId="{2C40E929-F84B-6641-995C-DC4383F024B3}" dt="2024-06-11T10:56:07.632" v="168" actId="207"/>
            <ac:spMkLst>
              <pc:docMk/>
              <pc:sldMasterMk cId="802001398" sldId="2147483648"/>
              <pc:sldLayoutMk cId="4221553135" sldId="2147483665"/>
              <ac:spMk id="4" creationId="{9034668E-504D-8D1B-8AC9-3E387BF0B1BA}"/>
            </ac:spMkLst>
          </pc:spChg>
          <pc:spChg chg="mod">
            <ac:chgData name="Yasin Arafat" userId="1bac607883c7da5f" providerId="LiveId" clId="{2C40E929-F84B-6641-995C-DC4383F024B3}" dt="2024-06-11T10:56:07.632" v="168" actId="207"/>
            <ac:spMkLst>
              <pc:docMk/>
              <pc:sldMasterMk cId="802001398" sldId="2147483648"/>
              <pc:sldLayoutMk cId="4221553135" sldId="2147483665"/>
              <ac:spMk id="5" creationId="{BB5369F0-13E7-3987-C328-EA939F9601E5}"/>
            </ac:spMkLst>
          </pc:spChg>
          <pc:spChg chg="mod">
            <ac:chgData name="Yasin Arafat" userId="1bac607883c7da5f" providerId="LiveId" clId="{2C40E929-F84B-6641-995C-DC4383F024B3}" dt="2024-06-11T10:56:07.632" v="168" actId="207"/>
            <ac:spMkLst>
              <pc:docMk/>
              <pc:sldMasterMk cId="802001398" sldId="2147483648"/>
              <pc:sldLayoutMk cId="4221553135" sldId="2147483665"/>
              <ac:spMk id="6" creationId="{76047604-23FB-3B77-51A9-FC577F45E9D1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8" creationId="{AA75BCC1-F97F-3314-8641-9473A841C190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9" creationId="{0D7535B1-0488-1630-49D6-8A5E5176FDF3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10" creationId="{D297B856-EB06-E381-53E1-5120C91C85A4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11" creationId="{EE8F546A-0603-913A-8EBE-567DEC4517C3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12" creationId="{50CED569-6EBB-B716-B6C0-077A4F9C54A8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13" creationId="{096905FD-4768-02E8-2632-ABE3D678487D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14" creationId="{9907B98D-F34D-858F-235E-FB379E13DFFA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15" creationId="{D1EED9E9-5FD2-2E65-D74E-78095876CB2A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16" creationId="{2A36E4CA-2E2C-BD69-DB8C-F830495CC5E4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17" creationId="{B8D66729-2BA6-256C-44AC-F2E5C114817E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18" creationId="{A743C9C5-85AC-DE05-A2D8-F7076C214100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19" creationId="{1EA626E2-6824-3276-0661-6A2DA90BADB0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20" creationId="{82459ABD-F260-11C8-F36A-E71C6D3EE454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21" creationId="{3DF55444-DF21-F7FB-D9C3-96C30BD0619A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22" creationId="{910EF89B-2E20-0A31-A9AE-3166D7882AEF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23" creationId="{D92618FA-F6B9-56BC-1C68-10140864C9F5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24" creationId="{D0ED1EB2-3262-E18C-66D1-124AF1654F1B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25" creationId="{AAF3F8E0-B64B-18D0-9434-519B1FE21C6E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26" creationId="{04A6DABF-4C02-CB03-3059-D74AD1D09A03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27" creationId="{6293467E-F4DB-5DB8-5506-42F6DFD903DD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28" creationId="{B571CC71-A4B0-CF2C-8322-52664EEFBEA2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29" creationId="{AB4BB379-D557-DDE3-0637-D1FD5D271CE2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30" creationId="{354570DE-C62B-5631-09D9-84E66E31A05D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31" creationId="{8146D496-EC0E-7528-10DF-42E248C8FE9A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32" creationId="{2C6BF56D-900D-8952-6D91-E17C773952D2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33" creationId="{BF7BD9FC-CAC4-AA4E-B530-59567DA11344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34" creationId="{6575E630-9FEF-0455-CB7F-D4419D193037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35" creationId="{043FF1D7-AAF9-D155-5106-D6718AEC472B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36" creationId="{F8A102E1-53F4-6DDB-1EFF-0A22708FC2D4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37" creationId="{79AF8C48-C790-01DA-4259-5DDDAE102BCB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38" creationId="{1C844957-1427-4455-6C8C-6C658F66D294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39" creationId="{5BBB1A00-E4EB-3AE3-F66E-99657291F002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40" creationId="{4B9D807A-A3DB-8722-63DF-DA3A5F2A8B80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41" creationId="{F5CA045D-6C58-99E8-E40C-7613E0E5F0E0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42" creationId="{7068875E-C1E9-B271-545A-112824C40D70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43" creationId="{89FEFF59-04FB-D997-7A26-614A31468FAE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44" creationId="{4F65873E-EC40-780D-269F-5F380CF3A356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45" creationId="{D84A918B-A57D-F490-A22B-CBB03F4114F7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46" creationId="{0A667435-1CF3-E917-A750-F88623A3E7C4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47" creationId="{F18C371F-DB41-5A1F-3E1F-0AAF77D68A5E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48" creationId="{21F1D42D-457A-3AED-DFF3-334080013400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49" creationId="{2FDAF01C-2B87-2589-70F3-39B3925FDB08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50" creationId="{BCC3FC02-CB54-6AC0-FF15-9FE7847262E6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51" creationId="{8BCE6197-FC49-9D8D-3F6B-FDC7EBAC622A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52" creationId="{DE9E5165-B7F9-96EF-C30B-97DBAE8798DE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53" creationId="{A3631E13-D60B-56A8-E094-A8091A5CCB9C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54" creationId="{0FA072BC-DE6B-263C-6146-A1BE4BF68973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55" creationId="{2397D0A3-0D2A-F66C-409D-CDAAB28CFD8C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56" creationId="{61EC2636-FD0A-18EC-14D0-03B5D7464481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57" creationId="{B9731573-821C-1EB1-1C1A-57B8222B0867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58" creationId="{E6F0238F-B6F5-B584-1D00-B00B154A204E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59" creationId="{F29FC5A7-F002-351C-4F2C-56D53B9A6D57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60" creationId="{9002AA21-69F8-DB42-BB59-73D5933D09B7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61" creationId="{4CFF2D1E-A141-5EED-93DE-4B2B7162300B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62" creationId="{E1652724-D130-1F79-894D-2ECC3516B9D0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63" creationId="{6506E5B1-48B1-8EC9-AFF7-1846C51B91E0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64" creationId="{91E0BFC1-AAD9-A427-5288-719F867B849F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65" creationId="{0AE0D4FD-21CF-1E9B-B34C-704E8B45ECFA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66" creationId="{FF078943-FC0D-7B29-683D-51B803C85B60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67" creationId="{BF16EA7B-427B-A565-75B5-104E5781A1AB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68" creationId="{AC834C1E-F16E-079C-CD37-0AE65BD99AE7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69" creationId="{CA09560D-5EA3-A5F6-C43D-3C7A6A72D37F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70" creationId="{0FB9101E-AB68-17CE-C8D8-890DE3CC36E9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71" creationId="{1D5A5B0E-83A0-0B2A-D707-C0DF8592F452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72" creationId="{E502007F-CA7E-08DD-9572-544D51C0F146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73" creationId="{29FE7E7A-B5D6-D55B-9067-E6AEA42DD3D0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74" creationId="{AA9FF3F5-548A-D7A1-C60F-2806EF43C6C3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75" creationId="{5F5E6A14-42C8-14BD-00EE-9391EF1362A7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76" creationId="{4E2EA14A-758B-512E-6DFF-E557CBBD898F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77" creationId="{C67C9244-A4F5-680C-B9CF-9AEA8F96C1AD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78" creationId="{958EF129-55F8-D1EB-42C8-A6B79819E75C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79" creationId="{5E4B72C2-CA35-0547-D613-AF28E52CBE4A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80" creationId="{0008BC2E-8FFF-CFA8-F9EE-C0EBF9E7F887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81" creationId="{A4618D82-7F9D-3130-7961-B65BDFFF43F9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82" creationId="{1D8F28FC-534C-44B9-A14D-824F69C99FAD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83" creationId="{08305E73-2968-0281-85E9-AB842173CDFA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84" creationId="{3823DF0B-C852-3400-D2F6-B86D26276251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85" creationId="{ACF4544E-5CB8-9190-00DA-813DCD49B6EA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86" creationId="{E1F87AD0-0F23-5CA7-26EF-44516A198B27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87" creationId="{D2887DC2-C118-9812-239E-B752C84E0A25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88" creationId="{C4DC0586-8723-19A8-4C4B-E20F2874EE61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89" creationId="{6183ADE2-892E-61D8-F7FF-06C70569197D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90" creationId="{487D733B-8501-32C1-6709-2F54B0409BBF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91" creationId="{29D70CB7-6687-B103-6329-29F968482383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92" creationId="{4FE30669-5642-F1BB-15D0-DB140332F0F2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93" creationId="{E9D7BB89-0BD8-CE9C-F53B-447781A0E6EE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94" creationId="{123C97E0-C3D0-7DE0-40DD-B4064B51C7B8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95" creationId="{7C2D3465-AE2C-138C-B313-12BD704B1EE2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96" creationId="{29C9157F-8386-CE70-DCBA-E5110CC36E08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97" creationId="{6AFDAD5F-5C84-611F-773E-6804AA5A40A2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98" creationId="{EE4F88F2-FB34-7CCD-D61B-62C551B51A72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99" creationId="{5B7E23F2-502C-DD99-6E0D-A83C89F85643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100" creationId="{85B5167D-B936-8A9F-BABE-7A26FE8873A7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101" creationId="{CF106D01-A72B-900D-F8FB-5FD3E0110263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102" creationId="{0ACBB98E-8099-186E-501C-27B2E4D32A0B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103" creationId="{30B18960-F59D-33B2-3140-201B49C18F8A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104" creationId="{BA7D355E-14CA-221D-D0CC-22615F755F43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105" creationId="{AF47521F-C463-0D00-F04C-0157D2FB6E0C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106" creationId="{E433914C-9B3E-2E8E-8FAB-6D06CE7B6207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107" creationId="{DAC74D7B-EF6E-2754-15EF-7BFCA06A30D6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108" creationId="{A7492BF7-E58D-4330-7F91-3C7D3B1B515E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109" creationId="{B7D1A545-B9D5-8168-1F88-1F5771142CDE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110" creationId="{490CDAC6-7765-1CD7-B2E9-4DEF5367C5C4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111" creationId="{8ED5DF5C-A02D-6B2B-449A-FA944E294184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112" creationId="{C1E25DC8-D4CD-4FBA-635F-DF6812E5EC55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113" creationId="{E87D5369-E83A-3A09-106D-5F57BC3DB037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114" creationId="{3C1255F9-F2C3-B35A-8E25-06D6786167EE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115" creationId="{D74EAAD5-4723-A68B-C536-DAFE4F1192A9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116" creationId="{E8A6ECA8-FC1F-D024-C60C-0493F0265810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117" creationId="{C9746B90-C0D7-F1BD-9056-BDE07BDD6BB5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118" creationId="{46428418-A835-383B-D262-6D74A331BEC2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119" creationId="{FBC14507-E375-9676-379D-5CFC48BC26F4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120" creationId="{D4AF2E8F-9EA8-0EB4-F620-B50FE1F4DF92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121" creationId="{4EC371F4-BD8A-7199-1DCC-9E09F7A440BF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122" creationId="{DDA3916C-15FB-25E1-233B-705D3E086B7A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123" creationId="{858D9DBA-0EFF-F9F0-6A2D-B8D6825C8958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124" creationId="{44B82C4F-8A28-5DE9-5125-5297C40104BF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125" creationId="{09AAE7B5-0403-DCAE-FEDA-873E36219DCB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126" creationId="{3335A80F-7C8B-85CA-9F3C-27F432E00E3F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127" creationId="{7DE3F6C0-4B8E-2353-3F16-E60F2D8C7C1F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128" creationId="{FBBD3313-46C2-B122-8CF9-4122CE303C11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129" creationId="{9B354460-E80C-1129-C237-354AD619DD58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130" creationId="{81ADC150-481F-D9D3-FDF9-D099F2C2640C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131" creationId="{631015F3-232A-4B86-2A26-0283B798FE31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132" creationId="{D43A5080-00A8-97E4-AB8A-2B682F86801C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133" creationId="{5FE9C8BF-F6B7-FFD4-AB8D-DE0B7B475B34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134" creationId="{3B3D235C-CE08-3B7C-742E-CA7E5B8493AF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135" creationId="{FDEEB3E7-B63F-83D8-8242-B15CD60B2A0C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136" creationId="{E3BF1870-D39A-9A9B-82D6-436B54869DAE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137" creationId="{AB444399-42C4-BE42-B9EB-2271B30F008F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138" creationId="{671E6DE2-0359-B829-EDF9-AA2F44557C0F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139" creationId="{AFC24987-D3EB-3E9C-9BC1-A0582526BAF3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140" creationId="{29A1D3CC-6713-BB86-38F1-BD6EA17EAF13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141" creationId="{2AAD08FA-AF7F-C8B3-59A5-1E67E79E040D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142" creationId="{47E02B9F-1DD7-F38D-06CE-7F52DD09DA87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143" creationId="{AE76E1B6-DCAE-B0E6-BE7A-F0D754696D2B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144" creationId="{8BD161F9-25D6-769C-E751-20EF23B1CCDA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145" creationId="{DB711C9D-8A8D-CDAB-C0A0-AA8388A1816F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146" creationId="{BFFF356C-F5DB-DF6C-68A8-3081E0EABD9A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147" creationId="{D0DEBA25-1930-9DBC-C3FE-BADCEC550614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148" creationId="{5192A69C-B02D-26F1-0D28-462AE9307491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149" creationId="{64D6BF7C-81E7-91CC-89E2-600C5E8DAA65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150" creationId="{B391BD34-23FD-C00C-2792-134A458498A3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151" creationId="{8B6183AB-298B-7586-FB89-05E3A07D617C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152" creationId="{74883404-F3E6-1F5D-C4D9-9D284F7AFC6D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153" creationId="{8007A1B0-66AD-FF11-C58F-07A8D413C3B8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154" creationId="{20D794E9-F94E-6CAB-AE2C-AA0EE177D8EA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155" creationId="{972DB10D-4B09-2191-5D5A-9E5B9DF8375E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156" creationId="{F0D9E55D-D68A-6AF6-5BB7-4B5172CDD913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157" creationId="{E4C11BAC-0CF5-A515-6732-EEBB32A4AC06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158" creationId="{41C97EA5-2118-43D1-F837-9ADC9FAC74B1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159" creationId="{B8712912-B697-AD5D-ED57-6E4E7DE1C7FC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160" creationId="{63A7C776-F456-7D4F-8982-914CA2D662EC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161" creationId="{619C93A8-1AE4-E24D-5434-96478B551E82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162" creationId="{FAA3CC53-4C3E-F73B-E202-E8BB28A5D139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163" creationId="{9715C0E6-EC51-1CB8-6EA0-312B0A9F26D1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164" creationId="{2F872231-1F27-43EF-6C24-EF716524CD8A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165" creationId="{1D344B8B-ED4E-7E26-F6A1-BF33915CF2CC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166" creationId="{D1A5556A-8B2C-852D-77F4-6B75E73B8B28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167" creationId="{80D30684-029D-397E-0AC5-03C4D2D99E5E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168" creationId="{93262005-C6DA-4C42-D6FF-AB6D24556B39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169" creationId="{1534EB92-D70C-09BC-BE8D-11A72471FD50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170" creationId="{0BE822A1-925B-B74F-7A31-9E81D1BEC31F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171" creationId="{6B76AC60-2E35-E90C-36CF-FD576A634E5F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172" creationId="{38826779-F6E7-5836-D27D-718E201FA352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173" creationId="{E5964BB6-9BAD-A20B-056E-FB0549FEFBB7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174" creationId="{4D2CC1C5-D174-98E1-B340-DB33ECAD3963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175" creationId="{37E512CC-DC8C-18B0-D387-CF3805E54BAE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176" creationId="{78DAFC54-8C06-F9D2-6822-E0EEC5BFA2C0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177" creationId="{EAF0D552-7B56-CB59-3C12-675580D35DB4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178" creationId="{481C9BFE-1A0D-22C7-2F40-FF5A7C964F3E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179" creationId="{D5B3F96A-BAC6-3907-C13C-8BB0456365E0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180" creationId="{8CD2F0BE-8822-D2D7-33CF-C46CC68490CD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181" creationId="{48D917D2-44D8-8829-4471-0C4C39E8F35D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182" creationId="{EA18FF14-DFAF-15F7-ABA0-F5DB5B7B4F28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183" creationId="{DD897A63-0F47-BA9E-F6A5-FD5BC1DCF05C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184" creationId="{3CA62B41-637F-F8E6-50CA-FFEB8E7C323A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185" creationId="{238C7202-391E-B7FC-081E-449260BED70C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186" creationId="{1F180997-AA8B-8915-5623-2D18A937E2EF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187" creationId="{05BE3855-B39D-FB72-F430-A97E46AC1DAF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188" creationId="{CA279AA5-5FCA-0C23-24F2-204A0279A8E4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189" creationId="{971DB8D8-6D68-5102-3F49-BDDFBACFADA5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190" creationId="{CE66D594-EEF3-B0E3-E845-9C49ECB0021C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191" creationId="{59F3A9D8-5E19-15C6-F75E-77D89BA7C0B4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192" creationId="{CC2909ED-586D-08ED-029B-8DC09B3A4A60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193" creationId="{99A3C5B5-5EB2-22A3-1966-3F894FF2357E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194" creationId="{58AD03BD-2D0E-06C2-8A5F-E43732ABE871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195" creationId="{2A19B6FA-BCDD-C88A-AAD0-C477DC7D1368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196" creationId="{BA0642B9-1B60-78DF-F9F1-D8CA3DC65891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197" creationId="{AD836B1C-BADF-6FC5-D9A1-D4B38A69333E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198" creationId="{5FD5BB96-8F95-220E-FFF5-6CFBEEF033AF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199" creationId="{549541BE-14A8-B2A2-A1FA-858CFAD56AB3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200" creationId="{62AE35B9-6631-4E23-91EF-D0A2A0F612F2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201" creationId="{45E7801B-78AB-7F9E-ED4E-3F9FA6122890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202" creationId="{30CD2314-7F6D-9A3F-4D97-AEA8D8D56FCF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203" creationId="{66B4B4AA-AD29-FB3C-5C1F-8476F6E37C1F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204" creationId="{81A72196-020F-F2F5-29BC-EC78726A67D4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205" creationId="{BEE5D91C-CF0E-BE4F-5FBD-B0C7DB83F1D1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206" creationId="{B23F22AF-EABB-5698-4ED8-6C99EBE9266E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207" creationId="{5A9B3480-E7CF-CF04-3F0D-C8691A4967DD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208" creationId="{473675E6-4846-A1E4-48B1-A3E2114A16F7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209" creationId="{0728A411-BD78-9832-091A-BFBFC33DD021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210" creationId="{7FA1D1B0-8FE5-C162-EA29-B9D96F8B6E98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211" creationId="{A1E5856B-14F1-083A-2455-BC1CB8A0577F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212" creationId="{139EDC9B-7E24-6171-665A-829E37451BAC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213" creationId="{8CABEA3A-00BB-8825-4F51-0DFBAE7838BB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214" creationId="{1A054A3C-BA73-A1BA-E3E4-04F7E7141FFC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215" creationId="{B413385D-AF2B-A5CF-9EED-CA9E1A8F1128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216" creationId="{5ADAE744-B9AA-E449-8DD7-6A4A95875F55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217" creationId="{A43A16BC-B523-DE4E-F93A-4DE7EAB515A9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218" creationId="{B037050B-2F06-953D-FA4D-BB9C93E6C7AE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219" creationId="{6F07C2DE-C595-A587-618A-EC6FC89DD38D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220" creationId="{0C98F681-ED47-C198-44B5-91679F2845D7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221" creationId="{06D89127-DB24-D160-5A59-12342FC4B41B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222" creationId="{D28ED737-8CE9-8EC7-2826-EA16D2E5112B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223" creationId="{E5B0B044-B176-C6D3-431F-3FF77BFD31FD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224" creationId="{BB068EA2-4530-0A8D-9841-0227D9B04607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225" creationId="{4E8B8849-1503-EAE7-A1C2-6CA6009D833E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226" creationId="{93209DB4-EFC7-A1C0-0EC0-C99ACAFAEABD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227" creationId="{4F67AE8B-F0F8-E6E2-2A35-646C2445F6BE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228" creationId="{F4CA9FD9-C538-6D76-889E-BFE45CCCE3D0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229" creationId="{2001F135-17F0-569F-CA99-648AE9FE0862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230" creationId="{E4D3952F-9AF7-D68E-95C6-FBDFE0A0F83B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231" creationId="{4E17E5A8-E03D-B5AC-9EB8-D1140F32EEA9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232" creationId="{8ECF98E3-3390-F3EA-8F51-3EF37473C49C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233" creationId="{7646CBAC-4E18-D9F3-2227-D1EA2F753238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234" creationId="{1CAA18A4-96BE-6785-2822-D8EC1758D217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235" creationId="{6372CCB0-053F-3FF3-8BE3-E9EE30FA7B14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236" creationId="{19AF14FD-B9C9-CD73-D1DB-21B69142D909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237" creationId="{620ACF39-A969-5F2A-AF39-FEA3327D1574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238" creationId="{7CB929D7-43A9-5B12-077A-5A39F4E4D93C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239" creationId="{FDD305A1-651D-E46E-AEE2-16151BAF1080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240" creationId="{F8627FEA-3911-3231-2DB7-2910608647E9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241" creationId="{EE4478B8-9E31-408E-DFBF-4A2D6AB43654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242" creationId="{B648E034-1C1C-CB62-0B72-CD3194BFC2DC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243" creationId="{AB54FD85-8FB9-8097-1AC7-48AEEC32CD22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244" creationId="{5678B93D-B973-5DE4-293D-8EB069308234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245" creationId="{87DF434D-FE4F-C553-1B2A-DB2229904EB9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246" creationId="{5BCB645A-04E2-0A26-97F0-216AC82C8332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247" creationId="{59382A20-8FB3-56F3-5371-F34926483568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248" creationId="{AB0880A3-FBFF-1F97-11B7-AB3FE13D6CC7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249" creationId="{59075DB3-8FD4-E162-7FE8-D75E32B586FD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250" creationId="{EF9DCC09-9430-4D75-6592-6C3B263FB834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251" creationId="{1265106C-7076-D860-0041-7F653B31E69A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252" creationId="{2F7F16AD-BA9D-817C-4AB3-C64787072DBC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253" creationId="{5D5C74C6-872E-FD62-6064-0E585257596C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254" creationId="{545D62CB-8ACC-1617-B787-AAF1552D07BF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255" creationId="{1883EDC5-0613-62DD-65C5-94C090ADDEB9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256" creationId="{32D16A59-BBF6-BC1A-1E1C-003A0112CA91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257" creationId="{80DBD5F8-326C-6ED2-1EA5-1118F1B37CFC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258" creationId="{114BD972-7E95-2858-9E31-5B6C17BBB40F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259" creationId="{8AA0B2D5-E903-669C-0849-33EFE65C28D8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260" creationId="{DBE42BD9-318F-66ED-F0CD-97DB27AA1EA3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261" creationId="{BB96033D-1D91-80A4-C45D-36CDB4A0534F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262" creationId="{AE4C97D8-81F9-97B3-B626-61DCA8EA371B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263" creationId="{77923415-D41A-446D-107D-47610DA0AADE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264" creationId="{AB9F0E33-C1CD-6FC9-4CBA-6515BA743DDA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265" creationId="{AEB06F4B-3CB7-D3C1-EDC7-BFEE7E2731C1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266" creationId="{EE3C64D3-A1EC-A308-AD53-66EFD132E010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267" creationId="{998B034E-7A94-9935-7502-ACF5E79D981E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268" creationId="{FA6A45FA-404D-7CE3-EC34-54EAEBE19ECF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269" creationId="{DE12A15B-6367-A3CF-315E-67FE2E1E4699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270" creationId="{70ED33BF-4E5F-42C1-CAE1-71419C8C07A6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271" creationId="{F4E79E31-4F52-B22E-4799-E73EAF824C8C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272" creationId="{79B750CF-1AED-A82C-E03B-1C2C70C64697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273" creationId="{6703ADB2-487D-48DC-FBE6-1AF10557C957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274" creationId="{F8EE1ECB-6CEF-94CC-0EE1-2C6B075DEBD6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275" creationId="{7DAEA6DD-2BB1-C371-0110-9FF445C94ACA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276" creationId="{A1F0C298-A026-3D9A-9EF1-30B62AABA2D6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277" creationId="{67E4F010-A828-C484-AF4C-BAC91060C64A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278" creationId="{E8512FC3-A59C-A1E7-A788-E7ECECA4DA31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279" creationId="{4E2BBC6B-37E8-D8A5-EF1F-A3F03373788F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280" creationId="{5755523A-7BE1-5DAB-02B9-2EAF71A9DFE7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281" creationId="{0922E939-1BB3-8924-E9CB-87D20A034A8F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282" creationId="{69AECBD0-007F-8EB0-033D-F86AC584647B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283" creationId="{4F0139BF-20D7-1100-53D1-A2F19750954F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284" creationId="{908C3572-1E7A-5ABD-C331-7E459829FA5A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285" creationId="{9E338CC5-C8E7-7A4B-F3F8-3004A8E498B4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286" creationId="{E426D4BC-92F8-C143-64E5-B2B60329060B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287" creationId="{824A793F-0D80-05B3-7DA5-E8E6CEFC65B5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288" creationId="{568BE691-75CA-3F28-E83C-8A4344AB9C53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289" creationId="{C1F15CFC-DAEC-43D9-61ED-6E7221F196D4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290" creationId="{601BA7DE-7ABC-08EF-27ED-6BD5BEB86238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291" creationId="{5AA60F13-9F32-5F06-C710-F25A872379C6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292" creationId="{1610D5FD-90EB-0D7C-D295-D28935AB354A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293" creationId="{E5FA028F-CADA-A086-A3ED-9AD39124B9E0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294" creationId="{6D4A3E6C-A2D9-50CE-3571-59184483E795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295" creationId="{61878581-936B-131F-9EB2-0E77F3DA6C8B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296" creationId="{701D1A3E-6806-18B2-286D-C67664EBCF75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297" creationId="{1560671E-14C9-1E8A-B0A4-C895234C6708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298" creationId="{0E294B8F-2445-735D-9E2A-481D4D4F443D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299" creationId="{8BF04E30-50AC-33E3-7C62-3B0718C26B20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300" creationId="{09397B88-8C49-1B0D-777C-91CFD452E768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301" creationId="{3A4B5D86-60E7-144E-F142-6C71075F3332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302" creationId="{2C6248F4-E820-EC9B-616A-A34D3357BCEA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303" creationId="{D88CA504-1F1C-35ED-B657-080743E109EC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304" creationId="{698DCC7A-DB73-E1CD-7F81-C2FAED66C4A3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305" creationId="{25EF492D-5BB9-5A7A-A44B-8638C8A17F1D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306" creationId="{E1687EE9-6E0D-C5A4-5DC4-753C61878FF4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307" creationId="{BF223E66-A870-F0DE-6BAA-20201979404A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308" creationId="{E7A04965-0544-8C56-1FD0-5A5619DD2C35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309" creationId="{5EB26988-BB89-257F-74FE-D5E5A5BE8757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310" creationId="{4110E66A-9E1F-3475-DD19-349C54A45D1C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311" creationId="{A8133770-C8DD-1C85-2380-1B30E67D476F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312" creationId="{4B8BE197-288A-B293-C0D7-28FC99B09F19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313" creationId="{D53AA4A9-7C7D-B78C-2B9A-8A5D784F8EE5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314" creationId="{DA6A8D4A-25DD-EE9C-DBE7-57BA03B215CC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315" creationId="{E5F53E43-E89C-C1F2-A837-9988A1237306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316" creationId="{1330E75D-CA30-45BD-D24C-1E0B2C6E8514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317" creationId="{ABD7DB09-D173-56B0-4AEA-5056799B91EE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318" creationId="{5E655A09-0613-2253-992D-30D3131D80EC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319" creationId="{752D6E72-EA7F-B2CA-9BA8-79CC89607AAD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320" creationId="{514CE4BF-96E6-6FB2-2700-7FEA2A17322E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321" creationId="{691ADE08-FE83-74D2-C547-3E536D4A7208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322" creationId="{D9000B75-48E2-AF0B-51CD-36DE98E04756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323" creationId="{62FD66E1-4486-7C2C-0C1E-98D4A634550D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324" creationId="{16DC34F7-D671-EE97-AF23-F1EAAFA1C81E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325" creationId="{A28D40F5-BF21-D999-0A06-B6EB52046931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326" creationId="{BEF2A618-05A8-4F18-BDD1-2D0D3E32EB55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327" creationId="{3409D66D-7B5F-5716-AA92-4F20507ACF36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328" creationId="{77842EDF-A42D-3473-A504-C3D10E5BC3C3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329" creationId="{D36CE3D7-19BC-73E4-5196-2935FE84B176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330" creationId="{36620A87-43CF-AE16-A157-29DF1F2BCA1E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331" creationId="{64233D03-DBAD-B8C1-2DA2-4A270F800581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332" creationId="{7B246BEE-5070-0A0F-DAE1-316B1FA2BA83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333" creationId="{43A72040-63C2-79BA-6739-9097F3DE5337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334" creationId="{9350F71A-582E-450B-8956-1BACA422E52F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335" creationId="{D0501958-30A0-9DB0-2ED0-431BF5907A2F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336" creationId="{9723EBBC-9504-C5D1-3D30-C8993A765BCA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337" creationId="{46A2EA08-3B85-8C96-DAAD-5E5FBCB682F9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338" creationId="{4A8604CE-A813-0F5E-9164-9765E65BD7B9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339" creationId="{13E14FDA-540B-7ABE-09EA-7FDDB2FF71CD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340" creationId="{ECA180C0-C65B-2105-F653-1E865206E68A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341" creationId="{31222D39-4638-CE0E-51F4-7BF4BB8B4F15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342" creationId="{3A013246-D757-187B-CD02-3D1A3AE1F406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343" creationId="{A973B9A3-20BF-A138-9E69-B1DEDCF79930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344" creationId="{0F123E7E-1E57-3A6F-D6DE-D39D00095A79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345" creationId="{E3FC5570-64AC-EFFE-FFA8-DDBFF89C5AD5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346" creationId="{9087796C-455B-1E86-8BA5-E1A60BA1FD6E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347" creationId="{CE04DD77-C849-B90D-B92D-16AEEFBACFC4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348" creationId="{8C317245-5619-4C35-8287-39F8D372A60C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349" creationId="{4B417090-5AB3-338E-147B-322703DE7EC9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350" creationId="{F9912C1C-0955-B5AB-C5F7-E8CEF271F546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351" creationId="{24E170FA-60D6-EEC7-A6D8-0FD4D750E87E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352" creationId="{2FF6B015-DAF2-CD90-A376-902E30EF2768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353" creationId="{0BF85277-FA4F-E680-180A-0742AA7F6E0D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354" creationId="{2064EF2D-D80E-E19E-1289-A81377C518C5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355" creationId="{91BE9230-C819-170F-DF29-86302859FAA8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356" creationId="{B74E3687-94C5-D894-6531-94D9C60B9ABE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357" creationId="{DFB90C14-1B2B-4703-66B1-E62E94051D21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358" creationId="{B59DA32C-0529-997E-282F-634C550AEF70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359" creationId="{A8ABEEE6-CC53-10E9-FAE5-27D6B5003076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360" creationId="{AA066716-0605-E67F-75E5-6696DDA30C70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361" creationId="{01567832-5EF4-BE3F-9E23-3B7CA23C7909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362" creationId="{F82226BE-99B1-9B52-A442-33890898FA03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363" creationId="{64C5F0DE-DE01-9521-66DC-A7682AB0CFEF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364" creationId="{E06334A0-65E9-2EE9-C015-E79116D35DE8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365" creationId="{96350A4D-00E1-3708-75B9-585B45CC4D39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366" creationId="{2B75BE2B-6109-DB00-8336-201225EC6CE5}"/>
            </ac:spMkLst>
          </pc:spChg>
          <pc:spChg chg="mod">
            <ac:chgData name="Yasin Arafat" userId="1bac607883c7da5f" providerId="LiveId" clId="{2C40E929-F84B-6641-995C-DC4383F024B3}" dt="2024-06-11T10:51:52.148" v="134"/>
            <ac:spMkLst>
              <pc:docMk/>
              <pc:sldMasterMk cId="802001398" sldId="2147483648"/>
              <pc:sldLayoutMk cId="4221553135" sldId="2147483665"/>
              <ac:spMk id="367" creationId="{2F0031E2-04C2-C8DA-A04F-80BC945A48FB}"/>
            </ac:spMkLst>
          </pc:spChg>
          <pc:spChg chg="add del mod">
            <ac:chgData name="Yasin Arafat" userId="1bac607883c7da5f" providerId="LiveId" clId="{2C40E929-F84B-6641-995C-DC4383F024B3}" dt="2024-06-11T10:52:12.546" v="135" actId="478"/>
            <ac:spMkLst>
              <pc:docMk/>
              <pc:sldMasterMk cId="802001398" sldId="2147483648"/>
              <pc:sldLayoutMk cId="4221553135" sldId="2147483665"/>
              <ac:spMk id="368" creationId="{9EA2DCC7-2363-E030-9734-F5BC71D6D765}"/>
            </ac:spMkLst>
          </pc:spChg>
          <pc:spChg chg="add del mod">
            <ac:chgData name="Yasin Arafat" userId="1bac607883c7da5f" providerId="LiveId" clId="{2C40E929-F84B-6641-995C-DC4383F024B3}" dt="2024-06-11T10:52:12.546" v="135" actId="478"/>
            <ac:spMkLst>
              <pc:docMk/>
              <pc:sldMasterMk cId="802001398" sldId="2147483648"/>
              <pc:sldLayoutMk cId="4221553135" sldId="2147483665"/>
              <ac:spMk id="369" creationId="{68D9CB22-A94D-15BD-A23C-84F31704068F}"/>
            </ac:spMkLst>
          </pc:spChg>
          <pc:spChg chg="add mod">
            <ac:chgData name="Yasin Arafat" userId="1bac607883c7da5f" providerId="LiveId" clId="{2C40E929-F84B-6641-995C-DC4383F024B3}" dt="2024-06-11T10:56:07.632" v="168" actId="207"/>
            <ac:spMkLst>
              <pc:docMk/>
              <pc:sldMasterMk cId="802001398" sldId="2147483648"/>
              <pc:sldLayoutMk cId="4221553135" sldId="2147483665"/>
              <ac:spMk id="370" creationId="{EF1135EE-7004-7FF6-6377-F45D908521B5}"/>
            </ac:spMkLst>
          </pc:spChg>
          <pc:spChg chg="add mod">
            <ac:chgData name="Yasin Arafat" userId="1bac607883c7da5f" providerId="LiveId" clId="{2C40E929-F84B-6641-995C-DC4383F024B3}" dt="2024-06-11T10:56:07.632" v="168" actId="207"/>
            <ac:spMkLst>
              <pc:docMk/>
              <pc:sldMasterMk cId="802001398" sldId="2147483648"/>
              <pc:sldLayoutMk cId="4221553135" sldId="2147483665"/>
              <ac:spMk id="371" creationId="{AFAC8348-A76D-45B5-C923-153B2B9BB095}"/>
            </ac:spMkLst>
          </pc:spChg>
          <pc:spChg chg="add mod">
            <ac:chgData name="Yasin Arafat" userId="1bac607883c7da5f" providerId="LiveId" clId="{2C40E929-F84B-6641-995C-DC4383F024B3}" dt="2024-06-11T10:56:07.632" v="168" actId="207"/>
            <ac:spMkLst>
              <pc:docMk/>
              <pc:sldMasterMk cId="802001398" sldId="2147483648"/>
              <pc:sldLayoutMk cId="4221553135" sldId="2147483665"/>
              <ac:spMk id="372" creationId="{AA2B437B-E4DC-329B-BF84-1BD8FF3679EF}"/>
            </ac:spMkLst>
          </pc:spChg>
          <pc:grpChg chg="add mod">
            <ac:chgData name="Yasin Arafat" userId="1bac607883c7da5f" providerId="LiveId" clId="{2C40E929-F84B-6641-995C-DC4383F024B3}" dt="2024-06-11T10:56:07.632" v="168" actId="207"/>
            <ac:grpSpMkLst>
              <pc:docMk/>
              <pc:sldMasterMk cId="802001398" sldId="2147483648"/>
              <pc:sldLayoutMk cId="4221553135" sldId="2147483665"/>
              <ac:grpSpMk id="7" creationId="{C3BBBA64-3847-6430-8386-C934CECBA676}"/>
            </ac:grpSpMkLst>
          </pc:grpChg>
        </pc:sldLayoutChg>
        <pc:sldLayoutChg chg="addSp delSp modSp mod">
          <pc:chgData name="Yasin Arafat" userId="1bac607883c7da5f" providerId="LiveId" clId="{2C40E929-F84B-6641-995C-DC4383F024B3}" dt="2024-06-11T11:05:06.728" v="199" actId="2711"/>
          <pc:sldLayoutMkLst>
            <pc:docMk/>
            <pc:sldMasterMk cId="802001398" sldId="2147483648"/>
            <pc:sldLayoutMk cId="880097653" sldId="2147483666"/>
          </pc:sldLayoutMkLst>
          <pc:spChg chg="del">
            <ac:chgData name="Yasin Arafat" userId="1bac607883c7da5f" providerId="LiveId" clId="{2C40E929-F84B-6641-995C-DC4383F024B3}" dt="2024-06-11T11:04:28.636" v="191" actId="478"/>
            <ac:spMkLst>
              <pc:docMk/>
              <pc:sldMasterMk cId="802001398" sldId="2147483648"/>
              <pc:sldLayoutMk cId="880097653" sldId="2147483666"/>
              <ac:spMk id="2" creationId="{216647D0-2DAC-43ED-87F5-A7414E8572D5}"/>
            </ac:spMkLst>
          </pc:spChg>
          <pc:spChg chg="add mod">
            <ac:chgData name="Yasin Arafat" userId="1bac607883c7da5f" providerId="LiveId" clId="{2C40E929-F84B-6641-995C-DC4383F024B3}" dt="2024-06-11T11:05:06.728" v="199" actId="2711"/>
            <ac:spMkLst>
              <pc:docMk/>
              <pc:sldMasterMk cId="802001398" sldId="2147483648"/>
              <pc:sldLayoutMk cId="880097653" sldId="2147483666"/>
              <ac:spMk id="3" creationId="{32C4D267-5295-25B8-C558-6500029D51DB}"/>
            </ac:spMkLst>
          </pc:spChg>
          <pc:spChg chg="add mod">
            <ac:chgData name="Yasin Arafat" userId="1bac607883c7da5f" providerId="LiveId" clId="{2C40E929-F84B-6641-995C-DC4383F024B3}" dt="2024-06-11T11:05:06.728" v="199" actId="2711"/>
            <ac:spMkLst>
              <pc:docMk/>
              <pc:sldMasterMk cId="802001398" sldId="2147483648"/>
              <pc:sldLayoutMk cId="880097653" sldId="2147483666"/>
              <ac:spMk id="4" creationId="{7F2C91D3-CC1B-AE8A-019B-9D228DDD6A5D}"/>
            </ac:spMkLst>
          </pc:spChg>
          <pc:spChg chg="mod">
            <ac:chgData name="Yasin Arafat" userId="1bac607883c7da5f" providerId="LiveId" clId="{2C40E929-F84B-6641-995C-DC4383F024B3}" dt="2024-06-11T11:05:06.728" v="199" actId="2711"/>
            <ac:spMkLst>
              <pc:docMk/>
              <pc:sldMasterMk cId="802001398" sldId="2147483648"/>
              <pc:sldLayoutMk cId="880097653" sldId="2147483666"/>
              <ac:spMk id="5" creationId="{28CD8D3C-49CE-351D-5F1C-C99B2896A855}"/>
            </ac:spMkLst>
          </pc:spChg>
          <pc:spChg chg="mod">
            <ac:chgData name="Yasin Arafat" userId="1bac607883c7da5f" providerId="LiveId" clId="{2C40E929-F84B-6641-995C-DC4383F024B3}" dt="2024-06-11T11:05:06.728" v="199" actId="2711"/>
            <ac:spMkLst>
              <pc:docMk/>
              <pc:sldMasterMk cId="802001398" sldId="2147483648"/>
              <pc:sldLayoutMk cId="880097653" sldId="2147483666"/>
              <ac:spMk id="6" creationId="{B94F55DA-590C-AC00-ABB3-B63647043CF8}"/>
            </ac:spMkLst>
          </pc:spChg>
          <pc:spChg chg="mod">
            <ac:chgData name="Yasin Arafat" userId="1bac607883c7da5f" providerId="LiveId" clId="{2C40E929-F84B-6641-995C-DC4383F024B3}" dt="2024-06-11T11:05:06.728" v="199" actId="2711"/>
            <ac:spMkLst>
              <pc:docMk/>
              <pc:sldMasterMk cId="802001398" sldId="2147483648"/>
              <pc:sldLayoutMk cId="880097653" sldId="2147483666"/>
              <ac:spMk id="7" creationId="{2F5AEAA4-5F74-10CA-8D89-3E8D71F14D92}"/>
            </ac:spMkLst>
          </pc:spChg>
          <pc:spChg chg="del">
            <ac:chgData name="Yasin Arafat" userId="1bac607883c7da5f" providerId="LiveId" clId="{2C40E929-F84B-6641-995C-DC4383F024B3}" dt="2024-06-11T11:04:28.636" v="191" actId="478"/>
            <ac:spMkLst>
              <pc:docMk/>
              <pc:sldMasterMk cId="802001398" sldId="2147483648"/>
              <pc:sldLayoutMk cId="880097653" sldId="2147483666"/>
              <ac:spMk id="8" creationId="{C9C1860A-C2D8-69F8-BEF8-A455C1E01E4C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10" creationId="{37B47AB8-528A-AD34-EC42-FBD9D9C12F62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11" creationId="{41773181-334D-106B-6A6A-FF06331345C0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12" creationId="{7CE08F9E-14BB-F8D2-B746-2CB6C867F919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13" creationId="{3CE7005C-59B0-0AF4-3F36-F82A4ABDE034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14" creationId="{46F3A05A-66AC-CE4A-ADDB-76896FDD4B29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15" creationId="{A51977A0-1A4B-E5A5-DBD2-6C82E2157DE2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16" creationId="{22D967BC-2692-66B6-7082-F6E093967412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17" creationId="{8A0007B9-62BB-EB04-C91B-AF20BE4E2F8B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18" creationId="{2827B3A3-4770-50AA-B94C-A92D1C819D0E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19" creationId="{D2406BC7-A0E3-AE8F-4A6F-F46E660AD834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20" creationId="{52F792D5-ECEC-B65A-0751-4D74CD3FD220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21" creationId="{3CEC2B25-425D-4DA3-EEF5-857AC4DCEB4B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22" creationId="{57C40630-D392-7078-237A-274D96400A19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23" creationId="{508529FD-DF1E-67CC-F69B-DEED8CC7EE81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24" creationId="{310529FF-73A7-4A00-F41A-3BA1C473052A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25" creationId="{A82F2A46-A65A-65F3-5254-02D6C634C6E7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26" creationId="{51F2D637-9713-B395-54D0-0FAA238295CA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27" creationId="{C1AD12C7-D5CC-F64B-C8CE-5EE3290D9828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28" creationId="{D2A07AE9-9598-ACB2-3F21-B6475C7C6B12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29" creationId="{9A49A4E1-2286-F5A0-1E04-04D3A301A834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30" creationId="{16718EAA-4ABD-CEC1-5AFA-F1FB8FB17BA8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31" creationId="{45F12C76-0614-400D-9F0A-A17E5DB03E71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32" creationId="{F2672853-0B69-3219-0562-589517EC0B24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33" creationId="{8F761933-BF0A-464E-3050-9545BE15EEFA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34" creationId="{861DBC15-90EF-6411-F62D-2DBE2BCE9934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35" creationId="{933D3416-757C-2E6E-1A49-44AD20912F70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36" creationId="{D69D3A85-0DB5-A21C-44C3-FC2C67E18D9C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37" creationId="{460E693F-FF26-EDBB-77E7-36323DD63C2B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38" creationId="{9DBAE6E9-8762-229D-919A-6FF8F186CBCD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39" creationId="{18575F71-24B1-AEDF-7D16-3FB97E790096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40" creationId="{87630E00-FEEA-7B45-BF90-BAD206DD34FA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41" creationId="{B31E7BDE-65D8-8A88-518A-A1283AED617E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42" creationId="{D8D97023-FEBB-E41D-3C82-41FF30E9AF90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43" creationId="{76F45442-7684-01BC-424C-A2BA03CEF15F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44" creationId="{8947E7AB-0EF9-78D7-7482-2087FF922FCF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45" creationId="{CACE38FE-94AD-D2A9-6E9C-16B87C671767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46" creationId="{35DE85C5-A5B7-C322-1428-D9511A3975E8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47" creationId="{FCECD45B-D84E-857D-5D66-00EEAFFB40E9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48" creationId="{33F58312-1470-48FA-1122-AEDF3F188C30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49" creationId="{AA488A1F-C3B4-1CB3-936F-B51ADE1AF4F2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50" creationId="{103ADFF0-2B16-01DC-35DE-7A59E9D8FBC6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51" creationId="{9D3C94F2-C0C2-682F-FE30-D20A5033B831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52" creationId="{53F4F556-F958-DC10-004F-559FA6409193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53" creationId="{28944308-3163-8A44-2784-1F30D539E831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54" creationId="{2A858D29-8C87-3311-CFC9-9371F90FD03E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55" creationId="{125C3F49-8411-2FB8-99BB-022DE020223A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56" creationId="{808B3BC0-4278-4244-C72F-9E21F13D494B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57" creationId="{C1F1F88C-3733-81F0-5DC0-22F281435570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58" creationId="{CEF279AD-A5FC-82FD-3383-9594A29D5FF1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59" creationId="{3A8512FC-2688-1891-2BAC-845A7A99A706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60" creationId="{34BCAAE8-EC34-F268-28BC-01C5B5E571C3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61" creationId="{49314979-AFA2-1355-2AF5-F57E462FE86D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62" creationId="{DC575722-2563-86ED-DE6E-FAE9BDB26127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63" creationId="{5C08B6E1-E493-3913-38E1-6231CEB98F8D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64" creationId="{8CD4826A-856B-2E85-305F-542DB0145D11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65" creationId="{3525FEFE-AF00-5EF8-1635-2047C49FB189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66" creationId="{02C18844-EE4E-800B-9362-2B9CE93A200E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67" creationId="{15B346E9-C479-1AE3-2D48-2B36D353799D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68" creationId="{D849BF9E-B6D1-C259-C8DB-9329B57DDABA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69" creationId="{0068C42F-1B36-0411-CD41-79EC41FC77FF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70" creationId="{87A57BFB-D271-6476-64CB-4A15E89A02D1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71" creationId="{79BB7EBE-E146-C892-1FFD-C07ABE7C3E83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72" creationId="{F96EBB27-EDB9-48F6-95D0-B8E9BADFB7A6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73" creationId="{325063C0-8D58-C8D7-5CED-4805F203A2F8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74" creationId="{A27D770C-D2BF-B345-6C82-ED1A096B44FF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75" creationId="{EBCC763C-1EC6-7ADF-CD03-4FCCC680B86E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76" creationId="{3133F7E3-5670-6436-C681-3857C8F41EC5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77" creationId="{3B9D7CF3-BE67-F475-40B0-207D3F2E1919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78" creationId="{C7C7B95E-9484-329E-389C-6CBC4F33A70E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79" creationId="{CAD48C0D-C2FD-DE90-BECD-3C7FFDDF0413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80" creationId="{DCB960DA-BAF8-DEFF-AAEA-333A82554D2E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81" creationId="{7428AB9D-BF51-983C-BC76-80C6030327A9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82" creationId="{385B1A34-97A9-782B-1432-3BF3DFA6CE30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83" creationId="{3417E67F-F725-1ACD-61E2-A6245C672046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84" creationId="{6089A426-5FF0-4054-92F0-D13B16B27BE0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85" creationId="{646CE2EE-9D9D-CD99-38FD-03DB46645EA6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86" creationId="{10D732ED-569F-1EB6-80FC-023056C90B50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87" creationId="{B57EB362-8ACE-7A96-A080-ED192165FB2F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88" creationId="{78512C5D-C4BD-6F9E-BE3C-44542B5A7DE1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89" creationId="{DBB669A2-8B71-AE76-56DC-02AF51FD43E4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90" creationId="{881171A4-346E-B858-AC6B-B5AE4DB3AC34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91" creationId="{0325D8BD-5F58-68E3-A171-1F68980126AC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92" creationId="{7C9093C6-A062-A305-23BF-20AD2C240C30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93" creationId="{5B49A38B-48BD-FB56-D838-A41E74352743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94" creationId="{DF73EFBA-5D41-F088-D038-0BD7904072BE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95" creationId="{5563CDEC-163B-EA84-C968-543ED7111FA3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96" creationId="{369D5372-C589-4C6D-5A2C-F8598B203693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97" creationId="{C766337F-C12C-2D4B-B54B-BEA46E8FFF27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98" creationId="{45671178-F2C6-6051-9341-D4F113653C65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99" creationId="{9DFD591D-EC1E-EBEA-A56F-DE9A2E655E7E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100" creationId="{A17BEFA2-AA78-9680-3129-CC1E240601C3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101" creationId="{1C49797A-3F2F-5952-5940-79B34E306245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102" creationId="{78FBDFEC-5465-C52D-7C31-19E30497D59B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103" creationId="{1DE8EAC4-99F2-8D6B-C9AF-A6A25C314997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104" creationId="{94E2F93A-D573-0E2C-D450-46E523817997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105" creationId="{DE348ABD-C671-5612-A39E-CA7D04D49B75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106" creationId="{4D1A6352-4968-15A8-E71E-D2C67BDA8536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107" creationId="{2271B703-1F15-A7B5-B4F9-F46BD6426B33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108" creationId="{2C32E14A-E938-6684-E168-FE8DE73F4725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109" creationId="{EF0720B9-0BB0-D76A-7CEB-3C70830F23B8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110" creationId="{5DD34993-9F17-1597-1EF0-C3ADF5F6EE93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111" creationId="{E230C3DA-EECA-B04B-0696-5826B2B396D0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112" creationId="{F23EB1EF-1F68-E8B9-ABE4-D00215D02102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113" creationId="{0EA72433-E62D-FC9E-4104-65F53F1EA7FB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114" creationId="{97FC1ADA-B0F4-B5E4-A116-24C034525118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115" creationId="{88517844-0A69-7D00-570D-07A4A9A40144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116" creationId="{BDBAB64D-CFA1-C2F7-CD90-FF5F268C3377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117" creationId="{9E6A5807-7CBD-2EDF-1ABC-8225295D7085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118" creationId="{B23D3906-BDF2-55C2-B156-814D55B6383C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119" creationId="{C2A750C8-AEF0-26AD-D2DF-CE03CF84DC4C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120" creationId="{299679D9-890F-DF50-F2F3-092B83AA1A38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121" creationId="{7C8557C7-2358-DB1C-1BF6-245DE9F4A08F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122" creationId="{7238EA9A-3F36-5438-FFC5-7F7F05FC906D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123" creationId="{705F7032-CC4F-90FC-5E45-194730623082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124" creationId="{BFCB1C15-3E5A-2996-8A45-66F75F1AB7B8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125" creationId="{A2C77C1C-60D3-039B-C0F5-EAEEC00424EC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126" creationId="{D1B6AB01-46DD-0A3A-842E-0C3815904696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127" creationId="{86C80B72-946C-28D0-CA46-08F66BC78713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128" creationId="{31EF3777-29A8-82EF-A8FF-653F31A833DF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129" creationId="{9CA41F93-54E4-544B-9827-434CBD72D258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130" creationId="{5E67CADB-DA80-CF2C-C637-09A0CAD60F8A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131" creationId="{096A803A-18CC-D864-95B9-6BEB1E419D71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132" creationId="{3F880595-A000-3A12-96AB-F9C7014417D3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133" creationId="{EA8F1F1C-EDF1-D655-D2AB-845E1AB0999A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134" creationId="{8B82B2F5-4D33-27D7-0F07-309C8A4D286C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135" creationId="{13A58E4A-8A96-B936-EB04-8141BD2B7877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136" creationId="{0366530D-DA31-1FB4-1D65-8A5D02FD8BE1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137" creationId="{B1BD3854-B924-7D7C-16CF-478A9ADC660F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138" creationId="{8DE2A166-A53D-6948-EFAB-B0CBE7AC29F9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139" creationId="{560F2654-46E7-E609-77E3-421BB19A750D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140" creationId="{216316E9-A1F9-E70B-30EE-A6ABBD2CAEED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141" creationId="{C5323DB2-86D5-7709-242A-D066D57E3CAA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142" creationId="{7CB813E9-49FE-1571-5E7E-C653D09D61DA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143" creationId="{EC4EDD56-B994-F0A1-68BE-60400081FB76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144" creationId="{5D9B6EC2-9979-A198-7681-FC8AAA12A08F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145" creationId="{4C553008-BD51-9D07-0E03-2B7DAE52F5FA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146" creationId="{3848659B-E859-DDA5-24FE-4A1C4B0689CB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147" creationId="{C9D64506-5C25-8789-64E4-D7120C3A4463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148" creationId="{4347EF0E-B444-4F3B-C927-CDF290BC6AFB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149" creationId="{AED75554-44EA-A13C-9246-A552318FA1AD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150" creationId="{59F71939-CF46-20D7-1124-4DF10DF6AAF4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151" creationId="{4635D9BC-021F-0228-BBBD-DB47DB6673B5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152" creationId="{4DE63819-5975-250B-1A1F-4046FD52E41F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153" creationId="{33BCB7D7-3B20-B488-C131-C7F14E8D6ED4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154" creationId="{20AFB028-DDBF-2C53-1287-9BFEB2701B07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155" creationId="{D7E1311B-337A-99B6-69AD-2962B543AB9F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156" creationId="{DE4406F3-AD12-5CF9-35E9-94D0437F7BA2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157" creationId="{BA1EB34F-1318-E070-545A-FACCDC69746B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158" creationId="{CD76741E-7EC0-28DE-32FF-B953FDF3481E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159" creationId="{85FF2A80-BD6A-42FC-0AC6-5B0D217AF4CE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160" creationId="{DEDB312E-0A8A-888B-8147-6B849A862C63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161" creationId="{17F9E1D4-D1A2-44F3-B810-E39A47890F36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162" creationId="{5173B901-678A-A5FC-86B1-10C72C03FF02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163" creationId="{AE612EFB-B42F-71E2-265D-CD3C5FB8361A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164" creationId="{D0CB7549-37F3-E42B-58A6-9137A5E94E7E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165" creationId="{B46CDDD4-EBAA-9E05-300C-5BA27063968B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166" creationId="{9D421AB7-A74A-0283-4D94-1E2DBCE710A1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167" creationId="{C2DA5DF4-8400-EC82-758A-826F109A2ADD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168" creationId="{61E10322-BBE8-F9FE-4714-532CC722AB5D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169" creationId="{3266D660-161C-AE7A-192C-C4BECE3692D2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170" creationId="{3CE10703-996E-673D-5846-87BE4B4575BF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171" creationId="{CF144BF3-0E74-9129-6C4A-21FCAB610575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172" creationId="{BAE28B48-00F6-16C4-5D34-6D8A971D3C4F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173" creationId="{7DCF4828-3D3F-9CB2-908B-F2F5A39088F6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174" creationId="{47649DC4-DE5B-FF2D-3880-2EA3D688DC5B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175" creationId="{61310E9B-EE92-42C4-674B-06DF21FE5154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176" creationId="{5E30C72A-06CA-D6A9-DF22-38398EAF35F8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177" creationId="{8918C33C-A38D-71D6-0D90-6B1A0660AA81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178" creationId="{58D1093C-2355-D57F-1194-B1AF903E76CC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179" creationId="{50810451-9B19-46D2-6688-7C6B40FD0811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180" creationId="{A7010306-7CC4-526B-1938-D0A56F5152C6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181" creationId="{691F9C4B-C159-09C4-AB9F-C8412E3CA73B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182" creationId="{D8617349-67B2-A418-FC1D-428439184686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183" creationId="{B40D3A4C-3E57-7A10-5518-6505261E7A48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184" creationId="{181653EE-549B-B075-4020-EA9BF6644E21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185" creationId="{523B9E98-9BFF-0390-19BD-127D336FA6FE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186" creationId="{316000AB-EC26-A2AA-AEC0-2D588D98F217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187" creationId="{9C33D62F-EED7-911C-1348-797466843D8A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188" creationId="{3186739F-D64E-93D1-4573-467C053863B7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189" creationId="{EA21A9F8-6BB1-9DEC-9786-FF4885BEA563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190" creationId="{A2CDA3FD-08A2-9CF7-942A-F66AECE0B1A9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191" creationId="{B1640930-3DFB-FE70-F51E-5C18CBADD9F9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192" creationId="{A4570450-1E91-7C72-D7C2-45507E0B977D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193" creationId="{827B2E21-FF0F-39CB-EC52-96CA1870D7BE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194" creationId="{E7041455-273E-6E73-F7BC-6B58F569A37D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195" creationId="{189CBE4B-2D96-79C1-26F3-730C5B9212AA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196" creationId="{09A74257-D81E-31FE-F885-D9D0DCD01957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197" creationId="{FB79E30D-1360-FF9F-5AEE-CA081FEFCEAF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198" creationId="{2A7A9B56-4808-FBC8-8361-D4ADB43806A5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199" creationId="{2AFE97C6-73E8-48C3-F76C-DBC796672FB9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200" creationId="{98C06B74-72E7-4CD7-17F6-C7A0BAF6E1D6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201" creationId="{CE09F48A-741F-068F-7B0D-28CC2CA2B6DE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202" creationId="{3EDD767D-385A-F57A-0C90-31D9E4706C9F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203" creationId="{A272A72F-6C45-4D79-F6B7-77C2FD8C53E2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204" creationId="{BDDED2E6-9799-717D-5D6E-308A05BECF45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205" creationId="{253F05A4-4C40-C510-1DC2-5CC09E47FE9B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206" creationId="{140F04BB-06B4-57AA-4DE5-02ACA445F0D3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207" creationId="{A19EF01D-D58F-C25F-1709-0EF021EFC388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208" creationId="{727B7895-0950-49EE-30B3-E0E6091B1039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209" creationId="{F77033F1-0F4F-A70C-9955-878977214CA6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210" creationId="{E82FFF99-3164-7628-2298-C5A3B8915472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211" creationId="{DE31FB66-FEDA-097F-447F-F41A20F77A0C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212" creationId="{5979DF9B-ABAF-AC38-865C-6A8B24EE2DBD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213" creationId="{D93164FB-2E9C-7946-4943-0F6EDC871D10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214" creationId="{6D39B3B0-585D-B274-26DE-14BD0906E837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215" creationId="{1C1B8AC5-301D-8BF7-67C7-69D8D81FD917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216" creationId="{721DA3E6-63F5-7504-FFFF-CBA791F6F822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217" creationId="{AD4117F0-0D8D-FE2C-37CC-41F7D6B5AC97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218" creationId="{FE97D584-3F73-0FB8-40FF-37DB24728345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219" creationId="{F12573EB-5431-37A0-1C00-A02FAEBBCDE7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220" creationId="{F40C2F71-3E76-456D-0CC5-7F7BABA10B91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221" creationId="{94089B63-E0B3-23F8-DEFD-E00D655F2444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222" creationId="{9771A40E-DA7E-B5F8-8EE1-2C90A62210A7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223" creationId="{B38D3346-C817-B58B-E4B2-D9135C62B65D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224" creationId="{FBFB79BB-1791-2EC3-9797-399E83245C68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225" creationId="{408F4A4C-EFCA-DA16-BAD3-1AE03B314522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226" creationId="{B2182F95-818C-6CC1-A2EF-3CF39F82BDF7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227" creationId="{6A469CAD-8C9A-6F6A-1D00-488549DBDB00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228" creationId="{FA14C7B2-6B0F-91B1-6B91-1F215D65B79B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229" creationId="{A77F18DC-3667-CD5E-079A-7BB2913BDE97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230" creationId="{9DE78DBC-2711-B024-AC7F-7BDDD455DF6B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231" creationId="{C4308A77-0441-4BA6-3EAB-701319059200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232" creationId="{71CF9619-D006-2FA5-800C-004B496ECB66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233" creationId="{8C7857B8-AFBF-C422-E754-11515C994FF3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234" creationId="{0486C561-40C6-D69A-FBAC-E15C9884B1EA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235" creationId="{7591A32A-C509-09FD-94E6-E76BD7848E09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236" creationId="{10E27578-5676-C3D4-B1D7-C8B22D6995BE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237" creationId="{71AA894F-64DA-EEB4-4778-FF1949C356AB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238" creationId="{7D4F6087-9E10-011E-16F0-79F0DF15B70B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239" creationId="{4F451972-2C90-ED6C-1719-D4CFC326E38B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240" creationId="{0EE9109B-AC74-8C69-5D33-7CB19B4E0F7F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241" creationId="{BEC57411-2AAA-1B87-1110-1091C954D53E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242" creationId="{C0519DFC-A238-087E-512B-20C26E13A628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243" creationId="{2CC2DB0E-32F5-9635-6AC8-71F6E153F8DD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244" creationId="{F33D9D86-C137-056C-1A63-7D64B655B9AD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245" creationId="{91A35ACE-1F6B-A723-5882-8E6EC05599CC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246" creationId="{8C379137-7215-12F3-4F8C-877405D3FA7C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247" creationId="{9CC2A635-8060-AAFF-E425-8835BFCAB743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248" creationId="{4E2A3A3D-015F-1135-333B-1BA13DC26D19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249" creationId="{DB34C5B0-00A5-4507-DE28-66A9F4BE3BEF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250" creationId="{6C242833-8CE0-BBB2-228D-04569F3257DC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251" creationId="{74553FEE-7F53-59B5-37DE-FA7FA0CAEA1F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252" creationId="{59E685D8-A670-2476-316B-BCFD6F7B95D7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253" creationId="{20F888A8-33CF-D5F0-9545-671742CBE848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254" creationId="{4A44CDBA-3AA6-B501-D0D3-D63CE83C675F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255" creationId="{3D37A412-42C6-893B-CFEC-7BF6AD66C137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256" creationId="{A9B497B1-38B6-25C7-42CF-7C2E4204CD96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257" creationId="{317F1B89-1DC5-BE62-1D5F-DFA22298AAD0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258" creationId="{4A70A884-B854-E8B5-1C27-97D086B39956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259" creationId="{660D5E7D-C279-DD3F-B73B-0FFF23C31E6F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260" creationId="{710FD158-D157-C83B-AAA4-F4598DAECF9D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261" creationId="{EE5C68E5-B33C-2F68-6F75-0A64802772B4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262" creationId="{E24E0375-3164-CCCB-79B9-31ED6916831B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263" creationId="{0E1A9249-2F51-30C6-6C26-414C0D2FAD5A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264" creationId="{C9051930-96C3-A6E7-9394-E8A890A0490A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265" creationId="{60280C2B-B955-72E4-40E4-899F33C97B1C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266" creationId="{2B803612-5AF4-9B0B-3A7F-7BA7C3009418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267" creationId="{87AAC754-117C-CEB6-DDED-3950356FDAEF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268" creationId="{3E274D4D-6D9D-67EA-115C-3E46B24287AC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269" creationId="{AFA23330-125F-8C8E-46A0-0084C5BB58A3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270" creationId="{942D914A-7638-FF41-9864-9E93C031D30D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271" creationId="{CAC6C75F-D62D-5A7A-3E84-B6C089023818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272" creationId="{9132A49D-554F-0962-0457-3ACD90DC9C35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273" creationId="{AEEA8731-A3B8-A4A5-8483-91EC649C8AAF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274" creationId="{CD7E1B89-275B-765E-4EEA-B32C19D4051B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275" creationId="{535E12C3-8767-FE1A-08C2-71D4E31D0128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276" creationId="{4E621A0C-3852-D030-3758-DD3E135C4B8E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277" creationId="{25670224-D376-E006-AD47-783BD9AA0C0E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278" creationId="{57CFA9A0-F20F-2571-6154-7790E2775780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279" creationId="{9951875D-6C01-B6FE-5897-B0570215C217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280" creationId="{FF538585-F864-EE47-3302-C26794EB3A3D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281" creationId="{02A21ED2-5668-D04E-0F56-292690582F19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282" creationId="{2CD735FB-18BC-B45E-464C-71387E383C4A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283" creationId="{92087E0C-1973-044F-1FA2-7703311BE20F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284" creationId="{FAED017E-9082-D4CB-5BE3-732133A864FA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285" creationId="{258339D6-1906-A39D-8DF2-AC05114AA55D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286" creationId="{BA1A13EF-18D6-46F3-E997-2DFC379F5E9A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287" creationId="{534EECCA-4056-C1EF-ECF6-F9AD53627316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288" creationId="{34B2D5B8-FD75-6A5E-8056-CBDE0D750826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289" creationId="{5E218BF6-1CCD-67A6-0548-79832CC47C8D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290" creationId="{452AF271-5BC3-09D5-18FC-AE9DBEFDF94B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291" creationId="{DC762782-515B-4528-3CE1-21D506B17EF2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292" creationId="{0BB0994B-E265-7A76-3508-AB1AAA6772E8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293" creationId="{51EB5FE5-038F-2441-38D0-54436A54E374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294" creationId="{82629F13-43E5-E850-8A35-85C9A0814AA5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295" creationId="{EA79967C-86D3-7C0C-439E-112C74379AC4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296" creationId="{83C8BEA5-E760-987B-1542-75FAFC0FDDC9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297" creationId="{24B153E0-9D4D-D6F4-C994-0FE48974FB4C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298" creationId="{D72F874D-B04D-AA5F-3ED1-2C1BCBC3D59C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299" creationId="{421C3FCE-338C-CEB9-39D5-BDEB3D4CBEF8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300" creationId="{9C427ED6-AE20-7662-184A-5D10AE487740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301" creationId="{7F1E0ACB-6776-A573-7EE7-3F632D93E693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302" creationId="{9DD2C7D2-2577-C4A2-0A92-DF2F0226FE53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303" creationId="{B51317E2-A4E5-E6EB-6B2F-1D803D0A768D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304" creationId="{9CAE0B94-EA35-DD34-63F3-9BFC19CABE17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305" creationId="{AEBA8360-DD0A-BD58-213A-3410DF62BA83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306" creationId="{23CB98B6-1839-C8E1-7484-C7C6E120409E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307" creationId="{78B0F469-3609-638E-445B-13539A0A1EC3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308" creationId="{17D62C5A-4CD1-7EB9-0C93-BF7A6D0E6102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309" creationId="{3E762E6D-4010-65EC-0D18-8711D33015B8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310" creationId="{49C19AF1-A1C4-CD16-4058-3B695CC9DBEA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311" creationId="{B312EFD9-96C1-062E-C3B6-8B56D0502EEC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312" creationId="{0CCFCF75-48E1-DCA4-DBE6-7911CD0D8E97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313" creationId="{439F15C7-D01D-2757-78A5-D40DB1E07486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314" creationId="{D16546EB-5AF3-55CF-3166-067096D731BE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315" creationId="{1A37ECFA-E245-4A17-5640-857C6AAAE039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316" creationId="{946F5450-0AB1-6B0F-0052-17CB4503EACB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317" creationId="{B146C18D-23A7-45E1-CFFD-8CD78BB4815F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318" creationId="{6FE6B6C3-F1BD-41A3-06FE-2216E9548035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319" creationId="{9591DE80-3ED4-D941-C1E1-1A74E42DD684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320" creationId="{ED1C68EE-4ECE-B2F2-B9AD-143BC9B1AEA1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321" creationId="{C67162E4-C165-BC79-7602-503FE81C74DD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322" creationId="{CED4F755-1C50-E69D-0D09-5C08843A7810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323" creationId="{A49A7AC5-4190-7B1A-74F4-A386C6FF5A04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324" creationId="{053D2F06-56E7-48FE-4B3E-C5D9CA5DBCAD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325" creationId="{EF2BC8F0-CED6-9142-B51F-87272A11CF0F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326" creationId="{9FF33E97-93DE-1F02-411E-C86DC6FACBF5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327" creationId="{4A3DC319-95A1-E514-8018-9EC4C5922DD4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328" creationId="{5ED09BF7-9698-72D6-B079-6207FF7CB89E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329" creationId="{429EEA0F-FDFB-79C6-DBD6-5F65E5B4DCE6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330" creationId="{09C923C1-A22C-B076-07AD-CD3BB253CBD1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331" creationId="{9D49E7CD-3CD8-9AE9-6CB3-B36EC26510C4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332" creationId="{0DD3008C-4306-E1E9-6F6F-378375E5F75F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333" creationId="{3C648E5A-A0F1-B3BE-69E7-CF20875392E9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334" creationId="{9B4F4EE9-7F49-A205-521D-C5E684ED9E0C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335" creationId="{EA8C6B1E-02AE-A332-49BE-7B5B96B963BC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336" creationId="{54966790-D281-6787-40A8-7E1E8978DA8C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337" creationId="{4D69730B-1DEF-52D2-B97C-2073EB338DFF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338" creationId="{CD87273B-CDF3-98A6-CFA9-222AA1684A05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339" creationId="{30454587-FBE6-BBB3-782C-98465CEC6119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340" creationId="{B5C3C547-A6B5-A6DC-AA44-02E509767FDE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341" creationId="{DE913FD3-773F-59DB-A97D-05FA40716DAB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342" creationId="{2DDD878E-76F2-2A7F-FEA1-12F2914E13B9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343" creationId="{8631BBF9-2285-7E5D-4134-3613F51A1EFA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344" creationId="{F833DAD9-0683-89EB-275A-56585BF089C4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345" creationId="{6A97F7C6-2154-9068-6364-1C561DF62016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346" creationId="{CB05B008-444C-00F7-37E5-BA6F3CA2F114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347" creationId="{6C5090E1-174C-20A9-63B5-1BB29093BD07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348" creationId="{C8777AEC-94F4-179C-6205-DCEA521361E6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349" creationId="{233B5C1B-ED8C-6E38-C4B2-C389CD173D62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350" creationId="{36100F52-2A13-3407-5523-7F0F1BB38FCD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351" creationId="{686BFBDE-0DAD-0718-A061-54E6FE806774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352" creationId="{3D62D111-DA31-81DA-EABF-A026A57D94C6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353" creationId="{D2F8033F-4B42-2805-1314-21F3147C81AA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354" creationId="{C7655BB9-8E52-8AC6-0970-1D721E584E6A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355" creationId="{4C5CEDC3-8FBA-C585-96C8-B933C193AD8E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356" creationId="{086A6A6B-84FF-F066-952D-223DCA67C64F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357" creationId="{8237EFB6-F656-71D0-2836-94B7FB8A4DD4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358" creationId="{CF3AFA32-71EC-E5B3-55B5-BE6222E6D7D0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359" creationId="{DD0C48D3-0F40-B5C1-906F-BA1355417825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360" creationId="{659F7E54-18C2-2051-765E-2A860916730F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361" creationId="{931869C2-124D-5B37-23BF-B0101C2C16B4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362" creationId="{0BEB88AF-3B86-6DEF-DAE7-A80A123CBCA7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363" creationId="{AFE7E2A0-3A30-9189-EF26-698CBC3A9DB0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364" creationId="{BCE1776F-DDF4-19FF-4AC9-54B79EE86961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365" creationId="{7632749F-C9BF-9A05-8C48-A263F1254FBA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366" creationId="{1C51D4DD-34A8-8460-8E19-8E8B9948C147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367" creationId="{6BE2375C-D4FE-7782-401C-B22A6373D8D7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368" creationId="{55C9BC64-1274-1583-C280-9E322747EC05}"/>
            </ac:spMkLst>
          </pc:spChg>
          <pc:spChg chg="mod">
            <ac:chgData name="Yasin Arafat" userId="1bac607883c7da5f" providerId="LiveId" clId="{2C40E929-F84B-6641-995C-DC4383F024B3}" dt="2024-06-11T11:04:29.261" v="192"/>
            <ac:spMkLst>
              <pc:docMk/>
              <pc:sldMasterMk cId="802001398" sldId="2147483648"/>
              <pc:sldLayoutMk cId="880097653" sldId="2147483666"/>
              <ac:spMk id="369" creationId="{00BD2EC3-4078-3B1D-9B46-C1BB1DDA17A4}"/>
            </ac:spMkLst>
          </pc:spChg>
          <pc:spChg chg="add mod">
            <ac:chgData name="Yasin Arafat" userId="1bac607883c7da5f" providerId="LiveId" clId="{2C40E929-F84B-6641-995C-DC4383F024B3}" dt="2024-06-11T11:05:06.728" v="199" actId="2711"/>
            <ac:spMkLst>
              <pc:docMk/>
              <pc:sldMasterMk cId="802001398" sldId="2147483648"/>
              <pc:sldLayoutMk cId="880097653" sldId="2147483666"/>
              <ac:spMk id="370" creationId="{189C5830-58E6-7799-9E07-20CBF764792A}"/>
            </ac:spMkLst>
          </pc:spChg>
          <pc:spChg chg="add del mod">
            <ac:chgData name="Yasin Arafat" userId="1bac607883c7da5f" providerId="LiveId" clId="{2C40E929-F84B-6641-995C-DC4383F024B3}" dt="2024-06-11T11:04:59.554" v="197" actId="478"/>
            <ac:spMkLst>
              <pc:docMk/>
              <pc:sldMasterMk cId="802001398" sldId="2147483648"/>
              <pc:sldLayoutMk cId="880097653" sldId="2147483666"/>
              <ac:spMk id="371" creationId="{E39DB4CE-9142-92DE-ABA8-CA36893D0DCE}"/>
            </ac:spMkLst>
          </pc:spChg>
          <pc:grpChg chg="add mod">
            <ac:chgData name="Yasin Arafat" userId="1bac607883c7da5f" providerId="LiveId" clId="{2C40E929-F84B-6641-995C-DC4383F024B3}" dt="2024-06-11T11:05:06.728" v="199" actId="2711"/>
            <ac:grpSpMkLst>
              <pc:docMk/>
              <pc:sldMasterMk cId="802001398" sldId="2147483648"/>
              <pc:sldLayoutMk cId="880097653" sldId="2147483666"/>
              <ac:grpSpMk id="9" creationId="{689B5C8C-9E03-8B42-D7B8-229779F4D366}"/>
            </ac:grpSpMkLst>
          </pc:grpChg>
        </pc:sldLayoutChg>
        <pc:sldLayoutChg chg="addSp delSp modSp mod">
          <pc:chgData name="Yasin Arafat" userId="1bac607883c7da5f" providerId="LiveId" clId="{2C40E929-F84B-6641-995C-DC4383F024B3}" dt="2024-06-11T11:03:54.867" v="190" actId="2711"/>
          <pc:sldLayoutMkLst>
            <pc:docMk/>
            <pc:sldMasterMk cId="802001398" sldId="2147483648"/>
            <pc:sldLayoutMk cId="115252231" sldId="2147483667"/>
          </pc:sldLayoutMkLst>
          <pc:spChg chg="mod">
            <ac:chgData name="Yasin Arafat" userId="1bac607883c7da5f" providerId="LiveId" clId="{2C40E929-F84B-6641-995C-DC4383F024B3}" dt="2024-06-11T11:03:54.867" v="190" actId="2711"/>
            <ac:spMkLst>
              <pc:docMk/>
              <pc:sldMasterMk cId="802001398" sldId="2147483648"/>
              <pc:sldLayoutMk cId="115252231" sldId="2147483667"/>
              <ac:spMk id="2" creationId="{216647D0-2DAC-43ED-87F5-A7414E8572D5}"/>
            </ac:spMkLst>
          </pc:spChg>
          <pc:spChg chg="del">
            <ac:chgData name="Yasin Arafat" userId="1bac607883c7da5f" providerId="LiveId" clId="{2C40E929-F84B-6641-995C-DC4383F024B3}" dt="2024-06-11T10:57:19.421" v="171" actId="478"/>
            <ac:spMkLst>
              <pc:docMk/>
              <pc:sldMasterMk cId="802001398" sldId="2147483648"/>
              <pc:sldLayoutMk cId="115252231" sldId="2147483667"/>
              <ac:spMk id="3" creationId="{AA35F062-DE44-8DC8-78E2-1DAE0BED4A6A}"/>
            </ac:spMkLst>
          </pc:spChg>
          <pc:spChg chg="del">
            <ac:chgData name="Yasin Arafat" userId="1bac607883c7da5f" providerId="LiveId" clId="{2C40E929-F84B-6641-995C-DC4383F024B3}" dt="2024-06-11T10:57:19.421" v="171" actId="478"/>
            <ac:spMkLst>
              <pc:docMk/>
              <pc:sldMasterMk cId="802001398" sldId="2147483648"/>
              <pc:sldLayoutMk cId="115252231" sldId="2147483667"/>
              <ac:spMk id="4" creationId="{D5BD3B05-FCD0-A9F5-C281-F54C1B34C084}"/>
            </ac:spMkLst>
          </pc:spChg>
          <pc:spChg chg="mod">
            <ac:chgData name="Yasin Arafat" userId="1bac607883c7da5f" providerId="LiveId" clId="{2C40E929-F84B-6641-995C-DC4383F024B3}" dt="2024-06-11T11:03:54.867" v="190" actId="2711"/>
            <ac:spMkLst>
              <pc:docMk/>
              <pc:sldMasterMk cId="802001398" sldId="2147483648"/>
              <pc:sldLayoutMk cId="115252231" sldId="2147483667"/>
              <ac:spMk id="5" creationId="{28CD8D3C-49CE-351D-5F1C-C99B2896A855}"/>
            </ac:spMkLst>
          </pc:spChg>
          <pc:spChg chg="mod">
            <ac:chgData name="Yasin Arafat" userId="1bac607883c7da5f" providerId="LiveId" clId="{2C40E929-F84B-6641-995C-DC4383F024B3}" dt="2024-06-11T11:03:54.867" v="190" actId="2711"/>
            <ac:spMkLst>
              <pc:docMk/>
              <pc:sldMasterMk cId="802001398" sldId="2147483648"/>
              <pc:sldLayoutMk cId="115252231" sldId="2147483667"/>
              <ac:spMk id="6" creationId="{B94F55DA-590C-AC00-ABB3-B63647043CF8}"/>
            </ac:spMkLst>
          </pc:spChg>
          <pc:spChg chg="mod">
            <ac:chgData name="Yasin Arafat" userId="1bac607883c7da5f" providerId="LiveId" clId="{2C40E929-F84B-6641-995C-DC4383F024B3}" dt="2024-06-11T11:03:54.867" v="190" actId="2711"/>
            <ac:spMkLst>
              <pc:docMk/>
              <pc:sldMasterMk cId="802001398" sldId="2147483648"/>
              <pc:sldLayoutMk cId="115252231" sldId="2147483667"/>
              <ac:spMk id="7" creationId="{2F5AEAA4-5F74-10CA-8D89-3E8D71F14D92}"/>
            </ac:spMkLst>
          </pc:spChg>
          <pc:spChg chg="del">
            <ac:chgData name="Yasin Arafat" userId="1bac607883c7da5f" providerId="LiveId" clId="{2C40E929-F84B-6641-995C-DC4383F024B3}" dt="2024-06-11T10:57:19.421" v="171" actId="478"/>
            <ac:spMkLst>
              <pc:docMk/>
              <pc:sldMasterMk cId="802001398" sldId="2147483648"/>
              <pc:sldLayoutMk cId="115252231" sldId="2147483667"/>
              <ac:spMk id="8" creationId="{9881D5DE-422E-FA35-81CF-F504DB7959F0}"/>
            </ac:spMkLst>
          </pc:spChg>
          <pc:spChg chg="del">
            <ac:chgData name="Yasin Arafat" userId="1bac607883c7da5f" providerId="LiveId" clId="{2C40E929-F84B-6641-995C-DC4383F024B3}" dt="2024-06-11T10:57:19.421" v="171" actId="478"/>
            <ac:spMkLst>
              <pc:docMk/>
              <pc:sldMasterMk cId="802001398" sldId="2147483648"/>
              <pc:sldLayoutMk cId="115252231" sldId="2147483667"/>
              <ac:spMk id="9" creationId="{DBFAC15E-87EB-71BC-B78C-668CDCD09492}"/>
            </ac:spMkLst>
          </pc:spChg>
          <pc:spChg chg="del">
            <ac:chgData name="Yasin Arafat" userId="1bac607883c7da5f" providerId="LiveId" clId="{2C40E929-F84B-6641-995C-DC4383F024B3}" dt="2024-06-11T10:57:19.421" v="171" actId="478"/>
            <ac:spMkLst>
              <pc:docMk/>
              <pc:sldMasterMk cId="802001398" sldId="2147483648"/>
              <pc:sldLayoutMk cId="115252231" sldId="2147483667"/>
              <ac:spMk id="10" creationId="{6A5F9BC0-24E5-BD24-BF19-ECCF2B43FE60}"/>
            </ac:spMkLst>
          </pc:spChg>
          <pc:spChg chg="del">
            <ac:chgData name="Yasin Arafat" userId="1bac607883c7da5f" providerId="LiveId" clId="{2C40E929-F84B-6641-995C-DC4383F024B3}" dt="2024-06-11T10:57:19.421" v="171" actId="478"/>
            <ac:spMkLst>
              <pc:docMk/>
              <pc:sldMasterMk cId="802001398" sldId="2147483648"/>
              <pc:sldLayoutMk cId="115252231" sldId="2147483667"/>
              <ac:spMk id="11" creationId="{C99EFC4C-B728-2C75-A140-829D14BC9E80}"/>
            </ac:spMkLst>
          </pc:spChg>
          <pc:spChg chg="del">
            <ac:chgData name="Yasin Arafat" userId="1bac607883c7da5f" providerId="LiveId" clId="{2C40E929-F84B-6641-995C-DC4383F024B3}" dt="2024-06-11T10:57:19.421" v="171" actId="478"/>
            <ac:spMkLst>
              <pc:docMk/>
              <pc:sldMasterMk cId="802001398" sldId="2147483648"/>
              <pc:sldLayoutMk cId="115252231" sldId="2147483667"/>
              <ac:spMk id="12" creationId="{E79B31C9-AAD8-D0B6-70AA-D7B2C47D4307}"/>
            </ac:spMkLst>
          </pc:spChg>
          <pc:spChg chg="del">
            <ac:chgData name="Yasin Arafat" userId="1bac607883c7da5f" providerId="LiveId" clId="{2C40E929-F84B-6641-995C-DC4383F024B3}" dt="2024-06-11T10:57:19.421" v="171" actId="478"/>
            <ac:spMkLst>
              <pc:docMk/>
              <pc:sldMasterMk cId="802001398" sldId="2147483648"/>
              <pc:sldLayoutMk cId="115252231" sldId="2147483667"/>
              <ac:spMk id="13" creationId="{E52B84A1-B8D7-F707-503A-A8844B50246F}"/>
            </ac:spMkLst>
          </pc:spChg>
          <pc:spChg chg="del">
            <ac:chgData name="Yasin Arafat" userId="1bac607883c7da5f" providerId="LiveId" clId="{2C40E929-F84B-6641-995C-DC4383F024B3}" dt="2024-06-11T10:57:19.421" v="171" actId="478"/>
            <ac:spMkLst>
              <pc:docMk/>
              <pc:sldMasterMk cId="802001398" sldId="2147483648"/>
              <pc:sldLayoutMk cId="115252231" sldId="2147483667"/>
              <ac:spMk id="14" creationId="{2978C677-DC78-E52F-7A03-AB1C7F444B4C}"/>
            </ac:spMkLst>
          </pc:spChg>
          <pc:spChg chg="del">
            <ac:chgData name="Yasin Arafat" userId="1bac607883c7da5f" providerId="LiveId" clId="{2C40E929-F84B-6641-995C-DC4383F024B3}" dt="2024-06-11T10:57:19.421" v="171" actId="478"/>
            <ac:spMkLst>
              <pc:docMk/>
              <pc:sldMasterMk cId="802001398" sldId="2147483648"/>
              <pc:sldLayoutMk cId="115252231" sldId="2147483667"/>
              <ac:spMk id="15" creationId="{C02E928A-A6C6-254A-B966-5FD9E025F7D2}"/>
            </ac:spMkLst>
          </pc:spChg>
          <pc:spChg chg="del">
            <ac:chgData name="Yasin Arafat" userId="1bac607883c7da5f" providerId="LiveId" clId="{2C40E929-F84B-6641-995C-DC4383F024B3}" dt="2024-06-11T10:57:19.421" v="171" actId="478"/>
            <ac:spMkLst>
              <pc:docMk/>
              <pc:sldMasterMk cId="802001398" sldId="2147483648"/>
              <pc:sldLayoutMk cId="115252231" sldId="2147483667"/>
              <ac:spMk id="16" creationId="{7D20816B-2866-6D4D-CCCC-4630BCCE6170}"/>
            </ac:spMkLst>
          </pc:spChg>
          <pc:spChg chg="del">
            <ac:chgData name="Yasin Arafat" userId="1bac607883c7da5f" providerId="LiveId" clId="{2C40E929-F84B-6641-995C-DC4383F024B3}" dt="2024-06-11T10:57:19.421" v="171" actId="478"/>
            <ac:spMkLst>
              <pc:docMk/>
              <pc:sldMasterMk cId="802001398" sldId="2147483648"/>
              <pc:sldLayoutMk cId="115252231" sldId="2147483667"/>
              <ac:spMk id="17" creationId="{BF2C6A96-9922-5A19-E234-D9693981FA2C}"/>
            </ac:spMkLst>
          </pc:spChg>
          <pc:spChg chg="del">
            <ac:chgData name="Yasin Arafat" userId="1bac607883c7da5f" providerId="LiveId" clId="{2C40E929-F84B-6641-995C-DC4383F024B3}" dt="2024-06-11T10:57:19.421" v="171" actId="478"/>
            <ac:spMkLst>
              <pc:docMk/>
              <pc:sldMasterMk cId="802001398" sldId="2147483648"/>
              <pc:sldLayoutMk cId="115252231" sldId="2147483667"/>
              <ac:spMk id="18" creationId="{24A150CA-E7B4-832B-C02C-6CC33A7D3CC8}"/>
            </ac:spMkLst>
          </pc:spChg>
          <pc:spChg chg="del">
            <ac:chgData name="Yasin Arafat" userId="1bac607883c7da5f" providerId="LiveId" clId="{2C40E929-F84B-6641-995C-DC4383F024B3}" dt="2024-06-11T10:57:19.421" v="171" actId="478"/>
            <ac:spMkLst>
              <pc:docMk/>
              <pc:sldMasterMk cId="802001398" sldId="2147483648"/>
              <pc:sldLayoutMk cId="115252231" sldId="2147483667"/>
              <ac:spMk id="19" creationId="{0203D9EB-BB9D-DB24-F456-000FBA517CD8}"/>
            </ac:spMkLst>
          </pc:spChg>
          <pc:spChg chg="mod">
            <ac:chgData name="Yasin Arafat" userId="1bac607883c7da5f" providerId="LiveId" clId="{2C40E929-F84B-6641-995C-DC4383F024B3}" dt="2024-06-11T10:57:20.224" v="172"/>
            <ac:spMkLst>
              <pc:docMk/>
              <pc:sldMasterMk cId="802001398" sldId="2147483648"/>
              <pc:sldLayoutMk cId="115252231" sldId="2147483667"/>
              <ac:spMk id="21" creationId="{D8638D75-1FFF-2E46-9F27-5B0862262D9C}"/>
            </ac:spMkLst>
          </pc:spChg>
          <pc:spChg chg="mod">
            <ac:chgData name="Yasin Arafat" userId="1bac607883c7da5f" providerId="LiveId" clId="{2C40E929-F84B-6641-995C-DC4383F024B3}" dt="2024-06-11T10:57:20.224" v="172"/>
            <ac:spMkLst>
              <pc:docMk/>
              <pc:sldMasterMk cId="802001398" sldId="2147483648"/>
              <pc:sldLayoutMk cId="115252231" sldId="2147483667"/>
              <ac:spMk id="22" creationId="{FADB1DB2-CB27-8FE8-C63B-ADB911EA5F2A}"/>
            </ac:spMkLst>
          </pc:spChg>
          <pc:spChg chg="add mod">
            <ac:chgData name="Yasin Arafat" userId="1bac607883c7da5f" providerId="LiveId" clId="{2C40E929-F84B-6641-995C-DC4383F024B3}" dt="2024-06-11T11:03:54.867" v="190" actId="2711"/>
            <ac:spMkLst>
              <pc:docMk/>
              <pc:sldMasterMk cId="802001398" sldId="2147483648"/>
              <pc:sldLayoutMk cId="115252231" sldId="2147483667"/>
              <ac:spMk id="23" creationId="{71E211B7-BB39-FF18-46CF-C428DB2ADC50}"/>
            </ac:spMkLst>
          </pc:spChg>
          <pc:spChg chg="add mod">
            <ac:chgData name="Yasin Arafat" userId="1bac607883c7da5f" providerId="LiveId" clId="{2C40E929-F84B-6641-995C-DC4383F024B3}" dt="2024-06-11T11:03:54.867" v="190" actId="2711"/>
            <ac:spMkLst>
              <pc:docMk/>
              <pc:sldMasterMk cId="802001398" sldId="2147483648"/>
              <pc:sldLayoutMk cId="115252231" sldId="2147483667"/>
              <ac:spMk id="24" creationId="{537305CE-F7A6-F860-F337-869272B5426D}"/>
            </ac:spMkLst>
          </pc:spChg>
          <pc:spChg chg="add mod">
            <ac:chgData name="Yasin Arafat" userId="1bac607883c7da5f" providerId="LiveId" clId="{2C40E929-F84B-6641-995C-DC4383F024B3}" dt="2024-06-11T11:03:54.867" v="190" actId="2711"/>
            <ac:spMkLst>
              <pc:docMk/>
              <pc:sldMasterMk cId="802001398" sldId="2147483648"/>
              <pc:sldLayoutMk cId="115252231" sldId="2147483667"/>
              <ac:spMk id="25" creationId="{1BACAE18-4886-DCE0-381B-31C44201632E}"/>
            </ac:spMkLst>
          </pc:spChg>
          <pc:spChg chg="add mod">
            <ac:chgData name="Yasin Arafat" userId="1bac607883c7da5f" providerId="LiveId" clId="{2C40E929-F84B-6641-995C-DC4383F024B3}" dt="2024-06-11T11:03:54.867" v="190" actId="2711"/>
            <ac:spMkLst>
              <pc:docMk/>
              <pc:sldMasterMk cId="802001398" sldId="2147483648"/>
              <pc:sldLayoutMk cId="115252231" sldId="2147483667"/>
              <ac:spMk id="26" creationId="{1CBD7C4D-B917-E3AF-30CB-0298C17A3B28}"/>
            </ac:spMkLst>
          </pc:spChg>
          <pc:spChg chg="add mod">
            <ac:chgData name="Yasin Arafat" userId="1bac607883c7da5f" providerId="LiveId" clId="{2C40E929-F84B-6641-995C-DC4383F024B3}" dt="2024-06-11T11:03:54.867" v="190" actId="2711"/>
            <ac:spMkLst>
              <pc:docMk/>
              <pc:sldMasterMk cId="802001398" sldId="2147483648"/>
              <pc:sldLayoutMk cId="115252231" sldId="2147483667"/>
              <ac:spMk id="27" creationId="{511A63B1-1F33-49C5-3C95-2F5E4EB9800A}"/>
            </ac:spMkLst>
          </pc:spChg>
          <pc:spChg chg="add mod">
            <ac:chgData name="Yasin Arafat" userId="1bac607883c7da5f" providerId="LiveId" clId="{2C40E929-F84B-6641-995C-DC4383F024B3}" dt="2024-06-11T11:03:54.867" v="190" actId="2711"/>
            <ac:spMkLst>
              <pc:docMk/>
              <pc:sldMasterMk cId="802001398" sldId="2147483648"/>
              <pc:sldLayoutMk cId="115252231" sldId="2147483667"/>
              <ac:spMk id="28" creationId="{D9FE74D0-0009-0FA6-62BE-48131D31DCF5}"/>
            </ac:spMkLst>
          </pc:spChg>
          <pc:spChg chg="add mod">
            <ac:chgData name="Yasin Arafat" userId="1bac607883c7da5f" providerId="LiveId" clId="{2C40E929-F84B-6641-995C-DC4383F024B3}" dt="2024-06-11T11:03:54.867" v="190" actId="2711"/>
            <ac:spMkLst>
              <pc:docMk/>
              <pc:sldMasterMk cId="802001398" sldId="2147483648"/>
              <pc:sldLayoutMk cId="115252231" sldId="2147483667"/>
              <ac:spMk id="29" creationId="{82B5BFDE-3CE1-2B90-7919-4EA65B6F9703}"/>
            </ac:spMkLst>
          </pc:spChg>
          <pc:spChg chg="add mod">
            <ac:chgData name="Yasin Arafat" userId="1bac607883c7da5f" providerId="LiveId" clId="{2C40E929-F84B-6641-995C-DC4383F024B3}" dt="2024-06-11T11:03:54.867" v="190" actId="2711"/>
            <ac:spMkLst>
              <pc:docMk/>
              <pc:sldMasterMk cId="802001398" sldId="2147483648"/>
              <pc:sldLayoutMk cId="115252231" sldId="2147483667"/>
              <ac:spMk id="30" creationId="{6F02E143-5ACE-171B-E5C6-4CB63089DFEC}"/>
            </ac:spMkLst>
          </pc:spChg>
          <pc:spChg chg="add mod">
            <ac:chgData name="Yasin Arafat" userId="1bac607883c7da5f" providerId="LiveId" clId="{2C40E929-F84B-6641-995C-DC4383F024B3}" dt="2024-06-11T11:03:54.867" v="190" actId="2711"/>
            <ac:spMkLst>
              <pc:docMk/>
              <pc:sldMasterMk cId="802001398" sldId="2147483648"/>
              <pc:sldLayoutMk cId="115252231" sldId="2147483667"/>
              <ac:spMk id="31" creationId="{BFEAE72F-BA45-CB9A-B491-BBA18B79CE91}"/>
            </ac:spMkLst>
          </pc:spChg>
          <pc:spChg chg="del">
            <ac:chgData name="Yasin Arafat" userId="1bac607883c7da5f" providerId="LiveId" clId="{2C40E929-F84B-6641-995C-DC4383F024B3}" dt="2024-06-11T10:57:19.421" v="171" actId="478"/>
            <ac:spMkLst>
              <pc:docMk/>
              <pc:sldMasterMk cId="802001398" sldId="2147483648"/>
              <pc:sldLayoutMk cId="115252231" sldId="2147483667"/>
              <ac:spMk id="32" creationId="{9CE7C596-B693-0EB7-2EFC-8D1BB510818C}"/>
            </ac:spMkLst>
          </pc:spChg>
          <pc:spChg chg="del">
            <ac:chgData name="Yasin Arafat" userId="1bac607883c7da5f" providerId="LiveId" clId="{2C40E929-F84B-6641-995C-DC4383F024B3}" dt="2024-06-11T10:57:19.421" v="171" actId="478"/>
            <ac:spMkLst>
              <pc:docMk/>
              <pc:sldMasterMk cId="802001398" sldId="2147483648"/>
              <pc:sldLayoutMk cId="115252231" sldId="2147483667"/>
              <ac:spMk id="33" creationId="{7393841C-D8DB-F513-8DB5-745C615A628D}"/>
            </ac:spMkLst>
          </pc:spChg>
          <pc:spChg chg="del">
            <ac:chgData name="Yasin Arafat" userId="1bac607883c7da5f" providerId="LiveId" clId="{2C40E929-F84B-6641-995C-DC4383F024B3}" dt="2024-06-11T10:57:19.421" v="171" actId="478"/>
            <ac:spMkLst>
              <pc:docMk/>
              <pc:sldMasterMk cId="802001398" sldId="2147483648"/>
              <pc:sldLayoutMk cId="115252231" sldId="2147483667"/>
              <ac:spMk id="34" creationId="{581E7B9B-1979-90FC-C047-2B4E11EABDE9}"/>
            </ac:spMkLst>
          </pc:spChg>
          <pc:spChg chg="del">
            <ac:chgData name="Yasin Arafat" userId="1bac607883c7da5f" providerId="LiveId" clId="{2C40E929-F84B-6641-995C-DC4383F024B3}" dt="2024-06-11T10:57:19.421" v="171" actId="478"/>
            <ac:spMkLst>
              <pc:docMk/>
              <pc:sldMasterMk cId="802001398" sldId="2147483648"/>
              <pc:sldLayoutMk cId="115252231" sldId="2147483667"/>
              <ac:spMk id="35" creationId="{0286C216-3BD0-83C7-9731-EAC7E5A9EE60}"/>
            </ac:spMkLst>
          </pc:spChg>
          <pc:spChg chg="del">
            <ac:chgData name="Yasin Arafat" userId="1bac607883c7da5f" providerId="LiveId" clId="{2C40E929-F84B-6641-995C-DC4383F024B3}" dt="2024-06-11T10:57:19.421" v="171" actId="478"/>
            <ac:spMkLst>
              <pc:docMk/>
              <pc:sldMasterMk cId="802001398" sldId="2147483648"/>
              <pc:sldLayoutMk cId="115252231" sldId="2147483667"/>
              <ac:spMk id="36" creationId="{F988D4E8-675A-33F6-A307-754A879F235A}"/>
            </ac:spMkLst>
          </pc:spChg>
          <pc:spChg chg="del">
            <ac:chgData name="Yasin Arafat" userId="1bac607883c7da5f" providerId="LiveId" clId="{2C40E929-F84B-6641-995C-DC4383F024B3}" dt="2024-06-11T10:57:19.421" v="171" actId="478"/>
            <ac:spMkLst>
              <pc:docMk/>
              <pc:sldMasterMk cId="802001398" sldId="2147483648"/>
              <pc:sldLayoutMk cId="115252231" sldId="2147483667"/>
              <ac:spMk id="37" creationId="{4F556D03-4C51-55C5-2574-BE94EB834079}"/>
            </ac:spMkLst>
          </pc:spChg>
          <pc:spChg chg="del">
            <ac:chgData name="Yasin Arafat" userId="1bac607883c7da5f" providerId="LiveId" clId="{2C40E929-F84B-6641-995C-DC4383F024B3}" dt="2024-06-11T10:57:19.421" v="171" actId="478"/>
            <ac:spMkLst>
              <pc:docMk/>
              <pc:sldMasterMk cId="802001398" sldId="2147483648"/>
              <pc:sldLayoutMk cId="115252231" sldId="2147483667"/>
              <ac:spMk id="38" creationId="{D5A992AA-7DE7-CB16-4D5C-1E6C7296AD6E}"/>
            </ac:spMkLst>
          </pc:spChg>
          <pc:spChg chg="del">
            <ac:chgData name="Yasin Arafat" userId="1bac607883c7da5f" providerId="LiveId" clId="{2C40E929-F84B-6641-995C-DC4383F024B3}" dt="2024-06-11T10:57:19.421" v="171" actId="478"/>
            <ac:spMkLst>
              <pc:docMk/>
              <pc:sldMasterMk cId="802001398" sldId="2147483648"/>
              <pc:sldLayoutMk cId="115252231" sldId="2147483667"/>
              <ac:spMk id="39" creationId="{D218B110-6BF2-BEAC-8509-74030C2333AC}"/>
            </ac:spMkLst>
          </pc:spChg>
          <pc:spChg chg="del">
            <ac:chgData name="Yasin Arafat" userId="1bac607883c7da5f" providerId="LiveId" clId="{2C40E929-F84B-6641-995C-DC4383F024B3}" dt="2024-06-11T10:57:19.421" v="171" actId="478"/>
            <ac:spMkLst>
              <pc:docMk/>
              <pc:sldMasterMk cId="802001398" sldId="2147483648"/>
              <pc:sldLayoutMk cId="115252231" sldId="2147483667"/>
              <ac:spMk id="40" creationId="{ACCB2757-7F22-03EE-1BB3-FD32F5188A5D}"/>
            </ac:spMkLst>
          </pc:spChg>
          <pc:spChg chg="del">
            <ac:chgData name="Yasin Arafat" userId="1bac607883c7da5f" providerId="LiveId" clId="{2C40E929-F84B-6641-995C-DC4383F024B3}" dt="2024-06-11T10:57:19.421" v="171" actId="478"/>
            <ac:spMkLst>
              <pc:docMk/>
              <pc:sldMasterMk cId="802001398" sldId="2147483648"/>
              <pc:sldLayoutMk cId="115252231" sldId="2147483667"/>
              <ac:spMk id="41" creationId="{7302FE93-D3FF-3DC9-9302-037DFCF60770}"/>
            </ac:spMkLst>
          </pc:spChg>
          <pc:spChg chg="add mod">
            <ac:chgData name="Yasin Arafat" userId="1bac607883c7da5f" providerId="LiveId" clId="{2C40E929-F84B-6641-995C-DC4383F024B3}" dt="2024-06-11T11:03:54.867" v="190" actId="2711"/>
            <ac:spMkLst>
              <pc:docMk/>
              <pc:sldMasterMk cId="802001398" sldId="2147483648"/>
              <pc:sldLayoutMk cId="115252231" sldId="2147483667"/>
              <ac:spMk id="42" creationId="{CFEC59E1-99EC-18E2-803D-579B034C79BB}"/>
            </ac:spMkLst>
          </pc:spChg>
          <pc:spChg chg="add mod">
            <ac:chgData name="Yasin Arafat" userId="1bac607883c7da5f" providerId="LiveId" clId="{2C40E929-F84B-6641-995C-DC4383F024B3}" dt="2024-06-11T11:03:54.867" v="190" actId="2711"/>
            <ac:spMkLst>
              <pc:docMk/>
              <pc:sldMasterMk cId="802001398" sldId="2147483648"/>
              <pc:sldLayoutMk cId="115252231" sldId="2147483667"/>
              <ac:spMk id="43" creationId="{2026DDA1-7462-A08A-E89E-1454A66E88B2}"/>
            </ac:spMkLst>
          </pc:spChg>
          <pc:spChg chg="add mod">
            <ac:chgData name="Yasin Arafat" userId="1bac607883c7da5f" providerId="LiveId" clId="{2C40E929-F84B-6641-995C-DC4383F024B3}" dt="2024-06-11T11:03:54.867" v="190" actId="2711"/>
            <ac:spMkLst>
              <pc:docMk/>
              <pc:sldMasterMk cId="802001398" sldId="2147483648"/>
              <pc:sldLayoutMk cId="115252231" sldId="2147483667"/>
              <ac:spMk id="44" creationId="{E912AE18-BB19-7309-89EE-41A8979899E0}"/>
            </ac:spMkLst>
          </pc:spChg>
          <pc:spChg chg="add mod">
            <ac:chgData name="Yasin Arafat" userId="1bac607883c7da5f" providerId="LiveId" clId="{2C40E929-F84B-6641-995C-DC4383F024B3}" dt="2024-06-11T11:03:54.867" v="190" actId="2711"/>
            <ac:spMkLst>
              <pc:docMk/>
              <pc:sldMasterMk cId="802001398" sldId="2147483648"/>
              <pc:sldLayoutMk cId="115252231" sldId="2147483667"/>
              <ac:spMk id="45" creationId="{117A3817-22B0-E523-D5BA-43385A23852A}"/>
            </ac:spMkLst>
          </pc:spChg>
          <pc:spChg chg="add mod">
            <ac:chgData name="Yasin Arafat" userId="1bac607883c7da5f" providerId="LiveId" clId="{2C40E929-F84B-6641-995C-DC4383F024B3}" dt="2024-06-11T11:03:54.867" v="190" actId="2711"/>
            <ac:spMkLst>
              <pc:docMk/>
              <pc:sldMasterMk cId="802001398" sldId="2147483648"/>
              <pc:sldLayoutMk cId="115252231" sldId="2147483667"/>
              <ac:spMk id="46" creationId="{6033B979-49E0-B210-5392-D6EBBA96784F}"/>
            </ac:spMkLst>
          </pc:spChg>
          <pc:spChg chg="add mod">
            <ac:chgData name="Yasin Arafat" userId="1bac607883c7da5f" providerId="LiveId" clId="{2C40E929-F84B-6641-995C-DC4383F024B3}" dt="2024-06-11T11:03:54.867" v="190" actId="2711"/>
            <ac:spMkLst>
              <pc:docMk/>
              <pc:sldMasterMk cId="802001398" sldId="2147483648"/>
              <pc:sldLayoutMk cId="115252231" sldId="2147483667"/>
              <ac:spMk id="47" creationId="{75C0FE82-7954-9B7F-B16C-55926B8E3E3D}"/>
            </ac:spMkLst>
          </pc:spChg>
          <pc:spChg chg="add mod">
            <ac:chgData name="Yasin Arafat" userId="1bac607883c7da5f" providerId="LiveId" clId="{2C40E929-F84B-6641-995C-DC4383F024B3}" dt="2024-06-11T11:03:54.867" v="190" actId="2711"/>
            <ac:spMkLst>
              <pc:docMk/>
              <pc:sldMasterMk cId="802001398" sldId="2147483648"/>
              <pc:sldLayoutMk cId="115252231" sldId="2147483667"/>
              <ac:spMk id="48" creationId="{71428479-59A7-0287-D4A8-BE43372B86F5}"/>
            </ac:spMkLst>
          </pc:spChg>
          <pc:spChg chg="add mod">
            <ac:chgData name="Yasin Arafat" userId="1bac607883c7da5f" providerId="LiveId" clId="{2C40E929-F84B-6641-995C-DC4383F024B3}" dt="2024-06-11T11:03:54.867" v="190" actId="2711"/>
            <ac:spMkLst>
              <pc:docMk/>
              <pc:sldMasterMk cId="802001398" sldId="2147483648"/>
              <pc:sldLayoutMk cId="115252231" sldId="2147483667"/>
              <ac:spMk id="49" creationId="{F96A4F35-C39B-E58D-9FD1-05206BDAB756}"/>
            </ac:spMkLst>
          </pc:spChg>
          <pc:spChg chg="add mod">
            <ac:chgData name="Yasin Arafat" userId="1bac607883c7da5f" providerId="LiveId" clId="{2C40E929-F84B-6641-995C-DC4383F024B3}" dt="2024-06-11T11:03:54.867" v="190" actId="2711"/>
            <ac:spMkLst>
              <pc:docMk/>
              <pc:sldMasterMk cId="802001398" sldId="2147483648"/>
              <pc:sldLayoutMk cId="115252231" sldId="2147483667"/>
              <ac:spMk id="50" creationId="{A1132748-EA4D-7132-D8F9-5A2A3B391DB4}"/>
            </ac:spMkLst>
          </pc:spChg>
          <pc:spChg chg="add mod">
            <ac:chgData name="Yasin Arafat" userId="1bac607883c7da5f" providerId="LiveId" clId="{2C40E929-F84B-6641-995C-DC4383F024B3}" dt="2024-06-11T11:03:54.867" v="190" actId="2711"/>
            <ac:spMkLst>
              <pc:docMk/>
              <pc:sldMasterMk cId="802001398" sldId="2147483648"/>
              <pc:sldLayoutMk cId="115252231" sldId="2147483667"/>
              <ac:spMk id="51" creationId="{3D48439B-3E8B-91B7-F2EF-155C39429009}"/>
            </ac:spMkLst>
          </pc:spChg>
          <pc:spChg chg="add mod">
            <ac:chgData name="Yasin Arafat" userId="1bac607883c7da5f" providerId="LiveId" clId="{2C40E929-F84B-6641-995C-DC4383F024B3}" dt="2024-06-11T11:03:54.867" v="190" actId="2711"/>
            <ac:spMkLst>
              <pc:docMk/>
              <pc:sldMasterMk cId="802001398" sldId="2147483648"/>
              <pc:sldLayoutMk cId="115252231" sldId="2147483667"/>
              <ac:spMk id="52" creationId="{CDD63C87-17EE-DF9B-922F-7615C8E54D73}"/>
            </ac:spMkLst>
          </pc:spChg>
          <pc:spChg chg="add mod">
            <ac:chgData name="Yasin Arafat" userId="1bac607883c7da5f" providerId="LiveId" clId="{2C40E929-F84B-6641-995C-DC4383F024B3}" dt="2024-06-11T11:03:54.867" v="190" actId="2711"/>
            <ac:spMkLst>
              <pc:docMk/>
              <pc:sldMasterMk cId="802001398" sldId="2147483648"/>
              <pc:sldLayoutMk cId="115252231" sldId="2147483667"/>
              <ac:spMk id="53" creationId="{AA69A869-ACE6-3F94-D2DF-017EC9016419}"/>
            </ac:spMkLst>
          </pc:spChg>
          <pc:spChg chg="add mod">
            <ac:chgData name="Yasin Arafat" userId="1bac607883c7da5f" providerId="LiveId" clId="{2C40E929-F84B-6641-995C-DC4383F024B3}" dt="2024-06-11T11:03:54.867" v="190" actId="2711"/>
            <ac:spMkLst>
              <pc:docMk/>
              <pc:sldMasterMk cId="802001398" sldId="2147483648"/>
              <pc:sldLayoutMk cId="115252231" sldId="2147483667"/>
              <ac:spMk id="54" creationId="{C6B4560D-A50D-B3C3-D5DE-CF5DE1E0D867}"/>
            </ac:spMkLst>
          </pc:spChg>
          <pc:spChg chg="add mod">
            <ac:chgData name="Yasin Arafat" userId="1bac607883c7da5f" providerId="LiveId" clId="{2C40E929-F84B-6641-995C-DC4383F024B3}" dt="2024-06-11T11:03:54.867" v="190" actId="2711"/>
            <ac:spMkLst>
              <pc:docMk/>
              <pc:sldMasterMk cId="802001398" sldId="2147483648"/>
              <pc:sldLayoutMk cId="115252231" sldId="2147483667"/>
              <ac:spMk id="55" creationId="{D397E7BD-5B1A-8D7F-FE39-146ED277E801}"/>
            </ac:spMkLst>
          </pc:spChg>
          <pc:spChg chg="add mod">
            <ac:chgData name="Yasin Arafat" userId="1bac607883c7da5f" providerId="LiveId" clId="{2C40E929-F84B-6641-995C-DC4383F024B3}" dt="2024-06-11T11:03:54.867" v="190" actId="2711"/>
            <ac:spMkLst>
              <pc:docMk/>
              <pc:sldMasterMk cId="802001398" sldId="2147483648"/>
              <pc:sldLayoutMk cId="115252231" sldId="2147483667"/>
              <ac:spMk id="56" creationId="{62528C8D-D849-9081-1DF7-F4827DEF467E}"/>
            </ac:spMkLst>
          </pc:spChg>
          <pc:spChg chg="add mod">
            <ac:chgData name="Yasin Arafat" userId="1bac607883c7da5f" providerId="LiveId" clId="{2C40E929-F84B-6641-995C-DC4383F024B3}" dt="2024-06-11T11:03:54.867" v="190" actId="2711"/>
            <ac:spMkLst>
              <pc:docMk/>
              <pc:sldMasterMk cId="802001398" sldId="2147483648"/>
              <pc:sldLayoutMk cId="115252231" sldId="2147483667"/>
              <ac:spMk id="57" creationId="{EB093498-33AA-626C-6FD2-0C3022710D26}"/>
            </ac:spMkLst>
          </pc:spChg>
          <pc:spChg chg="add mod">
            <ac:chgData name="Yasin Arafat" userId="1bac607883c7da5f" providerId="LiveId" clId="{2C40E929-F84B-6641-995C-DC4383F024B3}" dt="2024-06-11T11:03:54.867" v="190" actId="2711"/>
            <ac:spMkLst>
              <pc:docMk/>
              <pc:sldMasterMk cId="802001398" sldId="2147483648"/>
              <pc:sldLayoutMk cId="115252231" sldId="2147483667"/>
              <ac:spMk id="58" creationId="{1DD466EA-4AB9-7DA1-5FA3-AA678A8E4E66}"/>
            </ac:spMkLst>
          </pc:spChg>
          <pc:spChg chg="add mod">
            <ac:chgData name="Yasin Arafat" userId="1bac607883c7da5f" providerId="LiveId" clId="{2C40E929-F84B-6641-995C-DC4383F024B3}" dt="2024-06-11T11:03:54.867" v="190" actId="2711"/>
            <ac:spMkLst>
              <pc:docMk/>
              <pc:sldMasterMk cId="802001398" sldId="2147483648"/>
              <pc:sldLayoutMk cId="115252231" sldId="2147483667"/>
              <ac:spMk id="59" creationId="{498AF95F-B450-AE31-B40E-CF5EC3DB258C}"/>
            </ac:spMkLst>
          </pc:spChg>
          <pc:grpChg chg="add mod">
            <ac:chgData name="Yasin Arafat" userId="1bac607883c7da5f" providerId="LiveId" clId="{2C40E929-F84B-6641-995C-DC4383F024B3}" dt="2024-06-11T11:03:54.867" v="190" actId="2711"/>
            <ac:grpSpMkLst>
              <pc:docMk/>
              <pc:sldMasterMk cId="802001398" sldId="2147483648"/>
              <pc:sldLayoutMk cId="115252231" sldId="2147483667"/>
              <ac:grpSpMk id="20" creationId="{D71E6AEB-77F2-FCD2-ED3F-9156085A7E82}"/>
            </ac:grpSpMkLst>
          </pc:grpChg>
        </pc:sldLayoutChg>
        <pc:sldLayoutChg chg="addSp delSp modSp mod">
          <pc:chgData name="Yasin Arafat" userId="1bac607883c7da5f" providerId="LiveId" clId="{2C40E929-F84B-6641-995C-DC4383F024B3}" dt="2024-06-11T11:15:55.689" v="253" actId="2711"/>
          <pc:sldLayoutMkLst>
            <pc:docMk/>
            <pc:sldMasterMk cId="802001398" sldId="2147483648"/>
            <pc:sldLayoutMk cId="2195478697" sldId="2147483668"/>
          </pc:sldLayoutMkLst>
          <pc:spChg chg="del">
            <ac:chgData name="Yasin Arafat" userId="1bac607883c7da5f" providerId="LiveId" clId="{2C40E929-F84B-6641-995C-DC4383F024B3}" dt="2024-06-11T11:15:02.392" v="246" actId="478"/>
            <ac:spMkLst>
              <pc:docMk/>
              <pc:sldMasterMk cId="802001398" sldId="2147483648"/>
              <pc:sldLayoutMk cId="2195478697" sldId="2147483668"/>
              <ac:spMk id="2" creationId="{8D1AF7F9-2BED-F8CE-2370-040EA075BECE}"/>
            </ac:spMkLst>
          </pc:spChg>
          <pc:spChg chg="del">
            <ac:chgData name="Yasin Arafat" userId="1bac607883c7da5f" providerId="LiveId" clId="{2C40E929-F84B-6641-995C-DC4383F024B3}" dt="2024-06-11T11:15:02.392" v="246" actId="478"/>
            <ac:spMkLst>
              <pc:docMk/>
              <pc:sldMasterMk cId="802001398" sldId="2147483648"/>
              <pc:sldLayoutMk cId="2195478697" sldId="2147483668"/>
              <ac:spMk id="3" creationId="{0B515FD6-82C1-F27F-AB17-2E2DD041039E}"/>
            </ac:spMkLst>
          </pc:spChg>
          <pc:spChg chg="mod">
            <ac:chgData name="Yasin Arafat" userId="1bac607883c7da5f" providerId="LiveId" clId="{2C40E929-F84B-6641-995C-DC4383F024B3}" dt="2024-06-11T11:15:55.689" v="253" actId="2711"/>
            <ac:spMkLst>
              <pc:docMk/>
              <pc:sldMasterMk cId="802001398" sldId="2147483648"/>
              <pc:sldLayoutMk cId="2195478697" sldId="2147483668"/>
              <ac:spMk id="4" creationId="{9034668E-504D-8D1B-8AC9-3E387BF0B1BA}"/>
            </ac:spMkLst>
          </pc:spChg>
          <pc:spChg chg="mod">
            <ac:chgData name="Yasin Arafat" userId="1bac607883c7da5f" providerId="LiveId" clId="{2C40E929-F84B-6641-995C-DC4383F024B3}" dt="2024-06-11T11:15:55.689" v="253" actId="2711"/>
            <ac:spMkLst>
              <pc:docMk/>
              <pc:sldMasterMk cId="802001398" sldId="2147483648"/>
              <pc:sldLayoutMk cId="2195478697" sldId="2147483668"/>
              <ac:spMk id="5" creationId="{BB5369F0-13E7-3987-C328-EA939F9601E5}"/>
            </ac:spMkLst>
          </pc:spChg>
          <pc:spChg chg="mod">
            <ac:chgData name="Yasin Arafat" userId="1bac607883c7da5f" providerId="LiveId" clId="{2C40E929-F84B-6641-995C-DC4383F024B3}" dt="2024-06-11T11:15:55.689" v="253" actId="2711"/>
            <ac:spMkLst>
              <pc:docMk/>
              <pc:sldMasterMk cId="802001398" sldId="2147483648"/>
              <pc:sldLayoutMk cId="2195478697" sldId="2147483668"/>
              <ac:spMk id="6" creationId="{76047604-23FB-3B77-51A9-FC577F45E9D1}"/>
            </ac:spMkLst>
          </pc:spChg>
          <pc:spChg chg="add mod">
            <ac:chgData name="Yasin Arafat" userId="1bac607883c7da5f" providerId="LiveId" clId="{2C40E929-F84B-6641-995C-DC4383F024B3}" dt="2024-06-11T11:15:55.689" v="253" actId="2711"/>
            <ac:spMkLst>
              <pc:docMk/>
              <pc:sldMasterMk cId="802001398" sldId="2147483648"/>
              <pc:sldLayoutMk cId="2195478697" sldId="2147483668"/>
              <ac:spMk id="7" creationId="{5E3A1548-3930-688B-991F-26180B10EC0C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26" creationId="{58DDF656-2AA8-9E24-9910-C8BCDBEED35F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27" creationId="{26D6E52E-01AF-607D-C07E-F11693AA7C9E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28" creationId="{698F3A48-9947-5755-DB5C-6D1A0B2FBCE3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29" creationId="{44740ED0-71A5-F019-687E-02DB4A46FBD9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30" creationId="{33532D4C-ECAE-34F2-395D-44C14BE08C8E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31" creationId="{5D82BF5B-4AC3-7BE2-E9AD-562396441AEA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32" creationId="{090FE9FA-CEDB-E2F8-D5E3-63055F766257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33" creationId="{5DA30154-E49E-F928-2386-0D7704973836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34" creationId="{99FB05A7-B4A7-E434-0D64-378550E08A95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35" creationId="{26C6F513-2C70-30B3-6640-3CBFD2574C98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36" creationId="{54541970-BD56-56AB-2D21-6CDC14A730D0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37" creationId="{C394CEB1-E666-C4A8-D0A7-7373A0A1749C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38" creationId="{FDC1C26E-1E26-0537-D24A-70058675951D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39" creationId="{0196BFCA-DD19-7A48-8982-25E4A5F27FB3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40" creationId="{F7FDC5BE-124A-48DE-53ED-4E042C093506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41" creationId="{93398B3A-D9D7-2478-B679-0167C2FC0CEA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42" creationId="{17B640A5-E518-CD3B-141C-010DF4C59C28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43" creationId="{EAFD94B5-8E0E-9BD0-04A4-0482C6CF606C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44" creationId="{A590E2BF-446B-F67B-8957-D239B62FDEEB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45" creationId="{9247FEB6-708A-7297-5DB7-0AEC2DAAB7EE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46" creationId="{28B9E450-D1AD-9E72-6A50-3BD8F6CEA21C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47" creationId="{2DA21975-398B-6FD6-8A1D-499A1063EA5A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48" creationId="{8050C987-E0F4-B3D5-2381-FC90907F26EF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49" creationId="{746E0D2E-B621-792E-CB61-0CC4E61E7EB8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50" creationId="{8E000F00-1021-83AA-2D81-04919E2B19DA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51" creationId="{543E9757-2402-337A-7FF3-5E7FF82FFB4D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52" creationId="{2790DE13-7C14-ABAB-8D36-0D15445798E9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53" creationId="{3AB030DA-5251-26EB-80F5-D9AD3A3D8FBA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54" creationId="{F4E134F4-703D-2393-BC49-548C09A3EF50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55" creationId="{FE68EC67-F89C-54F1-C67F-445ADA23823E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56" creationId="{2D26C630-2BFA-D782-3FD5-29E2381ACA06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57" creationId="{F6135E8B-62BF-67A4-6A5E-0CF8134762BF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58" creationId="{B04E30A1-7163-A8E7-7957-C95FF9176BFF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59" creationId="{47DBC591-47C3-420B-7627-FFF60FB9897A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60" creationId="{2DD415F4-D6E7-B597-229E-31EE5B5D3D8E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61" creationId="{9D65621B-03C0-04DF-631A-4AA2FC503142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62" creationId="{9675856E-8AB4-9B07-B98D-74F8D9852E12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63" creationId="{4DC72171-8565-1F82-35D9-DD942909082A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64" creationId="{CAFAA221-697F-67EF-728B-6BCAC6DFF970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65" creationId="{65E5728C-E872-520D-14D9-3C744C8E53B6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66" creationId="{24F5F61C-08CD-C68A-9678-3CE9F0CD4986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67" creationId="{1FCF1BF2-1275-1A12-3C9F-34DB5A7B62E4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68" creationId="{78EB3824-A788-205F-0873-9B5EFE8CD83B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69" creationId="{AB3F6875-4E71-0EDD-1938-97574CBDE070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70" creationId="{C1BEB7D2-0587-2A8C-5DC7-8903BDC44FF6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71" creationId="{8321F46C-02C2-832B-C672-DA6A8170B199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72" creationId="{A79A0678-0192-BFF4-39E5-388CE93EF5BF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73" creationId="{62A23A03-1C15-1205-4CFB-C78EF62934E4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74" creationId="{CB634C74-F49C-81E5-D40E-8322FEAE721E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75" creationId="{11D062E5-E6FA-4B81-8B58-1C9FD23C812B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76" creationId="{5B118AA7-3B93-CA5E-66D9-F9F292B24AE5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77" creationId="{5DEAEA36-D32B-F402-0CDD-376F57D93624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78" creationId="{BBA4FD1A-5CB8-7DA7-D2D3-68AC3640AC79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79" creationId="{3B83D984-6FEB-4F7F-2432-13FD6BF88E38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80" creationId="{43CBDA61-C813-5F21-7D4A-19047E448B68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81" creationId="{4322DBB5-638B-8D51-47DE-A5A9ACF63DD0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82" creationId="{3EA8A219-399F-039B-14A1-644A7769D0EB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83" creationId="{90182F70-A654-9E82-CB14-634D33CF92E9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84" creationId="{0E9AFEB8-3CDF-6F6C-929D-150E26F14ED9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85" creationId="{12120605-F9E4-8DB8-2F4B-BBAFA8184900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86" creationId="{0F85FCF3-79E1-68DF-E473-30244D5EE154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87" creationId="{DB313A37-0365-59E1-8AD0-B2A9022C126F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88" creationId="{521713E0-F1CE-85D4-FFBC-0926A7CC0DD4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89" creationId="{667D8724-4A8B-9EEA-E833-7B4ED0132B88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90" creationId="{FE7E1648-863A-237D-AC01-9B4AF036846E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91" creationId="{B0804979-FC53-7C57-EA5D-B7F3A0489E23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92" creationId="{69B262E2-5444-AE6C-D69A-AA3FEB1B1B73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93" creationId="{B0568CC4-AC1E-CA7E-9D41-7A35DF8AD114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94" creationId="{CECC8E46-DB82-300A-F10A-050470585A33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95" creationId="{0E1C6D2D-66AF-2ED8-4308-B16C9AE46F17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96" creationId="{FE5926C2-9BFE-8565-AAF7-BCC0B55C2590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97" creationId="{C0794FF5-73FE-6C38-4856-3B1C8E86BEA9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98" creationId="{08B0262C-4D5D-AC59-152C-C36E7863590A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99" creationId="{6245D0AB-74FD-E6BF-994D-AE086FA74928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100" creationId="{4661D102-0C4D-0FF4-D1DC-C4ACE2FA49BC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101" creationId="{E5AB9EA5-0C3C-D470-A079-A8E643FADDF3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102" creationId="{71411BA8-77E3-3682-73EE-F1C68B52430F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103" creationId="{A5AE8929-3A4C-ED30-FF2A-D60281DA05B6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104" creationId="{90868D88-1207-5DBE-E590-DFC25F787741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105" creationId="{4405CF68-E817-B00D-0C68-82DBE2F4E3AD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106" creationId="{5B2A83A4-363B-0ED1-F131-BC565F20E43D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107" creationId="{D8A06BFB-460E-68AA-2547-9C241EAC486A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108" creationId="{1091DC04-B497-E15D-13C5-0DE5A0888760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109" creationId="{7148DA1F-F7A3-50CD-E631-C4CB23C4A747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110" creationId="{0B6A728A-9977-C9E5-2EF1-1384849A599A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111" creationId="{B3E483C4-CA8A-BBA1-63FF-B8B0DEBDF75C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112" creationId="{87C9F982-9412-2E05-FC28-37006D46F85F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113" creationId="{4C889F10-7AC1-E650-4619-F87B0107948C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114" creationId="{E5E52131-7839-9A8C-1F2A-1F1C5EB04F75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115" creationId="{C963532E-03FB-D700-25F7-CE94630BEE34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116" creationId="{6245D340-65D9-1CA5-2800-2D631D5C9EEF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117" creationId="{70B3AD6F-9DE7-1F43-780A-6690B5C9D674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118" creationId="{B8E26CDC-5CEB-F805-6865-09474E16B6B5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119" creationId="{52E14ECA-AF2C-4FFC-47E3-C2FA4BF3A6F9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120" creationId="{C035CCCA-8049-6C3F-6F8F-01D29F559A09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121" creationId="{A817B96F-7FC7-593C-CC1E-07E41C248631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122" creationId="{0504EA39-61C4-F182-8DB6-5544A43E9A29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123" creationId="{4335717D-8200-382D-97A5-C6B920B2155C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124" creationId="{34262170-F43E-3385-7BC1-EFE010E78488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125" creationId="{5DE590C4-0E29-E8D6-2757-F9DF9C174265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126" creationId="{DED7EFC2-8062-9614-9DDE-0D62E20ACA58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127" creationId="{2382AFF8-CD39-2AF7-93E9-B3B0C0C2CCFD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128" creationId="{42547E14-F017-6417-0FDA-C2A9FD98338A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129" creationId="{B6B65B39-84B3-4600-430D-49C8CFEAFC7D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130" creationId="{C733BBF3-D1B4-C8E5-2319-B77BC227C4E1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131" creationId="{DFA308B7-8928-E86E-4898-3E56E23A48B8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132" creationId="{0D9F8096-9741-F90C-D9EE-FAA73A6EA99F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133" creationId="{0D8805B0-4DE1-C748-AC86-21B23C56EACD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134" creationId="{4C71A18D-71EC-FE62-640A-032C07A73679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135" creationId="{1DEF8CE5-568E-36DC-86DC-4FC870728498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136" creationId="{EFF11AC8-D862-D0E9-2499-A06E0523C412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137" creationId="{2230E286-0FD7-7717-53D8-1CC871458732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138" creationId="{40ED2886-9AC4-49BD-5D7E-7BC41227F269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139" creationId="{6AA7E035-7210-6A6B-57EB-26EF102A330D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140" creationId="{85F23EF0-C801-1628-8A90-FA095A50CE75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141" creationId="{02DF768D-F9E7-731C-5948-3315CCEFF475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142" creationId="{847ABE7C-066F-C7EB-D257-0A7FD4BC4BD0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143" creationId="{ABD9A1F3-93EB-80CA-2758-2EF6FD7D7A49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144" creationId="{3078B164-03B7-891A-FCD5-D3E928AA270A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145" creationId="{B4B17443-782E-746E-D429-D9EFDFC18E60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146" creationId="{44BF419E-C655-EF4E-AD67-212BBFE0A9EB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147" creationId="{2C40AEE4-8F0E-E906-F73A-55CC79388F24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148" creationId="{FD228BE3-D4E2-4346-7251-0B221B4C8E19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149" creationId="{D4813869-34DE-E179-8816-FFDE36C60081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150" creationId="{A290513D-CCA5-AB7F-ABBA-D0306602A6CE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151" creationId="{30A2C19F-8E66-261C-9882-CBB856415757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152" creationId="{5F04E6BE-AEA2-FADF-0F02-5B120A087C6D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153" creationId="{6D4828A7-D776-B980-1543-6215DBBD6345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154" creationId="{C5C18C5A-8E83-C4A7-92C4-80047BFC47B8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155" creationId="{B8245443-2945-F8EE-7D1F-0056304AC07A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156" creationId="{82E408E8-1386-ED70-1E5F-4BA50C6B1954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157" creationId="{67E06751-13B2-643B-C243-3BD26DD7D783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158" creationId="{2BB27C63-3489-D0D6-1A4B-19B47E66BA7F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159" creationId="{28D24928-E998-DADF-280E-3B451EBE7B22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160" creationId="{94772353-850A-AEF5-BBC3-E0A3B9FB404D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161" creationId="{89E91130-ED17-E2C4-CC0D-8FA8D7FFAA7E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162" creationId="{6A1324B1-4D84-9FF2-B54D-732B808065FB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163" creationId="{EA6A1BFB-F650-1E4E-D880-DCAC7A59F818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164" creationId="{CC3F616C-3F77-5BC8-A2C1-50605449FAC4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165" creationId="{B69AD43A-B3C5-551A-7C1A-5F89E6FB66E6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166" creationId="{E954ACDA-1275-EBC7-2DDD-5EA8944EECCC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167" creationId="{98CB74E1-A7F2-44EB-155B-4B68B1561065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168" creationId="{9FB065B9-8706-34B8-DB74-E398467A4A49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169" creationId="{F96AB76F-2633-C62A-7254-F7C90F9F59DA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170" creationId="{05BF7353-70A0-07FF-65CE-65E11932D12B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171" creationId="{0345615D-7495-8D57-14BC-CB911C7ACABE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172" creationId="{3CC95A3D-60AD-A94F-F40F-30530E7B34D4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173" creationId="{4FE4D5C9-1D07-5137-1FC7-BED9AADBFAE1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174" creationId="{01D420A4-DB49-5E80-1C53-66F23647B903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175" creationId="{029D011E-1C60-87BD-78A1-155D13A6C839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176" creationId="{7126FD15-F56C-D608-4072-0BE0DAF741C5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177" creationId="{2072DE85-F069-C195-37FF-269923DBC1D7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178" creationId="{81B27B55-4A4E-195D-CA69-07824E9C4142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179" creationId="{FD0479C5-5343-4F70-7D78-09BE1755C019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180" creationId="{7F2974D6-21BF-4AEE-14BA-9F0BC5F0458B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181" creationId="{4E95C8D7-43EC-77E4-EE45-6763E6CD28D4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182" creationId="{D919EB32-EAEE-CE58-6525-47241C5AB62C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183" creationId="{1F4D791A-712A-CE01-FCF5-523BDE4CD2C6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184" creationId="{1FD8458A-3E12-300F-62E6-A1006FB27892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185" creationId="{9C5FE64C-7C5A-1562-6970-0AC5B41C0243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186" creationId="{7C3BFE2F-2C9B-FB20-0090-B187EACA097B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187" creationId="{FBD584F8-7B79-24E9-8399-B1D577D5E58B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188" creationId="{B21B571D-2450-A312-9B1F-C235F367DC62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189" creationId="{A050F665-AADB-66F5-07AD-65DD7667C9DC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190" creationId="{CD12F2A2-8CA4-A9F2-7F33-848165F2A4E6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191" creationId="{CDBA44CB-2518-1464-0F48-155E740D2DE3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192" creationId="{192742B7-FB8B-4D96-8146-ED7722BF5415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193" creationId="{197B01AC-06AB-A908-83E8-6AFA5356B3FD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194" creationId="{71BFDDA2-213D-06EF-9FBF-9DAC4E63A754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195" creationId="{031D2254-9539-D65C-697F-A36DD3513AF8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196" creationId="{507CE161-10E2-C9DE-BD19-2E3CEDFB6363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197" creationId="{0C0FA304-8250-36A1-E6ED-C41318C22420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198" creationId="{5AAB6DD3-DAA5-487A-05E8-87F9B1BD8954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199" creationId="{7AA78B25-EFDD-2AE6-AEB8-C34137DEA085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200" creationId="{752F3681-26B9-C90D-68DE-4A6E4965DC42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201" creationId="{162C88C1-424F-E966-2A61-BE6D44A5FFC0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202" creationId="{AF069B84-9C99-A966-271E-B9BC5EB93637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203" creationId="{9B251F76-2A11-BF76-E995-1A8514C9DC4B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204" creationId="{93874EDB-6BBE-2941-6C6D-8F659B5F2988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205" creationId="{BEA5AB27-FEC1-92B4-F52D-B14A2ACBF864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206" creationId="{53E1B8E0-7A40-33B6-30D9-A6C0A82BD759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207" creationId="{0D76D823-A578-75C9-B104-A028B6A691D1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208" creationId="{86A1A54C-AE8B-F8B3-F0B5-50E656855AEE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209" creationId="{2C606CEE-DD68-712C-6A11-C5F9581419ED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210" creationId="{9CDDCA2C-383D-9FA0-E368-ECF201C906AD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211" creationId="{B1446A2B-4517-C63F-CEDF-4A62CAD68501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212" creationId="{F976CFD8-9FE0-3AE6-C09C-449D68322F92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213" creationId="{08093E31-D322-DDF4-9421-BE6C4121A527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214" creationId="{D0D3F000-B6B5-7FAF-D548-789487EF3744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215" creationId="{C3F949C6-366A-3FE4-D682-1C8A404D9D96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216" creationId="{DEE51D86-99D2-3B67-7542-0CD5D12DBBEF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217" creationId="{0D2F4DE4-A0A6-8E88-C0E7-E27F6BF03573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218" creationId="{263D8A95-5B7C-9042-FFE3-32A1D08351E1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219" creationId="{773B50B1-FFF6-00E4-2602-A23B8F98DF8A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220" creationId="{06944131-67B3-EE6B-A458-3E7041860CE8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221" creationId="{D757A323-AE59-BEF5-ACC2-2B420B838578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222" creationId="{6013872A-61D3-A30F-A606-DFEDF551760B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223" creationId="{2B7A71E1-464C-18E3-71D8-5C77254CE3D0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224" creationId="{E533160B-940C-59A1-292E-AEB12F19533E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225" creationId="{0D30D163-71FD-D5DA-89C7-B218A2A7F67A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226" creationId="{3A7E91AB-7539-FA93-2475-60C9C1B34A21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227" creationId="{41C02DF5-08AD-2DD3-C913-0ADB3B962040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228" creationId="{0BB9BF1E-4382-C552-1B79-581E3A632443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229" creationId="{C6FBB9FD-49B0-6C5B-69B1-A9C7EADAD4E1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230" creationId="{50E72BF2-C2BB-8C68-9C7B-033D70540804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231" creationId="{879B4F12-4C8C-15BD-6E38-11D116E014BD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232" creationId="{93F4DA7A-AC0E-C864-015D-F2FC6BD7AB62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233" creationId="{7DB841C2-61DC-7CAA-F76C-CB5FB9C2E35D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234" creationId="{4340A100-7D48-6D4C-FAFE-B20FF4F6C6D8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235" creationId="{A7EF9422-0874-50CA-DECD-E3FEEEEB4D88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236" creationId="{748135C5-1A19-817A-FDA0-3951C999D143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237" creationId="{27EEBC17-4256-A1D8-83AA-2981F1B8910A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238" creationId="{ACF158E5-7AC7-40CA-5F82-92C714B42B6F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239" creationId="{993E8541-1136-42EA-29AE-67B0FEEF7E09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240" creationId="{E69F8B1C-DF06-1800-0558-F8ACC599753A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241" creationId="{F8103BEE-4D64-3611-0783-FD2FDB27B93C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242" creationId="{2591D344-E610-54A7-5DC0-FA650181A45C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243" creationId="{A420AAB4-8552-A9B1-2701-C5E0E7B56914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244" creationId="{4907BBE1-9009-D64D-B3BE-E728FC39DA24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245" creationId="{EA570739-C820-33FC-614A-C31BA1E4F607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246" creationId="{635798A8-D2DC-8772-8E59-178E6A0FC218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247" creationId="{20B2875A-CDB1-A754-1C8C-3C3C9FFFD863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248" creationId="{067F6968-002F-D84E-42F2-69E9F087C924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249" creationId="{94569E38-809F-0E9F-83A8-D5876C21E7A0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250" creationId="{FCD70690-7638-2DA6-3AC8-D87D789E7859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251" creationId="{9AD9A3CF-FCD7-D4F6-DD23-8DE71C051B60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252" creationId="{C191BA57-7FB6-BF73-FB94-80F263286F42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253" creationId="{75EC7508-08D2-68AA-AB3D-B7312314DE65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254" creationId="{D4D846AD-AA86-A054-2E8B-9DFFECE5ECEE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255" creationId="{FC3B1359-5743-7AE9-4351-EA8A209E7919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256" creationId="{3F3F931A-FA2B-4CE2-9307-77B9973F107E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257" creationId="{A7C69DF8-3116-3ECB-15C9-00AFF4E00717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258" creationId="{7097A089-2F4D-5346-3139-BD4F7701E124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259" creationId="{13A90CD4-3C2A-12EB-E7E6-7EA136D78267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260" creationId="{AEFB6CB8-33BF-57A4-A562-ED7014D40436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261" creationId="{1C8790F7-84FB-F0E4-8A8C-3C52E9C43A8C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262" creationId="{0A885F27-C0C2-AE98-8FDD-0C3D091E6EB6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263" creationId="{419F1702-05F5-6319-0557-553B2D07C5C7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264" creationId="{80E27478-55FD-598A-1EA6-CB4C0B0A83EF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265" creationId="{83AD6273-BBB0-8745-7225-1533391314AC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266" creationId="{F35EC2DD-F319-8BD0-0EFD-A6098FFFFCC6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267" creationId="{0EE3F338-BE55-1227-62DC-B3C95748DEC8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268" creationId="{C68BEE9B-E5B2-E68E-D845-E60516DB83D8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269" creationId="{CA0902D8-FC08-2AE1-ED49-218078CE1FF6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270" creationId="{3AAA1230-A767-23EC-7A50-1735703904CB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271" creationId="{6ED52A66-167D-F801-5E1B-909E118696FD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272" creationId="{12BAA55B-87F9-E8D9-9F9D-1140E73DC7EF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273" creationId="{0A36F301-BBEA-0CB9-0395-E34538600272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274" creationId="{65B97512-8DC6-A56A-01EC-582E613C0FC9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275" creationId="{A0D747D1-9272-453A-E2CE-63B84D975C62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276" creationId="{E2A2FBA9-E01A-35BB-AEC5-03DBA1D168BF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277" creationId="{2501304A-7600-C647-DDFD-8F6CC2CFE0DA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278" creationId="{D8D938A6-EBB4-CAEE-E3EF-17D23A4E755B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279" creationId="{CBBF1E05-03CE-7B2A-4D4A-F60CA7B40B39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280" creationId="{8D117E46-81A9-FC31-AB58-6EBAA058410B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281" creationId="{5C1C3A2B-A597-0458-AEEB-53182F6B1986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282" creationId="{43CD443E-D227-1E67-3198-62953BCD47EC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283" creationId="{BD73D619-F0D4-C0E4-DAE0-F12CC01BD08D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284" creationId="{0FC7DE3B-E174-FD8A-2053-6869A04A2E72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285" creationId="{1CE224C7-213E-CC63-4583-47FAD1029343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286" creationId="{CC6AABA6-6014-DBF5-0395-E847087FBA13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287" creationId="{DE663D58-3812-0A18-5089-A5E67E85A540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288" creationId="{4A79AB41-B0D7-98AA-41EC-BB7F720FB1A8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289" creationId="{3FF85E8A-0CEF-A14A-7DCD-A6C1A2F40B69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290" creationId="{3890999D-5E7E-46C8-B338-2DF6CFEC7B58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291" creationId="{1A25249E-85D4-94B2-B7C4-96BDA4E2BC7A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292" creationId="{E4E4E950-46C0-545F-299D-C81C7374B2E0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293" creationId="{A0AF8308-EB00-3BD1-15D7-119094C7B724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294" creationId="{10FB45C3-FD84-6E9C-22D9-059A8C985587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295" creationId="{02128EF0-2411-4F13-E60D-11492164B609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296" creationId="{90BACADB-2444-4AB0-F206-C43EC406839E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297" creationId="{E1A992B4-2B33-E176-BEF7-DD2673BA6DEB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298" creationId="{BC4ED9B5-4DC3-351D-CFAD-193A38AAD5D5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299" creationId="{9BAA0BC6-2F2F-A83F-4685-A87DE2198AEA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300" creationId="{8912A5CB-66E9-DAB2-D540-BD7A0009D7EB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301" creationId="{30A5838B-D45D-FEE5-AA0B-8A8F3FC8BFC4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302" creationId="{09DC0566-B4C9-C43E-D0A4-0C6F382A5709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303" creationId="{3D67CEB6-5E7B-390B-4C20-B1C86B94C957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304" creationId="{861946AF-02ED-326C-396A-3FE5F551610D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305" creationId="{9E0CC773-A8D9-8B1A-2A35-053904BFCE2D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306" creationId="{E0097E0C-7052-1E89-3B02-B709A4CAB991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307" creationId="{52D2349E-91FE-546E-1FE6-F0D3D90F29B7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308" creationId="{BF23E5C9-F695-582C-1B8A-B4C7D950E6E4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309" creationId="{D7B22380-5378-F9CF-01EE-9D4C5EBF5CCA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310" creationId="{412ED45B-03A0-2627-4A88-627679A04E8D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311" creationId="{F0F6762C-5150-6EC5-2B3E-7C160C7B9F64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312" creationId="{82AA666C-F6CC-B8C9-BE2A-003C6E19717D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313" creationId="{56237656-0A0D-CA33-7E06-92B61CADBB5E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314" creationId="{B6B58ADE-1DF3-D7AE-8A1B-FFA72794F7CE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315" creationId="{B8123519-1D78-9F3B-6A6B-B9876B599795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316" creationId="{5D652FAE-FBE5-82D4-2AC6-F4788467CEF2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317" creationId="{EE862E16-6F13-A940-ADF9-0D3A9B7654BF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318" creationId="{15CF75FE-2A7F-B4EC-9C07-2B9A54B8D509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319" creationId="{58B1C637-93B1-9843-E689-A3077F536927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320" creationId="{7D8443F5-E362-95F4-545F-34FF01A12C78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321" creationId="{D3EE602D-BF26-D898-FA54-8192027C2777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322" creationId="{D3594716-20EB-10C2-563A-A7CD317C15BE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323" creationId="{69D869B2-1761-5783-61B0-5BCA29B30E62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324" creationId="{CAB0F975-8819-E87D-A9AA-E55EEAE0F4E2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325" creationId="{37FF3F51-D496-EFA2-04EC-F41E66565BF2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326" creationId="{BC07AE61-7CCA-C029-9D88-E5B7365D6547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327" creationId="{061A9C0E-E05A-7FBB-3343-A83BD0BE7121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328" creationId="{3E7C1A81-A3C0-72DF-D5AA-A624367527AC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329" creationId="{38C2375A-B547-BB28-EF1A-ACC4B95C9114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330" creationId="{FFAAD743-C808-CA2C-5E03-6D0FBDE3B138}"/>
            </ac:spMkLst>
          </pc:spChg>
          <pc:spChg chg="mod">
            <ac:chgData name="Yasin Arafat" userId="1bac607883c7da5f" providerId="LiveId" clId="{2C40E929-F84B-6641-995C-DC4383F024B3}" dt="2024-06-11T11:15:03.049" v="247"/>
            <ac:spMkLst>
              <pc:docMk/>
              <pc:sldMasterMk cId="802001398" sldId="2147483648"/>
              <pc:sldLayoutMk cId="2195478697" sldId="2147483668"/>
              <ac:spMk id="331" creationId="{15EA755B-9548-7BC4-538A-9DEE8EFDC065}"/>
            </ac:spMkLst>
          </pc:spChg>
          <pc:spChg chg="add mod">
            <ac:chgData name="Yasin Arafat" userId="1bac607883c7da5f" providerId="LiveId" clId="{2C40E929-F84B-6641-995C-DC4383F024B3}" dt="2024-06-11T11:15:55.689" v="253" actId="2711"/>
            <ac:spMkLst>
              <pc:docMk/>
              <pc:sldMasterMk cId="802001398" sldId="2147483648"/>
              <pc:sldLayoutMk cId="2195478697" sldId="2147483668"/>
              <ac:spMk id="332" creationId="{2D9B5A7C-E35C-74B4-B28B-067800F04E21}"/>
            </ac:spMkLst>
          </pc:spChg>
          <pc:spChg chg="add mod">
            <ac:chgData name="Yasin Arafat" userId="1bac607883c7da5f" providerId="LiveId" clId="{2C40E929-F84B-6641-995C-DC4383F024B3}" dt="2024-06-11T11:15:55.689" v="253" actId="2711"/>
            <ac:spMkLst>
              <pc:docMk/>
              <pc:sldMasterMk cId="802001398" sldId="2147483648"/>
              <pc:sldLayoutMk cId="2195478697" sldId="2147483668"/>
              <ac:spMk id="333" creationId="{7564AE7E-459F-F076-16F0-60906113CF76}"/>
            </ac:spMkLst>
          </pc:spChg>
          <pc:grpChg chg="add mod">
            <ac:chgData name="Yasin Arafat" userId="1bac607883c7da5f" providerId="LiveId" clId="{2C40E929-F84B-6641-995C-DC4383F024B3}" dt="2024-06-11T11:15:55.689" v="253" actId="2711"/>
            <ac:grpSpMkLst>
              <pc:docMk/>
              <pc:sldMasterMk cId="802001398" sldId="2147483648"/>
              <pc:sldLayoutMk cId="2195478697" sldId="2147483668"/>
              <ac:grpSpMk id="8" creationId="{94565FE9-2143-3BDF-5ED5-B1344B250055}"/>
            </ac:grpSpMkLst>
          </pc:grpChg>
          <pc:grpChg chg="mod">
            <ac:chgData name="Yasin Arafat" userId="1bac607883c7da5f" providerId="LiveId" clId="{2C40E929-F84B-6641-995C-DC4383F024B3}" dt="2024-06-11T11:15:03.049" v="247"/>
            <ac:grpSpMkLst>
              <pc:docMk/>
              <pc:sldMasterMk cId="802001398" sldId="2147483648"/>
              <pc:sldLayoutMk cId="2195478697" sldId="2147483668"/>
              <ac:grpSpMk id="9" creationId="{4D005E21-66E6-C0E7-A38D-3369A9BD3269}"/>
            </ac:grpSpMkLst>
          </pc:grpChg>
          <pc:grpChg chg="mod">
            <ac:chgData name="Yasin Arafat" userId="1bac607883c7da5f" providerId="LiveId" clId="{2C40E929-F84B-6641-995C-DC4383F024B3}" dt="2024-06-11T11:15:03.049" v="247"/>
            <ac:grpSpMkLst>
              <pc:docMk/>
              <pc:sldMasterMk cId="802001398" sldId="2147483648"/>
              <pc:sldLayoutMk cId="2195478697" sldId="2147483668"/>
              <ac:grpSpMk id="10" creationId="{BFADA248-F619-954B-5740-89F5107326FC}"/>
            </ac:grpSpMkLst>
          </pc:grpChg>
          <pc:grpChg chg="mod">
            <ac:chgData name="Yasin Arafat" userId="1bac607883c7da5f" providerId="LiveId" clId="{2C40E929-F84B-6641-995C-DC4383F024B3}" dt="2024-06-11T11:15:03.049" v="247"/>
            <ac:grpSpMkLst>
              <pc:docMk/>
              <pc:sldMasterMk cId="802001398" sldId="2147483648"/>
              <pc:sldLayoutMk cId="2195478697" sldId="2147483668"/>
              <ac:grpSpMk id="11" creationId="{CF6A2AB9-CB32-AEC5-A992-9114BA74AB39}"/>
            </ac:grpSpMkLst>
          </pc:grpChg>
          <pc:grpChg chg="mod">
            <ac:chgData name="Yasin Arafat" userId="1bac607883c7da5f" providerId="LiveId" clId="{2C40E929-F84B-6641-995C-DC4383F024B3}" dt="2024-06-11T11:15:03.049" v="247"/>
            <ac:grpSpMkLst>
              <pc:docMk/>
              <pc:sldMasterMk cId="802001398" sldId="2147483648"/>
              <pc:sldLayoutMk cId="2195478697" sldId="2147483668"/>
              <ac:grpSpMk id="12" creationId="{C8E2A36A-8DDC-3DC1-948F-62B701645C2D}"/>
            </ac:grpSpMkLst>
          </pc:grpChg>
          <pc:grpChg chg="mod">
            <ac:chgData name="Yasin Arafat" userId="1bac607883c7da5f" providerId="LiveId" clId="{2C40E929-F84B-6641-995C-DC4383F024B3}" dt="2024-06-11T11:15:03.049" v="247"/>
            <ac:grpSpMkLst>
              <pc:docMk/>
              <pc:sldMasterMk cId="802001398" sldId="2147483648"/>
              <pc:sldLayoutMk cId="2195478697" sldId="2147483668"/>
              <ac:grpSpMk id="13" creationId="{2A27419A-F9E3-D144-FE7B-1DAC397E6C3B}"/>
            </ac:grpSpMkLst>
          </pc:grpChg>
          <pc:grpChg chg="mod">
            <ac:chgData name="Yasin Arafat" userId="1bac607883c7da5f" providerId="LiveId" clId="{2C40E929-F84B-6641-995C-DC4383F024B3}" dt="2024-06-11T11:15:03.049" v="247"/>
            <ac:grpSpMkLst>
              <pc:docMk/>
              <pc:sldMasterMk cId="802001398" sldId="2147483648"/>
              <pc:sldLayoutMk cId="2195478697" sldId="2147483668"/>
              <ac:grpSpMk id="14" creationId="{BBAB91F6-E62D-FBD4-084C-BD5157FA8EED}"/>
            </ac:grpSpMkLst>
          </pc:grpChg>
          <pc:grpChg chg="mod">
            <ac:chgData name="Yasin Arafat" userId="1bac607883c7da5f" providerId="LiveId" clId="{2C40E929-F84B-6641-995C-DC4383F024B3}" dt="2024-06-11T11:15:03.049" v="247"/>
            <ac:grpSpMkLst>
              <pc:docMk/>
              <pc:sldMasterMk cId="802001398" sldId="2147483648"/>
              <pc:sldLayoutMk cId="2195478697" sldId="2147483668"/>
              <ac:grpSpMk id="15" creationId="{E39C52F0-CAF5-DAA0-C339-E834952666C7}"/>
            </ac:grpSpMkLst>
          </pc:grpChg>
          <pc:grpChg chg="mod">
            <ac:chgData name="Yasin Arafat" userId="1bac607883c7da5f" providerId="LiveId" clId="{2C40E929-F84B-6641-995C-DC4383F024B3}" dt="2024-06-11T11:15:03.049" v="247"/>
            <ac:grpSpMkLst>
              <pc:docMk/>
              <pc:sldMasterMk cId="802001398" sldId="2147483648"/>
              <pc:sldLayoutMk cId="2195478697" sldId="2147483668"/>
              <ac:grpSpMk id="16" creationId="{8640C843-3F50-BC0F-55E0-C00193720CBE}"/>
            </ac:grpSpMkLst>
          </pc:grpChg>
          <pc:grpChg chg="mod">
            <ac:chgData name="Yasin Arafat" userId="1bac607883c7da5f" providerId="LiveId" clId="{2C40E929-F84B-6641-995C-DC4383F024B3}" dt="2024-06-11T11:15:03.049" v="247"/>
            <ac:grpSpMkLst>
              <pc:docMk/>
              <pc:sldMasterMk cId="802001398" sldId="2147483648"/>
              <pc:sldLayoutMk cId="2195478697" sldId="2147483668"/>
              <ac:grpSpMk id="17" creationId="{D2AAEAD5-D5EF-99C1-8D84-7FF95ADDFB79}"/>
            </ac:grpSpMkLst>
          </pc:grpChg>
          <pc:grpChg chg="mod">
            <ac:chgData name="Yasin Arafat" userId="1bac607883c7da5f" providerId="LiveId" clId="{2C40E929-F84B-6641-995C-DC4383F024B3}" dt="2024-06-11T11:15:03.049" v="247"/>
            <ac:grpSpMkLst>
              <pc:docMk/>
              <pc:sldMasterMk cId="802001398" sldId="2147483648"/>
              <pc:sldLayoutMk cId="2195478697" sldId="2147483668"/>
              <ac:grpSpMk id="18" creationId="{61D28371-FCB8-B7F0-441C-3ECE9C93B991}"/>
            </ac:grpSpMkLst>
          </pc:grpChg>
          <pc:grpChg chg="mod">
            <ac:chgData name="Yasin Arafat" userId="1bac607883c7da5f" providerId="LiveId" clId="{2C40E929-F84B-6641-995C-DC4383F024B3}" dt="2024-06-11T11:15:03.049" v="247"/>
            <ac:grpSpMkLst>
              <pc:docMk/>
              <pc:sldMasterMk cId="802001398" sldId="2147483648"/>
              <pc:sldLayoutMk cId="2195478697" sldId="2147483668"/>
              <ac:grpSpMk id="19" creationId="{5CF0C08A-DAB7-0521-D4B9-6F6BBA3AB629}"/>
            </ac:grpSpMkLst>
          </pc:grpChg>
          <pc:grpChg chg="mod">
            <ac:chgData name="Yasin Arafat" userId="1bac607883c7da5f" providerId="LiveId" clId="{2C40E929-F84B-6641-995C-DC4383F024B3}" dt="2024-06-11T11:15:03.049" v="247"/>
            <ac:grpSpMkLst>
              <pc:docMk/>
              <pc:sldMasterMk cId="802001398" sldId="2147483648"/>
              <pc:sldLayoutMk cId="2195478697" sldId="2147483668"/>
              <ac:grpSpMk id="20" creationId="{4F9658B1-8B05-8EB9-36B6-674D05BF2E44}"/>
            </ac:grpSpMkLst>
          </pc:grpChg>
          <pc:grpChg chg="mod">
            <ac:chgData name="Yasin Arafat" userId="1bac607883c7da5f" providerId="LiveId" clId="{2C40E929-F84B-6641-995C-DC4383F024B3}" dt="2024-06-11T11:15:03.049" v="247"/>
            <ac:grpSpMkLst>
              <pc:docMk/>
              <pc:sldMasterMk cId="802001398" sldId="2147483648"/>
              <pc:sldLayoutMk cId="2195478697" sldId="2147483668"/>
              <ac:grpSpMk id="21" creationId="{CB90D1B4-3DF6-A0CF-A903-EE8EB34778A5}"/>
            </ac:grpSpMkLst>
          </pc:grpChg>
          <pc:grpChg chg="mod">
            <ac:chgData name="Yasin Arafat" userId="1bac607883c7da5f" providerId="LiveId" clId="{2C40E929-F84B-6641-995C-DC4383F024B3}" dt="2024-06-11T11:15:03.049" v="247"/>
            <ac:grpSpMkLst>
              <pc:docMk/>
              <pc:sldMasterMk cId="802001398" sldId="2147483648"/>
              <pc:sldLayoutMk cId="2195478697" sldId="2147483668"/>
              <ac:grpSpMk id="22" creationId="{158389FE-8B4C-9FED-2F7F-C6201DD951AF}"/>
            </ac:grpSpMkLst>
          </pc:grpChg>
          <pc:grpChg chg="mod">
            <ac:chgData name="Yasin Arafat" userId="1bac607883c7da5f" providerId="LiveId" clId="{2C40E929-F84B-6641-995C-DC4383F024B3}" dt="2024-06-11T11:15:03.049" v="247"/>
            <ac:grpSpMkLst>
              <pc:docMk/>
              <pc:sldMasterMk cId="802001398" sldId="2147483648"/>
              <pc:sldLayoutMk cId="2195478697" sldId="2147483668"/>
              <ac:grpSpMk id="23" creationId="{F2D9C00F-FD23-816D-0AE9-0151D83DD95E}"/>
            </ac:grpSpMkLst>
          </pc:grpChg>
          <pc:grpChg chg="mod">
            <ac:chgData name="Yasin Arafat" userId="1bac607883c7da5f" providerId="LiveId" clId="{2C40E929-F84B-6641-995C-DC4383F024B3}" dt="2024-06-11T11:15:03.049" v="247"/>
            <ac:grpSpMkLst>
              <pc:docMk/>
              <pc:sldMasterMk cId="802001398" sldId="2147483648"/>
              <pc:sldLayoutMk cId="2195478697" sldId="2147483668"/>
              <ac:grpSpMk id="24" creationId="{995E74BB-D0B1-00BA-BF30-55B83FF1F3A5}"/>
            </ac:grpSpMkLst>
          </pc:grpChg>
          <pc:grpChg chg="mod">
            <ac:chgData name="Yasin Arafat" userId="1bac607883c7da5f" providerId="LiveId" clId="{2C40E929-F84B-6641-995C-DC4383F024B3}" dt="2024-06-11T11:15:03.049" v="247"/>
            <ac:grpSpMkLst>
              <pc:docMk/>
              <pc:sldMasterMk cId="802001398" sldId="2147483648"/>
              <pc:sldLayoutMk cId="2195478697" sldId="2147483668"/>
              <ac:grpSpMk id="25" creationId="{88A003BC-0D3D-C287-F727-81D93229AE28}"/>
            </ac:grpSpMkLst>
          </pc:grpChg>
        </pc:sldLayoutChg>
        <pc:sldLayoutChg chg="addSp delSp modSp mod">
          <pc:chgData name="Yasin Arafat" userId="1bac607883c7da5f" providerId="LiveId" clId="{2C40E929-F84B-6641-995C-DC4383F024B3}" dt="2024-06-11T11:15:44.921" v="252" actId="2711"/>
          <pc:sldLayoutMkLst>
            <pc:docMk/>
            <pc:sldMasterMk cId="802001398" sldId="2147483648"/>
            <pc:sldLayoutMk cId="3096141673" sldId="2147483669"/>
          </pc:sldLayoutMkLst>
          <pc:spChg chg="del">
            <ac:chgData name="Yasin Arafat" userId="1bac607883c7da5f" providerId="LiveId" clId="{2C40E929-F84B-6641-995C-DC4383F024B3}" dt="2024-06-11T11:15:39.264" v="250" actId="478"/>
            <ac:spMkLst>
              <pc:docMk/>
              <pc:sldMasterMk cId="802001398" sldId="2147483648"/>
              <pc:sldLayoutMk cId="3096141673" sldId="2147483669"/>
              <ac:spMk id="2" creationId="{8D1AF7F9-2BED-F8CE-2370-040EA075BECE}"/>
            </ac:spMkLst>
          </pc:spChg>
          <pc:spChg chg="del">
            <ac:chgData name="Yasin Arafat" userId="1bac607883c7da5f" providerId="LiveId" clId="{2C40E929-F84B-6641-995C-DC4383F024B3}" dt="2024-06-11T11:15:39.264" v="250" actId="478"/>
            <ac:spMkLst>
              <pc:docMk/>
              <pc:sldMasterMk cId="802001398" sldId="2147483648"/>
              <pc:sldLayoutMk cId="3096141673" sldId="2147483669"/>
              <ac:spMk id="3" creationId="{0B515FD6-82C1-F27F-AB17-2E2DD041039E}"/>
            </ac:spMkLst>
          </pc:spChg>
          <pc:spChg chg="del">
            <ac:chgData name="Yasin Arafat" userId="1bac607883c7da5f" providerId="LiveId" clId="{2C40E929-F84B-6641-995C-DC4383F024B3}" dt="2024-06-11T11:15:39.264" v="250" actId="478"/>
            <ac:spMkLst>
              <pc:docMk/>
              <pc:sldMasterMk cId="802001398" sldId="2147483648"/>
              <pc:sldLayoutMk cId="3096141673" sldId="2147483669"/>
              <ac:spMk id="4" creationId="{9034668E-504D-8D1B-8AC9-3E387BF0B1BA}"/>
            </ac:spMkLst>
          </pc:spChg>
          <pc:spChg chg="del">
            <ac:chgData name="Yasin Arafat" userId="1bac607883c7da5f" providerId="LiveId" clId="{2C40E929-F84B-6641-995C-DC4383F024B3}" dt="2024-06-11T11:15:39.264" v="250" actId="478"/>
            <ac:spMkLst>
              <pc:docMk/>
              <pc:sldMasterMk cId="802001398" sldId="2147483648"/>
              <pc:sldLayoutMk cId="3096141673" sldId="2147483669"/>
              <ac:spMk id="5" creationId="{BB5369F0-13E7-3987-C328-EA939F9601E5}"/>
            </ac:spMkLst>
          </pc:spChg>
          <pc:spChg chg="del">
            <ac:chgData name="Yasin Arafat" userId="1bac607883c7da5f" providerId="LiveId" clId="{2C40E929-F84B-6641-995C-DC4383F024B3}" dt="2024-06-11T11:15:39.264" v="250" actId="478"/>
            <ac:spMkLst>
              <pc:docMk/>
              <pc:sldMasterMk cId="802001398" sldId="2147483648"/>
              <pc:sldLayoutMk cId="3096141673" sldId="2147483669"/>
              <ac:spMk id="6" creationId="{76047604-23FB-3B77-51A9-FC577F45E9D1}"/>
            </ac:spMkLst>
          </pc:spChg>
          <pc:spChg chg="add mod">
            <ac:chgData name="Yasin Arafat" userId="1bac607883c7da5f" providerId="LiveId" clId="{2C40E929-F84B-6641-995C-DC4383F024B3}" dt="2024-06-11T11:15:44.921" v="252" actId="2711"/>
            <ac:spMkLst>
              <pc:docMk/>
              <pc:sldMasterMk cId="802001398" sldId="2147483648"/>
              <pc:sldLayoutMk cId="3096141673" sldId="2147483669"/>
              <ac:spMk id="7" creationId="{3033C313-131F-5177-809E-AD1F0398C80D}"/>
            </ac:spMkLst>
          </pc:spChg>
          <pc:spChg chg="add mod">
            <ac:chgData name="Yasin Arafat" userId="1bac607883c7da5f" providerId="LiveId" clId="{2C40E929-F84B-6641-995C-DC4383F024B3}" dt="2024-06-11T11:15:44.921" v="252" actId="2711"/>
            <ac:spMkLst>
              <pc:docMk/>
              <pc:sldMasterMk cId="802001398" sldId="2147483648"/>
              <pc:sldLayoutMk cId="3096141673" sldId="2147483669"/>
              <ac:spMk id="8" creationId="{15FF692B-E907-F91B-15B1-8DE6268F344A}"/>
            </ac:spMkLst>
          </pc:spChg>
          <pc:spChg chg="add mod">
            <ac:chgData name="Yasin Arafat" userId="1bac607883c7da5f" providerId="LiveId" clId="{2C40E929-F84B-6641-995C-DC4383F024B3}" dt="2024-06-11T11:15:44.921" v="252" actId="2711"/>
            <ac:spMkLst>
              <pc:docMk/>
              <pc:sldMasterMk cId="802001398" sldId="2147483648"/>
              <pc:sldLayoutMk cId="3096141673" sldId="2147483669"/>
              <ac:spMk id="9" creationId="{189C7087-A64C-2A9A-E166-BB9663A0EE25}"/>
            </ac:spMkLst>
          </pc:spChg>
          <pc:spChg chg="add mod">
            <ac:chgData name="Yasin Arafat" userId="1bac607883c7da5f" providerId="LiveId" clId="{2C40E929-F84B-6641-995C-DC4383F024B3}" dt="2024-06-11T11:15:44.921" v="252" actId="2711"/>
            <ac:spMkLst>
              <pc:docMk/>
              <pc:sldMasterMk cId="802001398" sldId="2147483648"/>
              <pc:sldLayoutMk cId="3096141673" sldId="2147483669"/>
              <ac:spMk id="10" creationId="{B9FDCD00-A45F-4E64-CCB9-3B7AE8C9C038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29" creationId="{63A7C030-B1D2-90AE-428E-065DFFC57EFA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30" creationId="{937237EB-F463-D7BF-CE19-8290000CAD6E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31" creationId="{4BD36E6A-DA0E-9CA3-2E44-9838D242F4FF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32" creationId="{05F2ED18-D251-B432-3926-8F0C4FD373C7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33" creationId="{0F298860-3B5C-62A0-DD5A-2D7C803BAC2D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34" creationId="{D9FAEA40-C4D0-66FE-4A65-2D9EC2438C52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35" creationId="{0D58A276-C57D-B5C5-0DF5-4F33E15729C2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36" creationId="{2701A2A3-2781-E13D-4D5B-4BE594B092F6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37" creationId="{238EEB1B-CFFF-7D09-528A-EA10B58CEAE6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38" creationId="{B7959CBF-1DE7-593B-EC3D-5709E52D0BD5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39" creationId="{4EC8E440-F63F-5422-1D75-D3A4A9B7BC41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40" creationId="{0400D3F3-6981-ECF6-EB60-E224053AA184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41" creationId="{D2081D5E-097F-366A-86C2-FBE207574E99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42" creationId="{CF437FE3-09EF-0F9D-9647-C3D63FE641C8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43" creationId="{D554102E-23B9-C722-B16A-3E45355AE1F0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44" creationId="{5B5C358C-C4CB-8B07-FF64-1D1ED8F40DD2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45" creationId="{3296F9F8-E944-B3F5-1A41-4E8E24325EA3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46" creationId="{8EDC08B2-0413-969D-3FC1-C7754F843BB3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47" creationId="{CB952903-A7DB-0DC7-9DEC-8BC2EDF9C8DD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48" creationId="{DB666F9A-E04A-F9D3-721F-40CDE9077245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49" creationId="{8555BC14-6CE6-81AD-0696-D258489BBC0C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50" creationId="{770DBDDE-FE29-F052-CD66-0728E25966EA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51" creationId="{7A45DE2D-C043-5A6A-8707-03FCA5D55CA7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52" creationId="{9C599BDE-749B-4B13-5356-E0F3B29D8370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53" creationId="{E5B06565-7191-59D2-E681-57EBF1C61E0D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54" creationId="{E4E0FD40-D7B5-1CBF-C9F4-E98BD2657E8B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55" creationId="{8A1B0117-F68B-7A94-5AF0-5B2DD5C99094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56" creationId="{2E0F4C3B-CCDF-1370-020D-255B309E3019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57" creationId="{9ECA1A33-7F10-B6D8-B4B6-20BDA47B8029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58" creationId="{5098FB7C-8697-FFAA-E582-A62731D1EE1F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59" creationId="{8A6502C6-CC73-3182-C5D5-4CC51690CAAC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60" creationId="{A3B4C56B-0C5B-1FA2-8946-6C11AA7A03EC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61" creationId="{7EE9DE24-07FF-A2A4-A695-BDD6DEB96C11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62" creationId="{18E6C591-2593-78DF-E49D-81AAC8A962D7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63" creationId="{83905FC7-80A2-6FE5-0AB0-218116FA5020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64" creationId="{CD50C12A-E415-A158-3177-21D53459B853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65" creationId="{9268E71C-4DB2-408F-3900-C5A6AF5AB775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66" creationId="{A7B08219-6B9D-81DB-42CA-99BFE1CDC6EA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67" creationId="{B59C4BEB-8832-08D9-2602-DCE2034F0543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68" creationId="{A794621D-1A4A-F819-AA76-1E7C76A8A37D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69" creationId="{43B32522-1D3A-3703-2046-F44EA6184A54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70" creationId="{C9165C38-2D5E-7098-6286-3471EB15C91D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71" creationId="{1BC10E5C-20CB-AA34-6F9B-B9EE47C0C647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72" creationId="{5CBCC504-B1B1-EC09-BF60-DE9DC5AF935F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73" creationId="{E48A6EB6-71AF-4F89-31F8-D0CEF7706705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74" creationId="{2881620A-E513-03F0-2AB0-4BF06A808AFA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75" creationId="{429F8483-B159-E57C-FE3D-946C6CDAD760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76" creationId="{D8A5FDEE-5AE9-2030-6389-5C4FFEA56DB5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77" creationId="{25D75706-9951-C6AB-DEE7-2F5BD5F8B30B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78" creationId="{410FB1E9-A54B-C102-9A7F-F33927855AE4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79" creationId="{D1297641-A49E-6C43-3FEB-C7EA1029D5D7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80" creationId="{17B1D030-35A1-53B2-791E-923204EE6FF4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81" creationId="{57744E1A-38C7-7C62-7793-AD907B1E5160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82" creationId="{B1B34699-0AA6-5FEC-77DD-2D43D31D80BC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83" creationId="{A40392BD-95E1-0A94-79A9-7712E71E15F7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84" creationId="{54C92966-E26B-43CB-591E-5D75A53EC76B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85" creationId="{6403BFF8-2167-FA58-DEAA-9B4917E49A2E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86" creationId="{E95FA7A6-A8BB-7D9C-CC77-27C685EED722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87" creationId="{39E1C88F-9E84-0677-ACDF-2EB628CCF3C2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88" creationId="{00152ECB-3750-1D25-AB78-78CF5870B637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89" creationId="{5702897A-4D21-283B-3FFB-B5873834476B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90" creationId="{2D77EAAE-975F-EAC6-0EE1-9C92491D80CE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91" creationId="{F2B42459-2AED-8888-3BC7-9DB994A84D61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92" creationId="{8298B4D6-FE63-1CF4-825D-6BEA66F3D63F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93" creationId="{7BBE769B-2D6B-846A-4697-5FD15E13A57D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94" creationId="{4C43C310-4B11-2EF7-421F-C0CADB35AC27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95" creationId="{11834947-509D-E1DD-8419-97A07D7980FC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96" creationId="{2DB89073-6C67-D6AB-D51E-FDADC4E3D64A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97" creationId="{43BCF9A2-7392-1E31-B739-176743A09E11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98" creationId="{64C13B58-0C66-633F-6A32-64281DE088C2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99" creationId="{E6BE5F73-9EFB-AE23-A1C3-FA52C535559C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100" creationId="{64BFC2E9-9E44-AAAF-9C79-3B48DF987032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101" creationId="{FF5CA855-D212-AE83-07DF-05A4F9DBFB6D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102" creationId="{2232161C-5757-1ED7-F190-A48396D27FC7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103" creationId="{8F5F4CC1-126C-DA1F-ABBB-D4A9C802D66F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104" creationId="{7BB1CE57-F6F0-87A4-3B97-F37186E649AC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105" creationId="{7F1EF688-E363-72EE-51F8-B5A14DF80763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106" creationId="{9F68DA27-CF53-6203-5759-E5E9620A30AF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107" creationId="{FD3BF495-3260-9DD5-1EE2-EFDC7755DD1B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108" creationId="{D4F035FB-518E-F006-99CB-8C670812E4CE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109" creationId="{E7EEE883-4F11-C953-704B-1876C76DB6C3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110" creationId="{3DFDE1BD-C5BC-6CEB-30ED-5FA36EB77FBF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111" creationId="{9BCEFB87-4978-7D30-B2C1-1911F98BD148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112" creationId="{7510D2D1-9B6B-85DB-59E5-C3B8F5D86151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113" creationId="{FCC53F97-B48C-C8DA-97D3-63CFD0B2BE66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114" creationId="{F774C903-3568-23D2-6FCC-4816DDE6F21B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115" creationId="{0D718033-A97B-C622-9012-DB6C0926255B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116" creationId="{BF51E246-89AB-ECC5-9BC2-5BC98A44EAE3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117" creationId="{E1C76B9C-67DA-C0BA-2CB4-C1B096E144C6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118" creationId="{B6AFF8A6-387A-DA9D-FE67-1403F0C8ACAD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119" creationId="{4ADFE00A-81C3-35C5-E432-D3193BEA4175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120" creationId="{6702FB31-0FE2-5924-1151-80BF148F7629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121" creationId="{0CE510E6-175C-1275-1516-83AD2D7A962E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122" creationId="{5AB67D62-5C3D-F1CA-93AA-204C081E19E5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123" creationId="{F7453F47-82CE-88F2-EB32-416970A9A3AC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124" creationId="{FF417BF6-26A0-1FE6-3251-7272FA5A52DC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125" creationId="{0DF07E73-B3BE-0A2B-82CE-F62AEABCB65D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126" creationId="{C378A40E-0475-2B66-E52E-BCD6927F7D73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127" creationId="{9A2D772A-68C3-D64A-9DB0-F18402D9F873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128" creationId="{9AF952C6-3E3C-44C9-AC9E-515DF81D943D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129" creationId="{0D17C2E4-3FCC-0FD1-A10A-BA50AE13AC1F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130" creationId="{1FA3E911-BEAE-34D1-0672-DA36D37AED23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131" creationId="{94A338D0-9E12-172D-FFD7-E76BEB4F69CF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132" creationId="{E86EAB65-BEF6-05E7-C511-92C183A14F73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133" creationId="{6D880666-7B62-ADF5-66E7-A8106C038541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134" creationId="{CA114412-8098-A0FD-9AFB-49D3571CCE41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135" creationId="{8E9C5668-D426-523E-972A-21ECFA0EB44A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136" creationId="{1F1A0BAE-4203-6B85-DB5A-B7CA971BB0F0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137" creationId="{FECDFC93-6BC0-C979-115F-FEC1F2A18ADE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138" creationId="{90827CBE-3D96-77D9-E9AE-9F0DD5520F6D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139" creationId="{DA1EA596-E847-F297-92ED-73F9C7F8C6D0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140" creationId="{360639D4-AC2C-9BB7-8E1E-40E8DC06CF73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141" creationId="{2E721D2B-FDF1-8BBE-25F8-80AAEF000F71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142" creationId="{DB0744AA-6038-F6DD-67E4-18DD51892D0A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143" creationId="{2C561318-C69E-67BE-8A3B-A36C1FB29C7C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144" creationId="{8514999E-6FAD-98E4-0425-01B4A670319F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145" creationId="{D1C8652B-824B-F012-FE79-0AB0886AEB38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146" creationId="{1C5E368D-E3C5-0F7D-8665-9B7C30258546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147" creationId="{B350FCD0-A653-D368-484F-3741F7A2BBA3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148" creationId="{1008C6FC-34FC-7033-7DBE-36D15A308250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149" creationId="{9AD369A6-FADC-2AA5-C05A-012590DC7C12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150" creationId="{339307B6-BDD4-D559-947E-310EFA03411C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151" creationId="{B2DA9E4A-8ABA-A818-3C0F-A8B4F5C61BAB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152" creationId="{951DDD2C-D568-754B-C1D6-4BC665B373AA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153" creationId="{84184D00-B898-532A-A311-B4EDFD0B8EC4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154" creationId="{05DFCCEF-E2DD-F5DC-0E43-A3CE6245CACF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155" creationId="{A117CC47-278D-9171-7B0F-96C31BE943DD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156" creationId="{F123BD2A-B658-9F86-D4BC-87069F6B7142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157" creationId="{29F4F7E7-75CA-3316-EB7D-7573CD7D1888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158" creationId="{0D886112-915D-6973-730D-4761DCF66079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159" creationId="{39AD7AA9-4EE5-50A4-1412-7FB761E22D1F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160" creationId="{5D3A5477-B483-A32A-022A-90C7C7B72762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161" creationId="{77DA77A3-2522-52E6-54A5-BD76CF5462FF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162" creationId="{CFAD7122-C090-6EA5-69E3-8B9F766ED154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163" creationId="{3929603B-5923-B01A-77B9-61018CF1F1EB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164" creationId="{1361CC58-DC3B-49FE-3342-892E8F3737B2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165" creationId="{E066DD5C-923E-F36F-5AD6-53E5A55851EE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166" creationId="{AAEC4258-1261-9322-166D-C03F569E7703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167" creationId="{0396DF9D-92BD-9617-2915-7252BE56C861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168" creationId="{A142A2D1-32D5-2AD3-175A-6417E1F2DFF0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169" creationId="{C531D114-9BFF-1EDC-EC9B-C5C75D548BA8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170" creationId="{7A61E307-B008-04ED-6BA5-59C98D171916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171" creationId="{39911D51-FCE8-EC10-4929-38D5AEA87AA7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172" creationId="{C843FFA6-FFA2-90F5-0583-2EF4E8D7E2C2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173" creationId="{673DFE7A-A457-8A5B-FDC3-FC9097B294E0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174" creationId="{34E95AAE-5167-63AB-6166-36205D6388BA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175" creationId="{5F3A3762-A805-D765-8EC6-1DF751D19320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176" creationId="{391F3F8D-61D4-27BB-A40F-7D065B53FADE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177" creationId="{D78FFFAA-53AD-FE23-7113-CD765F0D26C9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178" creationId="{F287AFCA-2A1F-D63C-3042-8BD18F08997E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179" creationId="{3E16921A-A84E-1474-2436-776313BC92C2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180" creationId="{61D42ADC-0025-002E-0F8A-3E5FD0B83359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181" creationId="{D6D14C34-0E5E-AE95-1CAC-9D18127608A0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182" creationId="{18AD0AE4-71E1-EF40-CDC3-444AA60096AC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183" creationId="{27125B2B-F308-AED7-DCB4-38409A429D70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184" creationId="{8F268D63-C75B-0855-54D0-705FF1A6BCCA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185" creationId="{5559A4C7-7C45-0042-A5F9-85772E40237A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186" creationId="{24C530A3-39E9-2CC4-1C66-482C4D90842F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187" creationId="{161FDE63-B899-45F2-9CAB-86DCFA830E27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188" creationId="{757DA6D7-01DB-7469-2A4E-6277A3DD7E57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189" creationId="{F4314788-5440-020C-CFEB-A37CCF36DDE2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190" creationId="{02CB508C-7F28-E732-8FA2-10BCA50E328C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191" creationId="{96FD1993-56D7-4B50-21ED-296CD1033070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192" creationId="{81377FE0-7CA9-6A4E-E497-ED59247C1274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193" creationId="{C8EA89C4-B5CC-A427-7C23-806FA1C9AEA3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194" creationId="{0846EF54-84AE-98B8-1E11-37D0128A4025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195" creationId="{E506A84F-FD60-B7C0-DB1D-3A94B049D83C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196" creationId="{56D5766D-AACE-29C6-AA1E-C1A0AD273495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197" creationId="{F150BE55-FFAC-63E3-D210-EFBBD39AAC07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198" creationId="{76A565F2-EC96-8C66-EF71-9C97EB5156B0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199" creationId="{2ECEA8AB-465F-3EAF-5E26-B5C7D240B449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200" creationId="{1AB8CD95-9BE7-63EC-621B-53A50904BE1E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201" creationId="{8F3EBAC6-A8F4-A220-46AE-70DF472A2554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202" creationId="{1C3BDAA7-9509-FED9-D22C-5CE81B3B423F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203" creationId="{464B6FC1-072F-3225-5497-E98BB98823C0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204" creationId="{5963209C-1154-BEAC-3E3C-B1458E77DD72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205" creationId="{75A048B0-D518-DD4A-F5E0-6A51DAA165A1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206" creationId="{AEF749F4-E8A9-BF1B-7435-DA1FB0CDA54C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207" creationId="{42334E32-CB41-7B13-5A84-C85B654387B9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208" creationId="{9141AAEC-5550-6206-3D14-F69959EEFE41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209" creationId="{4F8CE4EA-15A2-B3B2-D4C6-C8DF8F2813F2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210" creationId="{00E623B9-B3ED-16FD-1772-099DDA04FF5E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211" creationId="{9DF602B9-AAD2-31F3-9D6E-09BCE721A17D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212" creationId="{0977B1C9-5893-6FDE-D52A-09917B92EB50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213" creationId="{6938217D-CC13-D143-7A2C-9DABD5CD78F5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214" creationId="{0E9A79B3-46E1-84D8-DC16-60BE496F97FC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215" creationId="{0D576B38-5411-2CAC-DA64-2BC6BB4AE723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216" creationId="{D3F468C0-DA74-E8F7-DEF0-FA49E61E7447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217" creationId="{407B79BF-9E8C-5497-3152-419F24B48F62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218" creationId="{822A839C-AC27-E08F-B708-5E2119CF6B29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219" creationId="{6BEE7A12-6855-545D-95B7-3ECF61DFE45A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220" creationId="{E9CD3A13-B7EC-9AE8-9082-EC487F287DEC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221" creationId="{D1E7655B-43DF-4E61-0A34-891B3D003421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222" creationId="{756D3285-24B1-6AC1-4512-813387A66CB9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223" creationId="{8F12BB99-FA7D-661D-EF3E-A076D363981B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224" creationId="{D762B764-0575-DE59-ED23-0601EDDB46DA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225" creationId="{9886AC4A-67FF-9DA3-43DD-E9884907032C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226" creationId="{3DD40CCF-1885-6D87-1D36-EE10B340BFF3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227" creationId="{FA9C07BF-E48E-04E3-F150-24F0E3EF3688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228" creationId="{7E8BE59E-0F29-3497-5910-379AB081124B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229" creationId="{C0A5BAC0-F768-B430-7A6F-F9A58D28CC7C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230" creationId="{F348DF3E-E858-EBAD-F100-0CC016CED68F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231" creationId="{F1606A6D-57AF-1D9E-33EA-25FDE1B2108E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232" creationId="{63D1FE16-7AF4-0C32-576C-31C6B72C6006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233" creationId="{454E7848-6640-DB84-87C8-E933705765D7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234" creationId="{E449A56B-0C04-4B80-2374-64D9A013DC37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235" creationId="{B7EF6AA3-A6B3-9EFB-A5C7-0C14C10AA538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236" creationId="{81820574-C920-D553-35D2-4A88BB080CDA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237" creationId="{C5D0EAE7-26FF-5E27-F796-875E399991DF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238" creationId="{A33B62DC-C023-7139-DEF5-F906FFAC734B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239" creationId="{E8D87CFF-2488-CC6A-A3ED-44658F746CFC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240" creationId="{21E8B768-8DB4-2775-F6BC-4006F17D47FA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241" creationId="{C13AAA38-8A77-E414-8F5B-F5B36FD6A23A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242" creationId="{7E107424-0CE6-9EFC-1E31-3BC9CBC1F90B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243" creationId="{1EB3CCE1-C41D-F796-D801-16DE7B594529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244" creationId="{21221328-A5D4-79F4-164B-E28694BE06B8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245" creationId="{038CCA0F-1D97-D32D-6DA0-D64B06603308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246" creationId="{0EE90BE5-6B28-8894-A008-542EA1069AD3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247" creationId="{85E4B022-8AE8-3131-A3FF-6232834EE2CB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248" creationId="{E2408BE9-5F21-BE50-1300-EA055DB20B56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249" creationId="{8FB30E01-2664-0758-6639-B129DD41F2C0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250" creationId="{B656A805-B2FD-84DA-2AD5-5808829C38BA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251" creationId="{240047A1-CF7C-BFB9-E7D1-F1001A446D61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252" creationId="{843F69B8-8CC9-8ABF-1ACE-A297D66C6D5B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253" creationId="{27BB519E-FAEA-E521-D719-156B481434B4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254" creationId="{FCB96C75-FF5E-2266-D248-E2974EE159C6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255" creationId="{71CA95DA-A98F-1CFE-46A7-99C7AEFA4E66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256" creationId="{7CA3558B-BD7A-0DCE-97C1-5FFE5E7EB054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257" creationId="{69D57B2B-AC0F-C986-4E01-1836D55E0FC0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258" creationId="{0D72BFE9-AE26-C4FD-175A-147AF86DC81F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259" creationId="{5DB11032-3CB1-58D7-EAB9-15DA1F863976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260" creationId="{B5D47888-B040-FA20-4BBF-734619794574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261" creationId="{F5BAB016-B8ED-94BD-B4D8-994F7F29A38A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262" creationId="{D141F359-6304-E5F6-D178-28E7A5016216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263" creationId="{ACC5F496-8E0C-15AA-CE3E-28E030ACB6A2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264" creationId="{7B5A3881-3C28-3202-E226-7E442DC913E3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265" creationId="{D901C7D9-1E6C-5969-4C46-0BAF5709AF83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266" creationId="{01DF2F0B-DFA4-4A05-FE07-BDFD0B000645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267" creationId="{AA82DD35-0B28-743E-1D82-5CE96E49DDE6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268" creationId="{BDCF0E22-8D95-2B6F-132D-061D59EE325F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269" creationId="{5A13E4D4-59E8-7449-CF3B-E33B2F9C80EE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270" creationId="{41916F86-545B-543B-6131-B6530EC22A05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271" creationId="{A9AC68FE-7ADE-C931-8FC7-23D2539BBC90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272" creationId="{FA6096CB-E2E2-A40D-E2DF-A7009D7D36F0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273" creationId="{C463E676-CCC2-4B74-B3D2-E30DE33074D9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274" creationId="{676A7EAD-FBD4-F5B6-3063-D0C59F3C8B41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275" creationId="{B820D457-979B-9D31-EE92-7223FB6C068D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276" creationId="{47F1CFE1-23D8-37C5-9568-773C67DDAF8B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277" creationId="{A818D430-CE5C-3B1F-59C2-49178E45F0F8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278" creationId="{C711AE9E-9F82-2B11-58E0-96AD365095D8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279" creationId="{7BE81EE5-B01F-6161-5778-760F290B4734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280" creationId="{E3CFD686-70F5-0BAF-6BEF-2806CA5038B6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281" creationId="{0A0C07DB-52F3-26A0-BD11-3126E908D7A3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282" creationId="{7ED5884C-CE87-8D29-CADC-D6126E5D0D26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283" creationId="{2E05C616-D357-7C93-8185-07C2C8F5C33E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284" creationId="{FB97B9DF-65BA-A0EE-B564-2FFDF29449F1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285" creationId="{7BFEBBC4-8804-AC6A-E20E-2D056554B935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286" creationId="{AE3464C5-A0F8-D42C-5016-B37BB46874F1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287" creationId="{68AB4323-E7DD-E6D6-A9C4-FBCA35BFBEC9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288" creationId="{246E2D70-83F9-833A-1475-169F211F0AB9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289" creationId="{5D2F5080-D726-9AFB-8B1D-B9C54998654F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290" creationId="{3A4F4B51-577B-0C8B-26B1-50932A95C752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291" creationId="{99BAEFF7-475E-3B44-2EE9-17D75A54655F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292" creationId="{098BEF38-F245-D331-C4F3-CB9159A4E490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293" creationId="{9BDF12D4-15E4-4548-CC5F-AEB172198091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294" creationId="{3BD77CBE-382B-96F3-5130-3289EC802AF1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295" creationId="{CC17F9EB-2CA9-EC29-619F-823B3D0D7588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296" creationId="{B1E6444F-40F1-42B7-54E0-C090106E6FDA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297" creationId="{CDDA0B1E-E00F-A5D4-5CC0-959A191CAE32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298" creationId="{0B2E3DFA-68C6-2336-3E64-C4E4B77A3461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299" creationId="{6BD47FB5-B3A8-F1E4-F781-962042587F21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300" creationId="{5BB421CC-9323-EE0D-29BF-2F8E0B90EFAB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301" creationId="{CE4E3388-0BB2-B35F-40B8-C20059818D80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302" creationId="{3B5B214A-E968-274D-BDBC-1D7C9A951CE5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303" creationId="{79C0CE91-95A8-6CA9-6557-432591493D3D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304" creationId="{173A2C6F-3383-4BD2-3C91-5CD83C00B2F6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305" creationId="{DAE7FA06-6FE1-BCC4-EB37-07083D35B6A3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306" creationId="{EC0AE31A-685F-9E78-DD43-E987B51848FB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307" creationId="{3C75A4AB-2E8F-AFBE-2D21-AEBADB8815C5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308" creationId="{BCD17D8B-E6C0-E99C-A06D-355CD8979428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309" creationId="{46901103-9E00-690C-D365-5DCBEB9905A2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310" creationId="{676FA006-B94C-78A6-ED0D-A4A95483C7E9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311" creationId="{7A915D1C-D66F-DC70-48F8-12A97FFFEC80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312" creationId="{F8837503-36F7-3B6A-5934-86F98E19CF55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313" creationId="{165AEEF9-11FA-180B-A4D8-EFB68CE56596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314" creationId="{DC09E9CB-96CA-433A-8569-738263296109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315" creationId="{79747BEB-3914-A077-4522-A097DE5A95FD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316" creationId="{685AC0CF-84CC-26F7-28C4-51AABA7758FC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317" creationId="{1C6B4B58-585C-2980-8881-10DC2AC562B9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318" creationId="{1F9F7303-8B97-CFD4-644D-11E7F195BA12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319" creationId="{70D389BC-BB96-8E56-FD4D-B40995255101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320" creationId="{78E11677-9F48-08E3-02FF-C8D69BB0D00D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321" creationId="{59577910-D28E-0B97-90B6-71DBC39CE2A4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322" creationId="{D9790CAD-015B-0EE7-92E9-67CFADAB262F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323" creationId="{3E02D424-0FC2-0A0C-B203-DD6058E2DF54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324" creationId="{CEC57C54-2C49-6DFE-100B-7C0D7DB12519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325" creationId="{A2FFE3A5-F129-9989-25D2-61EC38697FB9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326" creationId="{8926ADF7-7545-7B93-B813-CBF921520015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327" creationId="{52F5CE52-4080-F536-25B1-C9B32D60190F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328" creationId="{B1A5F2B6-9B56-6A72-7274-2DF1FF579700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329" creationId="{561BFA92-81F8-2470-EC66-AEC0BAFD0F8A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330" creationId="{0C58605B-1A18-AEA5-40CA-34C500CD40AC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331" creationId="{C682FB37-DBAD-1A12-3BA1-3D2531BF5D01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332" creationId="{10C7A36D-59D6-1C06-C93B-42F3AC7893BD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333" creationId="{52470C0F-E9A3-557A-E0B1-BD76FAE43D66}"/>
            </ac:spMkLst>
          </pc:spChg>
          <pc:spChg chg="mod">
            <ac:chgData name="Yasin Arafat" userId="1bac607883c7da5f" providerId="LiveId" clId="{2C40E929-F84B-6641-995C-DC4383F024B3}" dt="2024-06-11T11:15:39.622" v="251"/>
            <ac:spMkLst>
              <pc:docMk/>
              <pc:sldMasterMk cId="802001398" sldId="2147483648"/>
              <pc:sldLayoutMk cId="3096141673" sldId="2147483669"/>
              <ac:spMk id="334" creationId="{3EEB46C6-53CE-3AC8-042E-8EE1E5408C4B}"/>
            </ac:spMkLst>
          </pc:spChg>
          <pc:grpChg chg="add mod">
            <ac:chgData name="Yasin Arafat" userId="1bac607883c7da5f" providerId="LiveId" clId="{2C40E929-F84B-6641-995C-DC4383F024B3}" dt="2024-06-11T11:15:44.921" v="252" actId="2711"/>
            <ac:grpSpMkLst>
              <pc:docMk/>
              <pc:sldMasterMk cId="802001398" sldId="2147483648"/>
              <pc:sldLayoutMk cId="3096141673" sldId="2147483669"/>
              <ac:grpSpMk id="11" creationId="{97953E80-ECF4-ADB6-D485-9F8BBDD57476}"/>
            </ac:grpSpMkLst>
          </pc:grpChg>
          <pc:grpChg chg="mod">
            <ac:chgData name="Yasin Arafat" userId="1bac607883c7da5f" providerId="LiveId" clId="{2C40E929-F84B-6641-995C-DC4383F024B3}" dt="2024-06-11T11:15:39.622" v="251"/>
            <ac:grpSpMkLst>
              <pc:docMk/>
              <pc:sldMasterMk cId="802001398" sldId="2147483648"/>
              <pc:sldLayoutMk cId="3096141673" sldId="2147483669"/>
              <ac:grpSpMk id="12" creationId="{C8BE48BC-12B6-5283-D1F4-46CA129EA31B}"/>
            </ac:grpSpMkLst>
          </pc:grpChg>
          <pc:grpChg chg="mod">
            <ac:chgData name="Yasin Arafat" userId="1bac607883c7da5f" providerId="LiveId" clId="{2C40E929-F84B-6641-995C-DC4383F024B3}" dt="2024-06-11T11:15:39.622" v="251"/>
            <ac:grpSpMkLst>
              <pc:docMk/>
              <pc:sldMasterMk cId="802001398" sldId="2147483648"/>
              <pc:sldLayoutMk cId="3096141673" sldId="2147483669"/>
              <ac:grpSpMk id="13" creationId="{4B2F2DBB-86E6-406E-4D79-C3547F39365E}"/>
            </ac:grpSpMkLst>
          </pc:grpChg>
          <pc:grpChg chg="mod">
            <ac:chgData name="Yasin Arafat" userId="1bac607883c7da5f" providerId="LiveId" clId="{2C40E929-F84B-6641-995C-DC4383F024B3}" dt="2024-06-11T11:15:39.622" v="251"/>
            <ac:grpSpMkLst>
              <pc:docMk/>
              <pc:sldMasterMk cId="802001398" sldId="2147483648"/>
              <pc:sldLayoutMk cId="3096141673" sldId="2147483669"/>
              <ac:grpSpMk id="14" creationId="{FE11C4B6-3851-6F12-FCF5-92AAA3FB86C7}"/>
            </ac:grpSpMkLst>
          </pc:grpChg>
          <pc:grpChg chg="mod">
            <ac:chgData name="Yasin Arafat" userId="1bac607883c7da5f" providerId="LiveId" clId="{2C40E929-F84B-6641-995C-DC4383F024B3}" dt="2024-06-11T11:15:39.622" v="251"/>
            <ac:grpSpMkLst>
              <pc:docMk/>
              <pc:sldMasterMk cId="802001398" sldId="2147483648"/>
              <pc:sldLayoutMk cId="3096141673" sldId="2147483669"/>
              <ac:grpSpMk id="15" creationId="{B460DD62-EE0E-CE82-90F8-F3D33D78B8F7}"/>
            </ac:grpSpMkLst>
          </pc:grpChg>
          <pc:grpChg chg="mod">
            <ac:chgData name="Yasin Arafat" userId="1bac607883c7da5f" providerId="LiveId" clId="{2C40E929-F84B-6641-995C-DC4383F024B3}" dt="2024-06-11T11:15:39.622" v="251"/>
            <ac:grpSpMkLst>
              <pc:docMk/>
              <pc:sldMasterMk cId="802001398" sldId="2147483648"/>
              <pc:sldLayoutMk cId="3096141673" sldId="2147483669"/>
              <ac:grpSpMk id="16" creationId="{C431801E-F605-1606-A870-1CADDE3D3259}"/>
            </ac:grpSpMkLst>
          </pc:grpChg>
          <pc:grpChg chg="mod">
            <ac:chgData name="Yasin Arafat" userId="1bac607883c7da5f" providerId="LiveId" clId="{2C40E929-F84B-6641-995C-DC4383F024B3}" dt="2024-06-11T11:15:39.622" v="251"/>
            <ac:grpSpMkLst>
              <pc:docMk/>
              <pc:sldMasterMk cId="802001398" sldId="2147483648"/>
              <pc:sldLayoutMk cId="3096141673" sldId="2147483669"/>
              <ac:grpSpMk id="17" creationId="{37D16AB3-28DD-037C-2D54-B00D33E623D7}"/>
            </ac:grpSpMkLst>
          </pc:grpChg>
          <pc:grpChg chg="mod">
            <ac:chgData name="Yasin Arafat" userId="1bac607883c7da5f" providerId="LiveId" clId="{2C40E929-F84B-6641-995C-DC4383F024B3}" dt="2024-06-11T11:15:39.622" v="251"/>
            <ac:grpSpMkLst>
              <pc:docMk/>
              <pc:sldMasterMk cId="802001398" sldId="2147483648"/>
              <pc:sldLayoutMk cId="3096141673" sldId="2147483669"/>
              <ac:grpSpMk id="18" creationId="{0E936A7C-3F11-D629-6146-79EAC742A655}"/>
            </ac:grpSpMkLst>
          </pc:grpChg>
          <pc:grpChg chg="mod">
            <ac:chgData name="Yasin Arafat" userId="1bac607883c7da5f" providerId="LiveId" clId="{2C40E929-F84B-6641-995C-DC4383F024B3}" dt="2024-06-11T11:15:39.622" v="251"/>
            <ac:grpSpMkLst>
              <pc:docMk/>
              <pc:sldMasterMk cId="802001398" sldId="2147483648"/>
              <pc:sldLayoutMk cId="3096141673" sldId="2147483669"/>
              <ac:grpSpMk id="19" creationId="{51E1A8DD-E307-7ABC-FAA4-BC2382989DCD}"/>
            </ac:grpSpMkLst>
          </pc:grpChg>
          <pc:grpChg chg="mod">
            <ac:chgData name="Yasin Arafat" userId="1bac607883c7da5f" providerId="LiveId" clId="{2C40E929-F84B-6641-995C-DC4383F024B3}" dt="2024-06-11T11:15:39.622" v="251"/>
            <ac:grpSpMkLst>
              <pc:docMk/>
              <pc:sldMasterMk cId="802001398" sldId="2147483648"/>
              <pc:sldLayoutMk cId="3096141673" sldId="2147483669"/>
              <ac:grpSpMk id="20" creationId="{48F9F508-6E3B-0F4D-1016-3D9E69D202B2}"/>
            </ac:grpSpMkLst>
          </pc:grpChg>
          <pc:grpChg chg="mod">
            <ac:chgData name="Yasin Arafat" userId="1bac607883c7da5f" providerId="LiveId" clId="{2C40E929-F84B-6641-995C-DC4383F024B3}" dt="2024-06-11T11:15:39.622" v="251"/>
            <ac:grpSpMkLst>
              <pc:docMk/>
              <pc:sldMasterMk cId="802001398" sldId="2147483648"/>
              <pc:sldLayoutMk cId="3096141673" sldId="2147483669"/>
              <ac:grpSpMk id="21" creationId="{C9EAE2FA-2445-BF01-8F41-7ED204FCAF1E}"/>
            </ac:grpSpMkLst>
          </pc:grpChg>
          <pc:grpChg chg="mod">
            <ac:chgData name="Yasin Arafat" userId="1bac607883c7da5f" providerId="LiveId" clId="{2C40E929-F84B-6641-995C-DC4383F024B3}" dt="2024-06-11T11:15:39.622" v="251"/>
            <ac:grpSpMkLst>
              <pc:docMk/>
              <pc:sldMasterMk cId="802001398" sldId="2147483648"/>
              <pc:sldLayoutMk cId="3096141673" sldId="2147483669"/>
              <ac:grpSpMk id="22" creationId="{0ACF4CD6-1E6D-2737-8EA2-A7B3FC09A78D}"/>
            </ac:grpSpMkLst>
          </pc:grpChg>
          <pc:grpChg chg="mod">
            <ac:chgData name="Yasin Arafat" userId="1bac607883c7da5f" providerId="LiveId" clId="{2C40E929-F84B-6641-995C-DC4383F024B3}" dt="2024-06-11T11:15:39.622" v="251"/>
            <ac:grpSpMkLst>
              <pc:docMk/>
              <pc:sldMasterMk cId="802001398" sldId="2147483648"/>
              <pc:sldLayoutMk cId="3096141673" sldId="2147483669"/>
              <ac:grpSpMk id="23" creationId="{812CBE69-EB18-A069-462A-7FA1759B1380}"/>
            </ac:grpSpMkLst>
          </pc:grpChg>
          <pc:grpChg chg="mod">
            <ac:chgData name="Yasin Arafat" userId="1bac607883c7da5f" providerId="LiveId" clId="{2C40E929-F84B-6641-995C-DC4383F024B3}" dt="2024-06-11T11:15:39.622" v="251"/>
            <ac:grpSpMkLst>
              <pc:docMk/>
              <pc:sldMasterMk cId="802001398" sldId="2147483648"/>
              <pc:sldLayoutMk cId="3096141673" sldId="2147483669"/>
              <ac:grpSpMk id="24" creationId="{37F4E85F-BB38-81E8-35FE-D72F73E744E7}"/>
            </ac:grpSpMkLst>
          </pc:grpChg>
          <pc:grpChg chg="mod">
            <ac:chgData name="Yasin Arafat" userId="1bac607883c7da5f" providerId="LiveId" clId="{2C40E929-F84B-6641-995C-DC4383F024B3}" dt="2024-06-11T11:15:39.622" v="251"/>
            <ac:grpSpMkLst>
              <pc:docMk/>
              <pc:sldMasterMk cId="802001398" sldId="2147483648"/>
              <pc:sldLayoutMk cId="3096141673" sldId="2147483669"/>
              <ac:grpSpMk id="25" creationId="{CFE0A8A5-69CF-6B2A-F72E-1444393A2D6F}"/>
            </ac:grpSpMkLst>
          </pc:grpChg>
          <pc:grpChg chg="mod">
            <ac:chgData name="Yasin Arafat" userId="1bac607883c7da5f" providerId="LiveId" clId="{2C40E929-F84B-6641-995C-DC4383F024B3}" dt="2024-06-11T11:15:39.622" v="251"/>
            <ac:grpSpMkLst>
              <pc:docMk/>
              <pc:sldMasterMk cId="802001398" sldId="2147483648"/>
              <pc:sldLayoutMk cId="3096141673" sldId="2147483669"/>
              <ac:grpSpMk id="26" creationId="{18AB7797-CE05-9948-4A74-BE53373E7C7C}"/>
            </ac:grpSpMkLst>
          </pc:grpChg>
          <pc:grpChg chg="mod">
            <ac:chgData name="Yasin Arafat" userId="1bac607883c7da5f" providerId="LiveId" clId="{2C40E929-F84B-6641-995C-DC4383F024B3}" dt="2024-06-11T11:15:39.622" v="251"/>
            <ac:grpSpMkLst>
              <pc:docMk/>
              <pc:sldMasterMk cId="802001398" sldId="2147483648"/>
              <pc:sldLayoutMk cId="3096141673" sldId="2147483669"/>
              <ac:grpSpMk id="27" creationId="{AA8A36FC-E41E-1CBD-1E58-580B3287FD7B}"/>
            </ac:grpSpMkLst>
          </pc:grpChg>
          <pc:grpChg chg="mod">
            <ac:chgData name="Yasin Arafat" userId="1bac607883c7da5f" providerId="LiveId" clId="{2C40E929-F84B-6641-995C-DC4383F024B3}" dt="2024-06-11T11:15:39.622" v="251"/>
            <ac:grpSpMkLst>
              <pc:docMk/>
              <pc:sldMasterMk cId="802001398" sldId="2147483648"/>
              <pc:sldLayoutMk cId="3096141673" sldId="2147483669"/>
              <ac:grpSpMk id="28" creationId="{410F2B6A-520F-0BBD-FF15-AF2087C4745D}"/>
            </ac:grpSpMkLst>
          </pc:grp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645D65-A921-BD45-A74E-FDD6A94C7828}" type="datetimeFigureOut">
              <a:rPr lang="en-US" smtClean="0"/>
              <a:t>2/12/25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DA7C62-858D-9C4B-9AE8-88FCCBB4338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1799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DA7C62-858D-9C4B-9AE8-88FCCBB4338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9448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DA7C62-858D-9C4B-9AE8-88FCCBB43389}" type="slidenum">
              <a:rPr lang="en-US" smtClean="0"/>
              <a:t>228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6091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40">
            <a:extLst>
              <a:ext uri="{FF2B5EF4-FFF2-40B4-BE49-F238E27FC236}">
                <a16:creationId xmlns:a16="http://schemas.microsoft.com/office/drawing/2014/main" id="{494D4018-CB7A-BC6F-8B7A-6DFDD431BEE4}"/>
              </a:ext>
            </a:extLst>
          </p:cNvPr>
          <p:cNvSpPr/>
          <p:nvPr userDrawn="1"/>
        </p:nvSpPr>
        <p:spPr>
          <a:xfrm>
            <a:off x="0" y="2752222"/>
            <a:ext cx="2181495" cy="4105778"/>
          </a:xfrm>
          <a:custGeom>
            <a:avLst/>
            <a:gdLst>
              <a:gd name="connsiteX0" fmla="*/ 0 w 3816138"/>
              <a:gd name="connsiteY0" fmla="*/ 0 h 3981450"/>
              <a:gd name="connsiteX1" fmla="*/ 3238500 w 3816138"/>
              <a:gd name="connsiteY1" fmla="*/ 1809750 h 3981450"/>
              <a:gd name="connsiteX2" fmla="*/ 3657600 w 3816138"/>
              <a:gd name="connsiteY2" fmla="*/ 3981450 h 3981450"/>
              <a:gd name="connsiteX3" fmla="*/ 38100 w 3816138"/>
              <a:gd name="connsiteY3" fmla="*/ 3962400 h 3981450"/>
              <a:gd name="connsiteX4" fmla="*/ 0 w 3816138"/>
              <a:gd name="connsiteY4" fmla="*/ 0 h 3981450"/>
              <a:gd name="connsiteX0" fmla="*/ 0 w 3816138"/>
              <a:gd name="connsiteY0" fmla="*/ 0 h 3981450"/>
              <a:gd name="connsiteX1" fmla="*/ 3238500 w 3816138"/>
              <a:gd name="connsiteY1" fmla="*/ 1809750 h 3981450"/>
              <a:gd name="connsiteX2" fmla="*/ 3657600 w 3816138"/>
              <a:gd name="connsiteY2" fmla="*/ 3981450 h 3981450"/>
              <a:gd name="connsiteX3" fmla="*/ 38100 w 3816138"/>
              <a:gd name="connsiteY3" fmla="*/ 3962400 h 3981450"/>
              <a:gd name="connsiteX4" fmla="*/ 0 w 3816138"/>
              <a:gd name="connsiteY4" fmla="*/ 0 h 3981450"/>
              <a:gd name="connsiteX0" fmla="*/ 0 w 3876554"/>
              <a:gd name="connsiteY0" fmla="*/ 0 h 3981450"/>
              <a:gd name="connsiteX1" fmla="*/ 3409950 w 3876554"/>
              <a:gd name="connsiteY1" fmla="*/ 2076450 h 3981450"/>
              <a:gd name="connsiteX2" fmla="*/ 3657600 w 3876554"/>
              <a:gd name="connsiteY2" fmla="*/ 3981450 h 3981450"/>
              <a:gd name="connsiteX3" fmla="*/ 38100 w 3876554"/>
              <a:gd name="connsiteY3" fmla="*/ 3962400 h 3981450"/>
              <a:gd name="connsiteX4" fmla="*/ 0 w 3876554"/>
              <a:gd name="connsiteY4" fmla="*/ 0 h 3981450"/>
              <a:gd name="connsiteX0" fmla="*/ 0 w 3916378"/>
              <a:gd name="connsiteY0" fmla="*/ 0 h 3981450"/>
              <a:gd name="connsiteX1" fmla="*/ 3409950 w 3916378"/>
              <a:gd name="connsiteY1" fmla="*/ 2076450 h 3981450"/>
              <a:gd name="connsiteX2" fmla="*/ 3657600 w 3916378"/>
              <a:gd name="connsiteY2" fmla="*/ 3981450 h 3981450"/>
              <a:gd name="connsiteX3" fmla="*/ 38100 w 3916378"/>
              <a:gd name="connsiteY3" fmla="*/ 3962400 h 3981450"/>
              <a:gd name="connsiteX4" fmla="*/ 0 w 3916378"/>
              <a:gd name="connsiteY4" fmla="*/ 0 h 3981450"/>
              <a:gd name="connsiteX0" fmla="*/ 0 w 3873335"/>
              <a:gd name="connsiteY0" fmla="*/ 0 h 3981450"/>
              <a:gd name="connsiteX1" fmla="*/ 3409950 w 3873335"/>
              <a:gd name="connsiteY1" fmla="*/ 2076450 h 3981450"/>
              <a:gd name="connsiteX2" fmla="*/ 3657600 w 3873335"/>
              <a:gd name="connsiteY2" fmla="*/ 3981450 h 3981450"/>
              <a:gd name="connsiteX3" fmla="*/ 38100 w 3873335"/>
              <a:gd name="connsiteY3" fmla="*/ 3962400 h 3981450"/>
              <a:gd name="connsiteX4" fmla="*/ 0 w 3873335"/>
              <a:gd name="connsiteY4" fmla="*/ 0 h 3981450"/>
              <a:gd name="connsiteX0" fmla="*/ 0 w 3786126"/>
              <a:gd name="connsiteY0" fmla="*/ 0 h 3981450"/>
              <a:gd name="connsiteX1" fmla="*/ 3409950 w 3786126"/>
              <a:gd name="connsiteY1" fmla="*/ 2076450 h 3981450"/>
              <a:gd name="connsiteX2" fmla="*/ 3657600 w 3786126"/>
              <a:gd name="connsiteY2" fmla="*/ 3981450 h 3981450"/>
              <a:gd name="connsiteX3" fmla="*/ 38100 w 3786126"/>
              <a:gd name="connsiteY3" fmla="*/ 3962400 h 3981450"/>
              <a:gd name="connsiteX4" fmla="*/ 0 w 3786126"/>
              <a:gd name="connsiteY4" fmla="*/ 0 h 3981450"/>
              <a:gd name="connsiteX0" fmla="*/ 0 w 3786126"/>
              <a:gd name="connsiteY0" fmla="*/ 0 h 3981450"/>
              <a:gd name="connsiteX1" fmla="*/ 3409950 w 3786126"/>
              <a:gd name="connsiteY1" fmla="*/ 2076450 h 3981450"/>
              <a:gd name="connsiteX2" fmla="*/ 3657600 w 3786126"/>
              <a:gd name="connsiteY2" fmla="*/ 3981450 h 3981450"/>
              <a:gd name="connsiteX3" fmla="*/ 0 w 3786126"/>
              <a:gd name="connsiteY3" fmla="*/ 3981450 h 3981450"/>
              <a:gd name="connsiteX4" fmla="*/ 0 w 3786126"/>
              <a:gd name="connsiteY4" fmla="*/ 0 h 3981450"/>
              <a:gd name="connsiteX0" fmla="*/ 0 w 3786126"/>
              <a:gd name="connsiteY0" fmla="*/ 0 h 3981450"/>
              <a:gd name="connsiteX1" fmla="*/ 3409950 w 3786126"/>
              <a:gd name="connsiteY1" fmla="*/ 2076450 h 3981450"/>
              <a:gd name="connsiteX2" fmla="*/ 3657600 w 3786126"/>
              <a:gd name="connsiteY2" fmla="*/ 3981450 h 3981450"/>
              <a:gd name="connsiteX3" fmla="*/ 0 w 3786126"/>
              <a:gd name="connsiteY3" fmla="*/ 3981450 h 3981450"/>
              <a:gd name="connsiteX4" fmla="*/ 0 w 3786126"/>
              <a:gd name="connsiteY4" fmla="*/ 0 h 3981450"/>
              <a:gd name="connsiteX0" fmla="*/ 0 w 3786126"/>
              <a:gd name="connsiteY0" fmla="*/ 0 h 3981450"/>
              <a:gd name="connsiteX1" fmla="*/ 3409950 w 3786126"/>
              <a:gd name="connsiteY1" fmla="*/ 2076450 h 3981450"/>
              <a:gd name="connsiteX2" fmla="*/ 3657600 w 3786126"/>
              <a:gd name="connsiteY2" fmla="*/ 3981450 h 3981450"/>
              <a:gd name="connsiteX3" fmla="*/ 0 w 3786126"/>
              <a:gd name="connsiteY3" fmla="*/ 3981450 h 3981450"/>
              <a:gd name="connsiteX4" fmla="*/ 0 w 3786126"/>
              <a:gd name="connsiteY4" fmla="*/ 0 h 3981450"/>
              <a:gd name="connsiteX0" fmla="*/ 0 w 4032226"/>
              <a:gd name="connsiteY0" fmla="*/ 0 h 4003693"/>
              <a:gd name="connsiteX1" fmla="*/ 3409950 w 4032226"/>
              <a:gd name="connsiteY1" fmla="*/ 2076450 h 4003693"/>
              <a:gd name="connsiteX2" fmla="*/ 3943350 w 4032226"/>
              <a:gd name="connsiteY2" fmla="*/ 4003693 h 4003693"/>
              <a:gd name="connsiteX3" fmla="*/ 0 w 4032226"/>
              <a:gd name="connsiteY3" fmla="*/ 3981450 h 4003693"/>
              <a:gd name="connsiteX4" fmla="*/ 0 w 4032226"/>
              <a:gd name="connsiteY4" fmla="*/ 0 h 4003693"/>
              <a:gd name="connsiteX0" fmla="*/ 0 w 3948509"/>
              <a:gd name="connsiteY0" fmla="*/ 0 h 4003693"/>
              <a:gd name="connsiteX1" fmla="*/ 3409950 w 3948509"/>
              <a:gd name="connsiteY1" fmla="*/ 2076450 h 4003693"/>
              <a:gd name="connsiteX2" fmla="*/ 3943350 w 3948509"/>
              <a:gd name="connsiteY2" fmla="*/ 4003693 h 4003693"/>
              <a:gd name="connsiteX3" fmla="*/ 0 w 3948509"/>
              <a:gd name="connsiteY3" fmla="*/ 3981450 h 4003693"/>
              <a:gd name="connsiteX4" fmla="*/ 0 w 3948509"/>
              <a:gd name="connsiteY4" fmla="*/ 0 h 4003693"/>
              <a:gd name="connsiteX0" fmla="*/ 0 w 3943350"/>
              <a:gd name="connsiteY0" fmla="*/ 0 h 4003693"/>
              <a:gd name="connsiteX1" fmla="*/ 3333750 w 3943350"/>
              <a:gd name="connsiteY1" fmla="*/ 1942994 h 4003693"/>
              <a:gd name="connsiteX2" fmla="*/ 3943350 w 3943350"/>
              <a:gd name="connsiteY2" fmla="*/ 4003693 h 4003693"/>
              <a:gd name="connsiteX3" fmla="*/ 0 w 3943350"/>
              <a:gd name="connsiteY3" fmla="*/ 3981450 h 4003693"/>
              <a:gd name="connsiteX4" fmla="*/ 0 w 3943350"/>
              <a:gd name="connsiteY4" fmla="*/ 0 h 4003693"/>
              <a:gd name="connsiteX0" fmla="*/ 0 w 4152900"/>
              <a:gd name="connsiteY0" fmla="*/ 0 h 3981450"/>
              <a:gd name="connsiteX1" fmla="*/ 3333750 w 4152900"/>
              <a:gd name="connsiteY1" fmla="*/ 1942994 h 3981450"/>
              <a:gd name="connsiteX2" fmla="*/ 4152900 w 4152900"/>
              <a:gd name="connsiteY2" fmla="*/ 3981450 h 3981450"/>
              <a:gd name="connsiteX3" fmla="*/ 0 w 4152900"/>
              <a:gd name="connsiteY3" fmla="*/ 3981450 h 3981450"/>
              <a:gd name="connsiteX4" fmla="*/ 0 w 4152900"/>
              <a:gd name="connsiteY4" fmla="*/ 0 h 3981450"/>
              <a:gd name="connsiteX0" fmla="*/ 0 w 4152900"/>
              <a:gd name="connsiteY0" fmla="*/ 0 h 3981450"/>
              <a:gd name="connsiteX1" fmla="*/ 3333750 w 4152900"/>
              <a:gd name="connsiteY1" fmla="*/ 1942994 h 3981450"/>
              <a:gd name="connsiteX2" fmla="*/ 4152900 w 4152900"/>
              <a:gd name="connsiteY2" fmla="*/ 3981450 h 3981450"/>
              <a:gd name="connsiteX3" fmla="*/ 0 w 4152900"/>
              <a:gd name="connsiteY3" fmla="*/ 3981450 h 3981450"/>
              <a:gd name="connsiteX4" fmla="*/ 0 w 4152900"/>
              <a:gd name="connsiteY4" fmla="*/ 0 h 3981450"/>
              <a:gd name="connsiteX0" fmla="*/ 0 w 4152900"/>
              <a:gd name="connsiteY0" fmla="*/ 0 h 3981450"/>
              <a:gd name="connsiteX1" fmla="*/ 3200400 w 4152900"/>
              <a:gd name="connsiteY1" fmla="*/ 1720566 h 3981450"/>
              <a:gd name="connsiteX2" fmla="*/ 4152900 w 4152900"/>
              <a:gd name="connsiteY2" fmla="*/ 3981450 h 3981450"/>
              <a:gd name="connsiteX3" fmla="*/ 0 w 4152900"/>
              <a:gd name="connsiteY3" fmla="*/ 3981450 h 3981450"/>
              <a:gd name="connsiteX4" fmla="*/ 0 w 4152900"/>
              <a:gd name="connsiteY4" fmla="*/ 0 h 3981450"/>
              <a:gd name="connsiteX0" fmla="*/ 0 w 4152900"/>
              <a:gd name="connsiteY0" fmla="*/ 0 h 3981450"/>
              <a:gd name="connsiteX1" fmla="*/ 3200400 w 4152900"/>
              <a:gd name="connsiteY1" fmla="*/ 1720566 h 3981450"/>
              <a:gd name="connsiteX2" fmla="*/ 4152900 w 4152900"/>
              <a:gd name="connsiteY2" fmla="*/ 3981450 h 3981450"/>
              <a:gd name="connsiteX3" fmla="*/ 0 w 4152900"/>
              <a:gd name="connsiteY3" fmla="*/ 3981450 h 3981450"/>
              <a:gd name="connsiteX4" fmla="*/ 0 w 4152900"/>
              <a:gd name="connsiteY4" fmla="*/ 0 h 3981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52900" h="3981450">
                <a:moveTo>
                  <a:pt x="0" y="0"/>
                </a:moveTo>
                <a:cubicBezTo>
                  <a:pt x="762000" y="1189072"/>
                  <a:pt x="2584450" y="1190447"/>
                  <a:pt x="3200400" y="1720566"/>
                </a:cubicBezTo>
                <a:cubicBezTo>
                  <a:pt x="3816350" y="2250685"/>
                  <a:pt x="3971925" y="2641175"/>
                  <a:pt x="4152900" y="3981450"/>
                </a:cubicBezTo>
                <a:lnTo>
                  <a:pt x="0" y="398145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25000"/>
                </a:schemeClr>
              </a:gs>
              <a:gs pos="100000">
                <a:schemeClr val="accent2">
                  <a:alpha val="36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Freeform: Shape 41">
            <a:extLst>
              <a:ext uri="{FF2B5EF4-FFF2-40B4-BE49-F238E27FC236}">
                <a16:creationId xmlns:a16="http://schemas.microsoft.com/office/drawing/2014/main" id="{F27FB64C-6D27-E6CD-FE9F-57A4C5B87414}"/>
              </a:ext>
            </a:extLst>
          </p:cNvPr>
          <p:cNvSpPr/>
          <p:nvPr userDrawn="1"/>
        </p:nvSpPr>
        <p:spPr>
          <a:xfrm>
            <a:off x="1287" y="945359"/>
            <a:ext cx="1188467" cy="2521384"/>
          </a:xfrm>
          <a:custGeom>
            <a:avLst/>
            <a:gdLst>
              <a:gd name="connsiteX0" fmla="*/ 0 w 1189942"/>
              <a:gd name="connsiteY0" fmla="*/ 0 h 2524513"/>
              <a:gd name="connsiteX1" fmla="*/ 175601 w 1189942"/>
              <a:gd name="connsiteY1" fmla="*/ 17702 h 2524513"/>
              <a:gd name="connsiteX2" fmla="*/ 1189942 w 1189942"/>
              <a:gd name="connsiteY2" fmla="*/ 1262256 h 2524513"/>
              <a:gd name="connsiteX3" fmla="*/ 175601 w 1189942"/>
              <a:gd name="connsiteY3" fmla="*/ 2506811 h 2524513"/>
              <a:gd name="connsiteX4" fmla="*/ 0 w 1189942"/>
              <a:gd name="connsiteY4" fmla="*/ 2524513 h 2524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89942" h="2524513">
                <a:moveTo>
                  <a:pt x="0" y="0"/>
                </a:moveTo>
                <a:lnTo>
                  <a:pt x="175601" y="17702"/>
                </a:lnTo>
                <a:cubicBezTo>
                  <a:pt x="754484" y="136158"/>
                  <a:pt x="1189942" y="648354"/>
                  <a:pt x="1189942" y="1262256"/>
                </a:cubicBezTo>
                <a:cubicBezTo>
                  <a:pt x="1189942" y="1876159"/>
                  <a:pt x="754484" y="2388354"/>
                  <a:pt x="175601" y="2506811"/>
                </a:cubicBezTo>
                <a:lnTo>
                  <a:pt x="0" y="2524513"/>
                </a:lnTo>
                <a:close/>
              </a:path>
            </a:pathLst>
          </a:custGeom>
          <a:gradFill>
            <a:gsLst>
              <a:gs pos="2000">
                <a:schemeClr val="accent1">
                  <a:alpha val="48000"/>
                </a:schemeClr>
              </a:gs>
              <a:gs pos="100000">
                <a:schemeClr val="accent2"/>
              </a:gs>
            </a:gsLst>
            <a:path path="circle">
              <a:fillToRect l="50000" t="-80000" r="50000" b="180000"/>
            </a:path>
          </a:gradFill>
          <a:ln>
            <a:noFill/>
          </a:ln>
          <a:effectLst>
            <a:outerShdw blurRad="1270000" dist="622300" dir="2700000" algn="tl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9" name="Google Shape;155;p38">
            <a:extLst>
              <a:ext uri="{FF2B5EF4-FFF2-40B4-BE49-F238E27FC236}">
                <a16:creationId xmlns:a16="http://schemas.microsoft.com/office/drawing/2014/main" id="{25E2EE34-DDE4-C692-BBFF-4FFC0C0ECAF4}"/>
              </a:ext>
            </a:extLst>
          </p:cNvPr>
          <p:cNvGrpSpPr/>
          <p:nvPr userDrawn="1"/>
        </p:nvGrpSpPr>
        <p:grpSpPr>
          <a:xfrm>
            <a:off x="9975353" y="3142478"/>
            <a:ext cx="2136984" cy="3605697"/>
            <a:chOff x="9975353" y="3142478"/>
            <a:chExt cx="2136984" cy="3605697"/>
          </a:xfrm>
          <a:solidFill>
            <a:schemeClr val="bg1">
              <a:lumMod val="75000"/>
            </a:schemeClr>
          </a:solidFill>
        </p:grpSpPr>
        <p:sp>
          <p:nvSpPr>
            <p:cNvPr id="10" name="Google Shape;156;p38">
              <a:extLst>
                <a:ext uri="{FF2B5EF4-FFF2-40B4-BE49-F238E27FC236}">
                  <a16:creationId xmlns:a16="http://schemas.microsoft.com/office/drawing/2014/main" id="{1A82DBAA-0D7C-8F1A-BD66-0560D5EF160F}"/>
                </a:ext>
              </a:extLst>
            </p:cNvPr>
            <p:cNvSpPr/>
            <p:nvPr/>
          </p:nvSpPr>
          <p:spPr>
            <a:xfrm>
              <a:off x="9975353" y="3142478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1" name="Google Shape;157;p38">
              <a:extLst>
                <a:ext uri="{FF2B5EF4-FFF2-40B4-BE49-F238E27FC236}">
                  <a16:creationId xmlns:a16="http://schemas.microsoft.com/office/drawing/2014/main" id="{C6E94213-DAB5-E791-6250-AE6DFAC6585B}"/>
                </a:ext>
              </a:extLst>
            </p:cNvPr>
            <p:cNvSpPr/>
            <p:nvPr/>
          </p:nvSpPr>
          <p:spPr>
            <a:xfrm>
              <a:off x="10124729" y="3142478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2" name="Google Shape;158;p38">
              <a:extLst>
                <a:ext uri="{FF2B5EF4-FFF2-40B4-BE49-F238E27FC236}">
                  <a16:creationId xmlns:a16="http://schemas.microsoft.com/office/drawing/2014/main" id="{41CAF41F-1F33-7BDF-713B-C09437E68DBB}"/>
                </a:ext>
              </a:extLst>
            </p:cNvPr>
            <p:cNvSpPr/>
            <p:nvPr/>
          </p:nvSpPr>
          <p:spPr>
            <a:xfrm>
              <a:off x="10274105" y="3142478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3" name="Google Shape;159;p38">
              <a:extLst>
                <a:ext uri="{FF2B5EF4-FFF2-40B4-BE49-F238E27FC236}">
                  <a16:creationId xmlns:a16="http://schemas.microsoft.com/office/drawing/2014/main" id="{0AB5853C-CA7B-639A-5BD0-558D60BBDA76}"/>
                </a:ext>
              </a:extLst>
            </p:cNvPr>
            <p:cNvSpPr/>
            <p:nvPr/>
          </p:nvSpPr>
          <p:spPr>
            <a:xfrm>
              <a:off x="10423481" y="3142478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4" name="Google Shape;160;p38">
              <a:extLst>
                <a:ext uri="{FF2B5EF4-FFF2-40B4-BE49-F238E27FC236}">
                  <a16:creationId xmlns:a16="http://schemas.microsoft.com/office/drawing/2014/main" id="{2A1CC5C5-B516-BEF5-F35B-E66A5AE591B6}"/>
                </a:ext>
              </a:extLst>
            </p:cNvPr>
            <p:cNvSpPr/>
            <p:nvPr/>
          </p:nvSpPr>
          <p:spPr>
            <a:xfrm>
              <a:off x="10572857" y="3142478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5" name="Google Shape;161;p38">
              <a:extLst>
                <a:ext uri="{FF2B5EF4-FFF2-40B4-BE49-F238E27FC236}">
                  <a16:creationId xmlns:a16="http://schemas.microsoft.com/office/drawing/2014/main" id="{BAA50333-E6B2-5311-AEDC-FF464CE79418}"/>
                </a:ext>
              </a:extLst>
            </p:cNvPr>
            <p:cNvSpPr/>
            <p:nvPr/>
          </p:nvSpPr>
          <p:spPr>
            <a:xfrm>
              <a:off x="10722233" y="3142478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6" name="Google Shape;162;p38">
              <a:extLst>
                <a:ext uri="{FF2B5EF4-FFF2-40B4-BE49-F238E27FC236}">
                  <a16:creationId xmlns:a16="http://schemas.microsoft.com/office/drawing/2014/main" id="{37D88709-3645-F7F6-9611-DF0A73EB71E5}"/>
                </a:ext>
              </a:extLst>
            </p:cNvPr>
            <p:cNvSpPr/>
            <p:nvPr/>
          </p:nvSpPr>
          <p:spPr>
            <a:xfrm>
              <a:off x="10871609" y="3142478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7" name="Google Shape;163;p38">
              <a:extLst>
                <a:ext uri="{FF2B5EF4-FFF2-40B4-BE49-F238E27FC236}">
                  <a16:creationId xmlns:a16="http://schemas.microsoft.com/office/drawing/2014/main" id="{DB68F341-2057-5CEF-AD80-BF54C827BBBD}"/>
                </a:ext>
              </a:extLst>
            </p:cNvPr>
            <p:cNvSpPr/>
            <p:nvPr/>
          </p:nvSpPr>
          <p:spPr>
            <a:xfrm>
              <a:off x="11020985" y="3142478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8" name="Google Shape;164;p38">
              <a:extLst>
                <a:ext uri="{FF2B5EF4-FFF2-40B4-BE49-F238E27FC236}">
                  <a16:creationId xmlns:a16="http://schemas.microsoft.com/office/drawing/2014/main" id="{BFDB01D8-37E2-1E60-4F81-C44337C2FAB7}"/>
                </a:ext>
              </a:extLst>
            </p:cNvPr>
            <p:cNvSpPr/>
            <p:nvPr/>
          </p:nvSpPr>
          <p:spPr>
            <a:xfrm>
              <a:off x="11170361" y="3142478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9" name="Google Shape;165;p38">
              <a:extLst>
                <a:ext uri="{FF2B5EF4-FFF2-40B4-BE49-F238E27FC236}">
                  <a16:creationId xmlns:a16="http://schemas.microsoft.com/office/drawing/2014/main" id="{C0501E51-C849-CE3B-3F81-A9DDA48289A5}"/>
                </a:ext>
              </a:extLst>
            </p:cNvPr>
            <p:cNvSpPr/>
            <p:nvPr/>
          </p:nvSpPr>
          <p:spPr>
            <a:xfrm>
              <a:off x="11319737" y="3142478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0" name="Google Shape;166;p38">
              <a:extLst>
                <a:ext uri="{FF2B5EF4-FFF2-40B4-BE49-F238E27FC236}">
                  <a16:creationId xmlns:a16="http://schemas.microsoft.com/office/drawing/2014/main" id="{DF5B8EC5-79BF-B06D-58FA-E0DB39FC14FE}"/>
                </a:ext>
              </a:extLst>
            </p:cNvPr>
            <p:cNvSpPr/>
            <p:nvPr/>
          </p:nvSpPr>
          <p:spPr>
            <a:xfrm>
              <a:off x="11469113" y="3142478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1" name="Google Shape;167;p38">
              <a:extLst>
                <a:ext uri="{FF2B5EF4-FFF2-40B4-BE49-F238E27FC236}">
                  <a16:creationId xmlns:a16="http://schemas.microsoft.com/office/drawing/2014/main" id="{67371BCF-1428-28B6-989A-7CED22F2C593}"/>
                </a:ext>
              </a:extLst>
            </p:cNvPr>
            <p:cNvSpPr/>
            <p:nvPr/>
          </p:nvSpPr>
          <p:spPr>
            <a:xfrm>
              <a:off x="11618489" y="3142478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2" name="Google Shape;168;p38">
              <a:extLst>
                <a:ext uri="{FF2B5EF4-FFF2-40B4-BE49-F238E27FC236}">
                  <a16:creationId xmlns:a16="http://schemas.microsoft.com/office/drawing/2014/main" id="{7B7833DA-AEE2-A807-F490-61EFBA0E88FA}"/>
                </a:ext>
              </a:extLst>
            </p:cNvPr>
            <p:cNvSpPr/>
            <p:nvPr/>
          </p:nvSpPr>
          <p:spPr>
            <a:xfrm>
              <a:off x="11767865" y="3142478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3" name="Google Shape;169;p38">
              <a:extLst>
                <a:ext uri="{FF2B5EF4-FFF2-40B4-BE49-F238E27FC236}">
                  <a16:creationId xmlns:a16="http://schemas.microsoft.com/office/drawing/2014/main" id="{6BAC26F2-926C-FC8A-89D1-088511303120}"/>
                </a:ext>
              </a:extLst>
            </p:cNvPr>
            <p:cNvSpPr/>
            <p:nvPr/>
          </p:nvSpPr>
          <p:spPr>
            <a:xfrm>
              <a:off x="11917241" y="3142478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4" name="Google Shape;170;p38">
              <a:extLst>
                <a:ext uri="{FF2B5EF4-FFF2-40B4-BE49-F238E27FC236}">
                  <a16:creationId xmlns:a16="http://schemas.microsoft.com/office/drawing/2014/main" id="{77738DD3-72C2-29AF-F76D-1D7BD02A18BC}"/>
                </a:ext>
              </a:extLst>
            </p:cNvPr>
            <p:cNvSpPr/>
            <p:nvPr/>
          </p:nvSpPr>
          <p:spPr>
            <a:xfrm>
              <a:off x="12066617" y="3142478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5" name="Google Shape;171;p38">
              <a:extLst>
                <a:ext uri="{FF2B5EF4-FFF2-40B4-BE49-F238E27FC236}">
                  <a16:creationId xmlns:a16="http://schemas.microsoft.com/office/drawing/2014/main" id="{F734AA52-37A6-C4DE-D0E8-FDACA3B20E51}"/>
                </a:ext>
              </a:extLst>
            </p:cNvPr>
            <p:cNvSpPr/>
            <p:nvPr/>
          </p:nvSpPr>
          <p:spPr>
            <a:xfrm>
              <a:off x="9975353" y="3298649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6" name="Google Shape;172;p38">
              <a:extLst>
                <a:ext uri="{FF2B5EF4-FFF2-40B4-BE49-F238E27FC236}">
                  <a16:creationId xmlns:a16="http://schemas.microsoft.com/office/drawing/2014/main" id="{DD38378A-73CC-36E9-CF50-AD871D2D9FBE}"/>
                </a:ext>
              </a:extLst>
            </p:cNvPr>
            <p:cNvSpPr/>
            <p:nvPr/>
          </p:nvSpPr>
          <p:spPr>
            <a:xfrm>
              <a:off x="10124729" y="3298649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7" name="Google Shape;173;p38">
              <a:extLst>
                <a:ext uri="{FF2B5EF4-FFF2-40B4-BE49-F238E27FC236}">
                  <a16:creationId xmlns:a16="http://schemas.microsoft.com/office/drawing/2014/main" id="{16366186-FFAD-BC94-8F23-B7AF6EE51ACA}"/>
                </a:ext>
              </a:extLst>
            </p:cNvPr>
            <p:cNvSpPr/>
            <p:nvPr/>
          </p:nvSpPr>
          <p:spPr>
            <a:xfrm>
              <a:off x="10274105" y="3298649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8" name="Google Shape;174;p38">
              <a:extLst>
                <a:ext uri="{FF2B5EF4-FFF2-40B4-BE49-F238E27FC236}">
                  <a16:creationId xmlns:a16="http://schemas.microsoft.com/office/drawing/2014/main" id="{7CB190BD-7F11-7D9A-3886-EBF448E46BB2}"/>
                </a:ext>
              </a:extLst>
            </p:cNvPr>
            <p:cNvSpPr/>
            <p:nvPr/>
          </p:nvSpPr>
          <p:spPr>
            <a:xfrm>
              <a:off x="10423481" y="3298649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9" name="Google Shape;175;p38">
              <a:extLst>
                <a:ext uri="{FF2B5EF4-FFF2-40B4-BE49-F238E27FC236}">
                  <a16:creationId xmlns:a16="http://schemas.microsoft.com/office/drawing/2014/main" id="{CFE83DE4-C72D-B653-D853-257F6B7AEE6B}"/>
                </a:ext>
              </a:extLst>
            </p:cNvPr>
            <p:cNvSpPr/>
            <p:nvPr/>
          </p:nvSpPr>
          <p:spPr>
            <a:xfrm>
              <a:off x="10572857" y="3298649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0" name="Google Shape;176;p38">
              <a:extLst>
                <a:ext uri="{FF2B5EF4-FFF2-40B4-BE49-F238E27FC236}">
                  <a16:creationId xmlns:a16="http://schemas.microsoft.com/office/drawing/2014/main" id="{76A3978B-D753-9B10-8128-9382B96B081E}"/>
                </a:ext>
              </a:extLst>
            </p:cNvPr>
            <p:cNvSpPr/>
            <p:nvPr/>
          </p:nvSpPr>
          <p:spPr>
            <a:xfrm>
              <a:off x="10722233" y="3298649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1" name="Google Shape;177;p38">
              <a:extLst>
                <a:ext uri="{FF2B5EF4-FFF2-40B4-BE49-F238E27FC236}">
                  <a16:creationId xmlns:a16="http://schemas.microsoft.com/office/drawing/2014/main" id="{3EA7C8F2-3E15-D1A4-D7ED-8BB2015A1801}"/>
                </a:ext>
              </a:extLst>
            </p:cNvPr>
            <p:cNvSpPr/>
            <p:nvPr/>
          </p:nvSpPr>
          <p:spPr>
            <a:xfrm>
              <a:off x="10871609" y="3298649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2" name="Google Shape;178;p38">
              <a:extLst>
                <a:ext uri="{FF2B5EF4-FFF2-40B4-BE49-F238E27FC236}">
                  <a16:creationId xmlns:a16="http://schemas.microsoft.com/office/drawing/2014/main" id="{1071133E-31D2-BE65-BA6B-2FEC465AF262}"/>
                </a:ext>
              </a:extLst>
            </p:cNvPr>
            <p:cNvSpPr/>
            <p:nvPr/>
          </p:nvSpPr>
          <p:spPr>
            <a:xfrm>
              <a:off x="11020985" y="3298649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3" name="Google Shape;179;p38">
              <a:extLst>
                <a:ext uri="{FF2B5EF4-FFF2-40B4-BE49-F238E27FC236}">
                  <a16:creationId xmlns:a16="http://schemas.microsoft.com/office/drawing/2014/main" id="{B75E3777-272F-97CD-A4FE-D23307C2D102}"/>
                </a:ext>
              </a:extLst>
            </p:cNvPr>
            <p:cNvSpPr/>
            <p:nvPr/>
          </p:nvSpPr>
          <p:spPr>
            <a:xfrm>
              <a:off x="11170361" y="3298649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4" name="Google Shape;180;p38">
              <a:extLst>
                <a:ext uri="{FF2B5EF4-FFF2-40B4-BE49-F238E27FC236}">
                  <a16:creationId xmlns:a16="http://schemas.microsoft.com/office/drawing/2014/main" id="{BC8D8FF6-B397-9C18-5971-DBF8B142DE25}"/>
                </a:ext>
              </a:extLst>
            </p:cNvPr>
            <p:cNvSpPr/>
            <p:nvPr/>
          </p:nvSpPr>
          <p:spPr>
            <a:xfrm>
              <a:off x="11319737" y="3298649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5" name="Google Shape;181;p38">
              <a:extLst>
                <a:ext uri="{FF2B5EF4-FFF2-40B4-BE49-F238E27FC236}">
                  <a16:creationId xmlns:a16="http://schemas.microsoft.com/office/drawing/2014/main" id="{F86826D9-80E2-BF5B-7FBB-76FC1EBF64D9}"/>
                </a:ext>
              </a:extLst>
            </p:cNvPr>
            <p:cNvSpPr/>
            <p:nvPr/>
          </p:nvSpPr>
          <p:spPr>
            <a:xfrm>
              <a:off x="11469113" y="3298649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6" name="Google Shape;182;p38">
              <a:extLst>
                <a:ext uri="{FF2B5EF4-FFF2-40B4-BE49-F238E27FC236}">
                  <a16:creationId xmlns:a16="http://schemas.microsoft.com/office/drawing/2014/main" id="{9DA51BE1-396C-A793-1CF0-4C84E7876F81}"/>
                </a:ext>
              </a:extLst>
            </p:cNvPr>
            <p:cNvSpPr/>
            <p:nvPr/>
          </p:nvSpPr>
          <p:spPr>
            <a:xfrm>
              <a:off x="11618489" y="3298649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7" name="Google Shape;183;p38">
              <a:extLst>
                <a:ext uri="{FF2B5EF4-FFF2-40B4-BE49-F238E27FC236}">
                  <a16:creationId xmlns:a16="http://schemas.microsoft.com/office/drawing/2014/main" id="{EA427999-0870-BBBE-59A8-BBD96202EFE7}"/>
                </a:ext>
              </a:extLst>
            </p:cNvPr>
            <p:cNvSpPr/>
            <p:nvPr/>
          </p:nvSpPr>
          <p:spPr>
            <a:xfrm>
              <a:off x="11767865" y="3298649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8" name="Google Shape;184;p38">
              <a:extLst>
                <a:ext uri="{FF2B5EF4-FFF2-40B4-BE49-F238E27FC236}">
                  <a16:creationId xmlns:a16="http://schemas.microsoft.com/office/drawing/2014/main" id="{2DA002F9-FA34-17CE-AFC0-B2B47773950C}"/>
                </a:ext>
              </a:extLst>
            </p:cNvPr>
            <p:cNvSpPr/>
            <p:nvPr/>
          </p:nvSpPr>
          <p:spPr>
            <a:xfrm>
              <a:off x="11917241" y="3298649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9" name="Google Shape;185;p38">
              <a:extLst>
                <a:ext uri="{FF2B5EF4-FFF2-40B4-BE49-F238E27FC236}">
                  <a16:creationId xmlns:a16="http://schemas.microsoft.com/office/drawing/2014/main" id="{7030769E-0A96-8E27-FA16-C2939C5F60DE}"/>
                </a:ext>
              </a:extLst>
            </p:cNvPr>
            <p:cNvSpPr/>
            <p:nvPr/>
          </p:nvSpPr>
          <p:spPr>
            <a:xfrm>
              <a:off x="12066617" y="3298649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40" name="Google Shape;186;p38">
              <a:extLst>
                <a:ext uri="{FF2B5EF4-FFF2-40B4-BE49-F238E27FC236}">
                  <a16:creationId xmlns:a16="http://schemas.microsoft.com/office/drawing/2014/main" id="{D57D3A40-EA1B-0899-33EE-0030868E34BA}"/>
                </a:ext>
              </a:extLst>
            </p:cNvPr>
            <p:cNvSpPr/>
            <p:nvPr/>
          </p:nvSpPr>
          <p:spPr>
            <a:xfrm>
              <a:off x="9975353" y="3454820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41" name="Google Shape;187;p38">
              <a:extLst>
                <a:ext uri="{FF2B5EF4-FFF2-40B4-BE49-F238E27FC236}">
                  <a16:creationId xmlns:a16="http://schemas.microsoft.com/office/drawing/2014/main" id="{35270F0A-6C31-1CA4-B28D-EA5E57F7217F}"/>
                </a:ext>
              </a:extLst>
            </p:cNvPr>
            <p:cNvSpPr/>
            <p:nvPr/>
          </p:nvSpPr>
          <p:spPr>
            <a:xfrm>
              <a:off x="10124729" y="3454820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42" name="Google Shape;188;p38">
              <a:extLst>
                <a:ext uri="{FF2B5EF4-FFF2-40B4-BE49-F238E27FC236}">
                  <a16:creationId xmlns:a16="http://schemas.microsoft.com/office/drawing/2014/main" id="{ACF656BF-4299-4E31-9CCC-3EA33C2895C6}"/>
                </a:ext>
              </a:extLst>
            </p:cNvPr>
            <p:cNvSpPr/>
            <p:nvPr/>
          </p:nvSpPr>
          <p:spPr>
            <a:xfrm>
              <a:off x="10274105" y="3454820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43" name="Google Shape;189;p38">
              <a:extLst>
                <a:ext uri="{FF2B5EF4-FFF2-40B4-BE49-F238E27FC236}">
                  <a16:creationId xmlns:a16="http://schemas.microsoft.com/office/drawing/2014/main" id="{1507DEFA-8BF3-A19B-C82A-312C6E1F4E25}"/>
                </a:ext>
              </a:extLst>
            </p:cNvPr>
            <p:cNvSpPr/>
            <p:nvPr/>
          </p:nvSpPr>
          <p:spPr>
            <a:xfrm>
              <a:off x="10423481" y="3454820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44" name="Google Shape;190;p38">
              <a:extLst>
                <a:ext uri="{FF2B5EF4-FFF2-40B4-BE49-F238E27FC236}">
                  <a16:creationId xmlns:a16="http://schemas.microsoft.com/office/drawing/2014/main" id="{0AD93173-2F0B-FEB7-F331-4FAB5642976D}"/>
                </a:ext>
              </a:extLst>
            </p:cNvPr>
            <p:cNvSpPr/>
            <p:nvPr/>
          </p:nvSpPr>
          <p:spPr>
            <a:xfrm>
              <a:off x="10572857" y="3454820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45" name="Google Shape;191;p38">
              <a:extLst>
                <a:ext uri="{FF2B5EF4-FFF2-40B4-BE49-F238E27FC236}">
                  <a16:creationId xmlns:a16="http://schemas.microsoft.com/office/drawing/2014/main" id="{3B2F3986-A8E4-143C-6D1D-EA08B928CBCD}"/>
                </a:ext>
              </a:extLst>
            </p:cNvPr>
            <p:cNvSpPr/>
            <p:nvPr/>
          </p:nvSpPr>
          <p:spPr>
            <a:xfrm>
              <a:off x="10722233" y="3454820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46" name="Google Shape;192;p38">
              <a:extLst>
                <a:ext uri="{FF2B5EF4-FFF2-40B4-BE49-F238E27FC236}">
                  <a16:creationId xmlns:a16="http://schemas.microsoft.com/office/drawing/2014/main" id="{056C9974-E40F-5386-7E3D-B9535993E4BB}"/>
                </a:ext>
              </a:extLst>
            </p:cNvPr>
            <p:cNvSpPr/>
            <p:nvPr/>
          </p:nvSpPr>
          <p:spPr>
            <a:xfrm>
              <a:off x="10871609" y="3454820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47" name="Google Shape;193;p38">
              <a:extLst>
                <a:ext uri="{FF2B5EF4-FFF2-40B4-BE49-F238E27FC236}">
                  <a16:creationId xmlns:a16="http://schemas.microsoft.com/office/drawing/2014/main" id="{203F717D-231C-D414-F616-BF8FD32E5A5E}"/>
                </a:ext>
              </a:extLst>
            </p:cNvPr>
            <p:cNvSpPr/>
            <p:nvPr/>
          </p:nvSpPr>
          <p:spPr>
            <a:xfrm>
              <a:off x="11020985" y="3454820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48" name="Google Shape;194;p38">
              <a:extLst>
                <a:ext uri="{FF2B5EF4-FFF2-40B4-BE49-F238E27FC236}">
                  <a16:creationId xmlns:a16="http://schemas.microsoft.com/office/drawing/2014/main" id="{0489B3E9-1F46-907C-4AE0-0DD5C94CD819}"/>
                </a:ext>
              </a:extLst>
            </p:cNvPr>
            <p:cNvSpPr/>
            <p:nvPr/>
          </p:nvSpPr>
          <p:spPr>
            <a:xfrm>
              <a:off x="11170361" y="3454820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49" name="Google Shape;195;p38">
              <a:extLst>
                <a:ext uri="{FF2B5EF4-FFF2-40B4-BE49-F238E27FC236}">
                  <a16:creationId xmlns:a16="http://schemas.microsoft.com/office/drawing/2014/main" id="{5D8B819D-A1B6-2F40-C53A-E13E17BB330A}"/>
                </a:ext>
              </a:extLst>
            </p:cNvPr>
            <p:cNvSpPr/>
            <p:nvPr/>
          </p:nvSpPr>
          <p:spPr>
            <a:xfrm>
              <a:off x="11319737" y="3454820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50" name="Google Shape;196;p38">
              <a:extLst>
                <a:ext uri="{FF2B5EF4-FFF2-40B4-BE49-F238E27FC236}">
                  <a16:creationId xmlns:a16="http://schemas.microsoft.com/office/drawing/2014/main" id="{19567955-BE9B-D0D4-7456-647998773D47}"/>
                </a:ext>
              </a:extLst>
            </p:cNvPr>
            <p:cNvSpPr/>
            <p:nvPr/>
          </p:nvSpPr>
          <p:spPr>
            <a:xfrm>
              <a:off x="11469113" y="3454820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51" name="Google Shape;197;p38">
              <a:extLst>
                <a:ext uri="{FF2B5EF4-FFF2-40B4-BE49-F238E27FC236}">
                  <a16:creationId xmlns:a16="http://schemas.microsoft.com/office/drawing/2014/main" id="{8DB30EF8-8BBC-0A9F-88E4-68C3E1247B33}"/>
                </a:ext>
              </a:extLst>
            </p:cNvPr>
            <p:cNvSpPr/>
            <p:nvPr/>
          </p:nvSpPr>
          <p:spPr>
            <a:xfrm>
              <a:off x="11618489" y="3454820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52" name="Google Shape;198;p38">
              <a:extLst>
                <a:ext uri="{FF2B5EF4-FFF2-40B4-BE49-F238E27FC236}">
                  <a16:creationId xmlns:a16="http://schemas.microsoft.com/office/drawing/2014/main" id="{370D9B1E-C416-9824-0C94-A8F7B118879E}"/>
                </a:ext>
              </a:extLst>
            </p:cNvPr>
            <p:cNvSpPr/>
            <p:nvPr/>
          </p:nvSpPr>
          <p:spPr>
            <a:xfrm>
              <a:off x="11767865" y="3454820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53" name="Google Shape;199;p38">
              <a:extLst>
                <a:ext uri="{FF2B5EF4-FFF2-40B4-BE49-F238E27FC236}">
                  <a16:creationId xmlns:a16="http://schemas.microsoft.com/office/drawing/2014/main" id="{D7E6C5C6-5403-CE25-27E4-F415C1240D6A}"/>
                </a:ext>
              </a:extLst>
            </p:cNvPr>
            <p:cNvSpPr/>
            <p:nvPr/>
          </p:nvSpPr>
          <p:spPr>
            <a:xfrm>
              <a:off x="11917241" y="3454820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54" name="Google Shape;200;p38">
              <a:extLst>
                <a:ext uri="{FF2B5EF4-FFF2-40B4-BE49-F238E27FC236}">
                  <a16:creationId xmlns:a16="http://schemas.microsoft.com/office/drawing/2014/main" id="{4108CE26-3E9D-6985-4F65-66A95894657B}"/>
                </a:ext>
              </a:extLst>
            </p:cNvPr>
            <p:cNvSpPr/>
            <p:nvPr/>
          </p:nvSpPr>
          <p:spPr>
            <a:xfrm>
              <a:off x="12066617" y="3454820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55" name="Google Shape;201;p38">
              <a:extLst>
                <a:ext uri="{FF2B5EF4-FFF2-40B4-BE49-F238E27FC236}">
                  <a16:creationId xmlns:a16="http://schemas.microsoft.com/office/drawing/2014/main" id="{775A5D48-24A7-A4B0-B0ED-03D0DFEE1833}"/>
                </a:ext>
              </a:extLst>
            </p:cNvPr>
            <p:cNvSpPr/>
            <p:nvPr/>
          </p:nvSpPr>
          <p:spPr>
            <a:xfrm>
              <a:off x="9975353" y="3610991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56" name="Google Shape;202;p38">
              <a:extLst>
                <a:ext uri="{FF2B5EF4-FFF2-40B4-BE49-F238E27FC236}">
                  <a16:creationId xmlns:a16="http://schemas.microsoft.com/office/drawing/2014/main" id="{2CCA4219-6FD6-79E4-E2A8-A725D9E21E41}"/>
                </a:ext>
              </a:extLst>
            </p:cNvPr>
            <p:cNvSpPr/>
            <p:nvPr/>
          </p:nvSpPr>
          <p:spPr>
            <a:xfrm>
              <a:off x="10124729" y="3610991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57" name="Google Shape;203;p38">
              <a:extLst>
                <a:ext uri="{FF2B5EF4-FFF2-40B4-BE49-F238E27FC236}">
                  <a16:creationId xmlns:a16="http://schemas.microsoft.com/office/drawing/2014/main" id="{F5A5E6F9-6F06-5AF3-C8B7-06869BBE9DC1}"/>
                </a:ext>
              </a:extLst>
            </p:cNvPr>
            <p:cNvSpPr/>
            <p:nvPr/>
          </p:nvSpPr>
          <p:spPr>
            <a:xfrm>
              <a:off x="10274105" y="3610991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58" name="Google Shape;204;p38">
              <a:extLst>
                <a:ext uri="{FF2B5EF4-FFF2-40B4-BE49-F238E27FC236}">
                  <a16:creationId xmlns:a16="http://schemas.microsoft.com/office/drawing/2014/main" id="{9084CB15-2EF4-4F1D-6AB1-A6880AEA36EF}"/>
                </a:ext>
              </a:extLst>
            </p:cNvPr>
            <p:cNvSpPr/>
            <p:nvPr/>
          </p:nvSpPr>
          <p:spPr>
            <a:xfrm>
              <a:off x="10423481" y="3610991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59" name="Google Shape;205;p38">
              <a:extLst>
                <a:ext uri="{FF2B5EF4-FFF2-40B4-BE49-F238E27FC236}">
                  <a16:creationId xmlns:a16="http://schemas.microsoft.com/office/drawing/2014/main" id="{0E30B49A-381A-7E9E-BDAB-C255D4250C5E}"/>
                </a:ext>
              </a:extLst>
            </p:cNvPr>
            <p:cNvSpPr/>
            <p:nvPr/>
          </p:nvSpPr>
          <p:spPr>
            <a:xfrm>
              <a:off x="10572857" y="3610991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60" name="Google Shape;206;p38">
              <a:extLst>
                <a:ext uri="{FF2B5EF4-FFF2-40B4-BE49-F238E27FC236}">
                  <a16:creationId xmlns:a16="http://schemas.microsoft.com/office/drawing/2014/main" id="{1DD58447-2754-B1FF-42D9-58EDB7328639}"/>
                </a:ext>
              </a:extLst>
            </p:cNvPr>
            <p:cNvSpPr/>
            <p:nvPr/>
          </p:nvSpPr>
          <p:spPr>
            <a:xfrm>
              <a:off x="10722233" y="3610991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61" name="Google Shape;207;p38">
              <a:extLst>
                <a:ext uri="{FF2B5EF4-FFF2-40B4-BE49-F238E27FC236}">
                  <a16:creationId xmlns:a16="http://schemas.microsoft.com/office/drawing/2014/main" id="{F504EB9B-1800-7973-617F-A37617AE5EED}"/>
                </a:ext>
              </a:extLst>
            </p:cNvPr>
            <p:cNvSpPr/>
            <p:nvPr/>
          </p:nvSpPr>
          <p:spPr>
            <a:xfrm>
              <a:off x="10871609" y="3610991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62" name="Google Shape;208;p38">
              <a:extLst>
                <a:ext uri="{FF2B5EF4-FFF2-40B4-BE49-F238E27FC236}">
                  <a16:creationId xmlns:a16="http://schemas.microsoft.com/office/drawing/2014/main" id="{F1C2AF3C-D26F-F737-B7E7-D96C11FD4930}"/>
                </a:ext>
              </a:extLst>
            </p:cNvPr>
            <p:cNvSpPr/>
            <p:nvPr/>
          </p:nvSpPr>
          <p:spPr>
            <a:xfrm>
              <a:off x="11020985" y="3610991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63" name="Google Shape;209;p38">
              <a:extLst>
                <a:ext uri="{FF2B5EF4-FFF2-40B4-BE49-F238E27FC236}">
                  <a16:creationId xmlns:a16="http://schemas.microsoft.com/office/drawing/2014/main" id="{16C5E338-4DDD-A1D3-FB7E-779C7BB91609}"/>
                </a:ext>
              </a:extLst>
            </p:cNvPr>
            <p:cNvSpPr/>
            <p:nvPr/>
          </p:nvSpPr>
          <p:spPr>
            <a:xfrm>
              <a:off x="11170361" y="3610991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64" name="Google Shape;210;p38">
              <a:extLst>
                <a:ext uri="{FF2B5EF4-FFF2-40B4-BE49-F238E27FC236}">
                  <a16:creationId xmlns:a16="http://schemas.microsoft.com/office/drawing/2014/main" id="{825246F6-31A6-FA00-B359-50DAEEB9E6AC}"/>
                </a:ext>
              </a:extLst>
            </p:cNvPr>
            <p:cNvSpPr/>
            <p:nvPr/>
          </p:nvSpPr>
          <p:spPr>
            <a:xfrm>
              <a:off x="11319737" y="3610991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65" name="Google Shape;211;p38">
              <a:extLst>
                <a:ext uri="{FF2B5EF4-FFF2-40B4-BE49-F238E27FC236}">
                  <a16:creationId xmlns:a16="http://schemas.microsoft.com/office/drawing/2014/main" id="{12C4F80E-7C55-3128-8422-FEC7A1C13A51}"/>
                </a:ext>
              </a:extLst>
            </p:cNvPr>
            <p:cNvSpPr/>
            <p:nvPr/>
          </p:nvSpPr>
          <p:spPr>
            <a:xfrm>
              <a:off x="11469113" y="3610991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66" name="Google Shape;212;p38">
              <a:extLst>
                <a:ext uri="{FF2B5EF4-FFF2-40B4-BE49-F238E27FC236}">
                  <a16:creationId xmlns:a16="http://schemas.microsoft.com/office/drawing/2014/main" id="{68A23A29-8DB3-6F10-5FBA-D4321037CBE4}"/>
                </a:ext>
              </a:extLst>
            </p:cNvPr>
            <p:cNvSpPr/>
            <p:nvPr/>
          </p:nvSpPr>
          <p:spPr>
            <a:xfrm>
              <a:off x="11618489" y="3610991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67" name="Google Shape;213;p38">
              <a:extLst>
                <a:ext uri="{FF2B5EF4-FFF2-40B4-BE49-F238E27FC236}">
                  <a16:creationId xmlns:a16="http://schemas.microsoft.com/office/drawing/2014/main" id="{68C8D244-7AE4-EBBE-8F61-B43A985175E8}"/>
                </a:ext>
              </a:extLst>
            </p:cNvPr>
            <p:cNvSpPr/>
            <p:nvPr/>
          </p:nvSpPr>
          <p:spPr>
            <a:xfrm>
              <a:off x="11767865" y="3610991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68" name="Google Shape;214;p38">
              <a:extLst>
                <a:ext uri="{FF2B5EF4-FFF2-40B4-BE49-F238E27FC236}">
                  <a16:creationId xmlns:a16="http://schemas.microsoft.com/office/drawing/2014/main" id="{AF3FCE86-9B92-E1D0-9E76-5A74028EB470}"/>
                </a:ext>
              </a:extLst>
            </p:cNvPr>
            <p:cNvSpPr/>
            <p:nvPr/>
          </p:nvSpPr>
          <p:spPr>
            <a:xfrm>
              <a:off x="11917241" y="3610991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69" name="Google Shape;215;p38">
              <a:extLst>
                <a:ext uri="{FF2B5EF4-FFF2-40B4-BE49-F238E27FC236}">
                  <a16:creationId xmlns:a16="http://schemas.microsoft.com/office/drawing/2014/main" id="{1B334669-74AA-6870-A1A3-ADAA7E93C560}"/>
                </a:ext>
              </a:extLst>
            </p:cNvPr>
            <p:cNvSpPr/>
            <p:nvPr/>
          </p:nvSpPr>
          <p:spPr>
            <a:xfrm>
              <a:off x="12066617" y="3610991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70" name="Google Shape;216;p38">
              <a:extLst>
                <a:ext uri="{FF2B5EF4-FFF2-40B4-BE49-F238E27FC236}">
                  <a16:creationId xmlns:a16="http://schemas.microsoft.com/office/drawing/2014/main" id="{2E6AF90F-95F2-12E0-6561-5C1844D16E52}"/>
                </a:ext>
              </a:extLst>
            </p:cNvPr>
            <p:cNvSpPr/>
            <p:nvPr/>
          </p:nvSpPr>
          <p:spPr>
            <a:xfrm>
              <a:off x="9975353" y="3767162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71" name="Google Shape;217;p38">
              <a:extLst>
                <a:ext uri="{FF2B5EF4-FFF2-40B4-BE49-F238E27FC236}">
                  <a16:creationId xmlns:a16="http://schemas.microsoft.com/office/drawing/2014/main" id="{33FD7126-B39D-4BB8-A1E7-0C6CC54BF749}"/>
                </a:ext>
              </a:extLst>
            </p:cNvPr>
            <p:cNvSpPr/>
            <p:nvPr/>
          </p:nvSpPr>
          <p:spPr>
            <a:xfrm>
              <a:off x="10124729" y="3767162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72" name="Google Shape;218;p38">
              <a:extLst>
                <a:ext uri="{FF2B5EF4-FFF2-40B4-BE49-F238E27FC236}">
                  <a16:creationId xmlns:a16="http://schemas.microsoft.com/office/drawing/2014/main" id="{9CDB15BC-35F6-CE46-5B31-44116B2E953A}"/>
                </a:ext>
              </a:extLst>
            </p:cNvPr>
            <p:cNvSpPr/>
            <p:nvPr/>
          </p:nvSpPr>
          <p:spPr>
            <a:xfrm>
              <a:off x="10274105" y="3767162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73" name="Google Shape;219;p38">
              <a:extLst>
                <a:ext uri="{FF2B5EF4-FFF2-40B4-BE49-F238E27FC236}">
                  <a16:creationId xmlns:a16="http://schemas.microsoft.com/office/drawing/2014/main" id="{6644D547-4C83-3CDF-C6F9-F9921A410731}"/>
                </a:ext>
              </a:extLst>
            </p:cNvPr>
            <p:cNvSpPr/>
            <p:nvPr/>
          </p:nvSpPr>
          <p:spPr>
            <a:xfrm>
              <a:off x="10423481" y="3767162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74" name="Google Shape;220;p38">
              <a:extLst>
                <a:ext uri="{FF2B5EF4-FFF2-40B4-BE49-F238E27FC236}">
                  <a16:creationId xmlns:a16="http://schemas.microsoft.com/office/drawing/2014/main" id="{314E31A0-B7A3-F092-0D6A-E2F06050B512}"/>
                </a:ext>
              </a:extLst>
            </p:cNvPr>
            <p:cNvSpPr/>
            <p:nvPr/>
          </p:nvSpPr>
          <p:spPr>
            <a:xfrm>
              <a:off x="10572857" y="3767162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75" name="Google Shape;221;p38">
              <a:extLst>
                <a:ext uri="{FF2B5EF4-FFF2-40B4-BE49-F238E27FC236}">
                  <a16:creationId xmlns:a16="http://schemas.microsoft.com/office/drawing/2014/main" id="{C36A87EC-8B9A-FE10-AE86-1BDFBA6BDBE6}"/>
                </a:ext>
              </a:extLst>
            </p:cNvPr>
            <p:cNvSpPr/>
            <p:nvPr/>
          </p:nvSpPr>
          <p:spPr>
            <a:xfrm>
              <a:off x="10722233" y="3767162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76" name="Google Shape;222;p38">
              <a:extLst>
                <a:ext uri="{FF2B5EF4-FFF2-40B4-BE49-F238E27FC236}">
                  <a16:creationId xmlns:a16="http://schemas.microsoft.com/office/drawing/2014/main" id="{59D5FA99-F7EF-56EA-822B-EF456A9C5449}"/>
                </a:ext>
              </a:extLst>
            </p:cNvPr>
            <p:cNvSpPr/>
            <p:nvPr/>
          </p:nvSpPr>
          <p:spPr>
            <a:xfrm>
              <a:off x="10871609" y="3767162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77" name="Google Shape;223;p38">
              <a:extLst>
                <a:ext uri="{FF2B5EF4-FFF2-40B4-BE49-F238E27FC236}">
                  <a16:creationId xmlns:a16="http://schemas.microsoft.com/office/drawing/2014/main" id="{6EB58E20-481E-F092-A377-0B90D9FCEC1F}"/>
                </a:ext>
              </a:extLst>
            </p:cNvPr>
            <p:cNvSpPr/>
            <p:nvPr/>
          </p:nvSpPr>
          <p:spPr>
            <a:xfrm>
              <a:off x="11020985" y="3767162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78" name="Google Shape;224;p38">
              <a:extLst>
                <a:ext uri="{FF2B5EF4-FFF2-40B4-BE49-F238E27FC236}">
                  <a16:creationId xmlns:a16="http://schemas.microsoft.com/office/drawing/2014/main" id="{56356688-9C80-9C59-2A51-479D9446FB4B}"/>
                </a:ext>
              </a:extLst>
            </p:cNvPr>
            <p:cNvSpPr/>
            <p:nvPr/>
          </p:nvSpPr>
          <p:spPr>
            <a:xfrm>
              <a:off x="11170361" y="3767162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79" name="Google Shape;225;p38">
              <a:extLst>
                <a:ext uri="{FF2B5EF4-FFF2-40B4-BE49-F238E27FC236}">
                  <a16:creationId xmlns:a16="http://schemas.microsoft.com/office/drawing/2014/main" id="{E9E101BF-5A1D-4837-6830-9D5D51266FDC}"/>
                </a:ext>
              </a:extLst>
            </p:cNvPr>
            <p:cNvSpPr/>
            <p:nvPr/>
          </p:nvSpPr>
          <p:spPr>
            <a:xfrm>
              <a:off x="11319737" y="3767162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80" name="Google Shape;226;p38">
              <a:extLst>
                <a:ext uri="{FF2B5EF4-FFF2-40B4-BE49-F238E27FC236}">
                  <a16:creationId xmlns:a16="http://schemas.microsoft.com/office/drawing/2014/main" id="{A265782A-A368-2D13-782F-430A655E6E44}"/>
                </a:ext>
              </a:extLst>
            </p:cNvPr>
            <p:cNvSpPr/>
            <p:nvPr/>
          </p:nvSpPr>
          <p:spPr>
            <a:xfrm>
              <a:off x="11469113" y="3767162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81" name="Google Shape;227;p38">
              <a:extLst>
                <a:ext uri="{FF2B5EF4-FFF2-40B4-BE49-F238E27FC236}">
                  <a16:creationId xmlns:a16="http://schemas.microsoft.com/office/drawing/2014/main" id="{DF56AB0E-54F5-8332-5D3C-0A4B2959CDF5}"/>
                </a:ext>
              </a:extLst>
            </p:cNvPr>
            <p:cNvSpPr/>
            <p:nvPr/>
          </p:nvSpPr>
          <p:spPr>
            <a:xfrm>
              <a:off x="11618489" y="3767162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82" name="Google Shape;228;p38">
              <a:extLst>
                <a:ext uri="{FF2B5EF4-FFF2-40B4-BE49-F238E27FC236}">
                  <a16:creationId xmlns:a16="http://schemas.microsoft.com/office/drawing/2014/main" id="{558B8830-B720-BCD2-3EED-B854A7D6F195}"/>
                </a:ext>
              </a:extLst>
            </p:cNvPr>
            <p:cNvSpPr/>
            <p:nvPr/>
          </p:nvSpPr>
          <p:spPr>
            <a:xfrm>
              <a:off x="11767865" y="3767162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83" name="Google Shape;229;p38">
              <a:extLst>
                <a:ext uri="{FF2B5EF4-FFF2-40B4-BE49-F238E27FC236}">
                  <a16:creationId xmlns:a16="http://schemas.microsoft.com/office/drawing/2014/main" id="{C6219F47-47D6-62FC-7D4A-1538E2D70663}"/>
                </a:ext>
              </a:extLst>
            </p:cNvPr>
            <p:cNvSpPr/>
            <p:nvPr/>
          </p:nvSpPr>
          <p:spPr>
            <a:xfrm>
              <a:off x="11917241" y="3767162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84" name="Google Shape;230;p38">
              <a:extLst>
                <a:ext uri="{FF2B5EF4-FFF2-40B4-BE49-F238E27FC236}">
                  <a16:creationId xmlns:a16="http://schemas.microsoft.com/office/drawing/2014/main" id="{BDA056FC-BFBC-F81B-0AB7-06127D6593DA}"/>
                </a:ext>
              </a:extLst>
            </p:cNvPr>
            <p:cNvSpPr/>
            <p:nvPr/>
          </p:nvSpPr>
          <p:spPr>
            <a:xfrm>
              <a:off x="12066617" y="3767162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85" name="Google Shape;231;p38">
              <a:extLst>
                <a:ext uri="{FF2B5EF4-FFF2-40B4-BE49-F238E27FC236}">
                  <a16:creationId xmlns:a16="http://schemas.microsoft.com/office/drawing/2014/main" id="{C2B355B8-C7E0-CF9A-3E1B-7294AA1A66F3}"/>
                </a:ext>
              </a:extLst>
            </p:cNvPr>
            <p:cNvSpPr/>
            <p:nvPr/>
          </p:nvSpPr>
          <p:spPr>
            <a:xfrm>
              <a:off x="9975353" y="3923333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86" name="Google Shape;232;p38">
              <a:extLst>
                <a:ext uri="{FF2B5EF4-FFF2-40B4-BE49-F238E27FC236}">
                  <a16:creationId xmlns:a16="http://schemas.microsoft.com/office/drawing/2014/main" id="{93D70CAB-146B-E9CE-AAF7-39FFB9E108E9}"/>
                </a:ext>
              </a:extLst>
            </p:cNvPr>
            <p:cNvSpPr/>
            <p:nvPr/>
          </p:nvSpPr>
          <p:spPr>
            <a:xfrm>
              <a:off x="10124729" y="3923333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87" name="Google Shape;233;p38">
              <a:extLst>
                <a:ext uri="{FF2B5EF4-FFF2-40B4-BE49-F238E27FC236}">
                  <a16:creationId xmlns:a16="http://schemas.microsoft.com/office/drawing/2014/main" id="{07875C22-7580-91AC-AE51-36D435EA4E09}"/>
                </a:ext>
              </a:extLst>
            </p:cNvPr>
            <p:cNvSpPr/>
            <p:nvPr/>
          </p:nvSpPr>
          <p:spPr>
            <a:xfrm>
              <a:off x="10274105" y="3923333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88" name="Google Shape;234;p38">
              <a:extLst>
                <a:ext uri="{FF2B5EF4-FFF2-40B4-BE49-F238E27FC236}">
                  <a16:creationId xmlns:a16="http://schemas.microsoft.com/office/drawing/2014/main" id="{9046752A-C863-D647-C9DE-5E6CB68EC043}"/>
                </a:ext>
              </a:extLst>
            </p:cNvPr>
            <p:cNvSpPr/>
            <p:nvPr/>
          </p:nvSpPr>
          <p:spPr>
            <a:xfrm>
              <a:off x="10423481" y="3923333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89" name="Google Shape;235;p38">
              <a:extLst>
                <a:ext uri="{FF2B5EF4-FFF2-40B4-BE49-F238E27FC236}">
                  <a16:creationId xmlns:a16="http://schemas.microsoft.com/office/drawing/2014/main" id="{E6755202-C057-9EE3-B22D-9FB7115055E7}"/>
                </a:ext>
              </a:extLst>
            </p:cNvPr>
            <p:cNvSpPr/>
            <p:nvPr/>
          </p:nvSpPr>
          <p:spPr>
            <a:xfrm>
              <a:off x="10572857" y="3923333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90" name="Google Shape;236;p38">
              <a:extLst>
                <a:ext uri="{FF2B5EF4-FFF2-40B4-BE49-F238E27FC236}">
                  <a16:creationId xmlns:a16="http://schemas.microsoft.com/office/drawing/2014/main" id="{E07FEDA0-6E0C-354D-9B8C-B08D9E7F53B9}"/>
                </a:ext>
              </a:extLst>
            </p:cNvPr>
            <p:cNvSpPr/>
            <p:nvPr/>
          </p:nvSpPr>
          <p:spPr>
            <a:xfrm>
              <a:off x="10722233" y="3923333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91" name="Google Shape;237;p38">
              <a:extLst>
                <a:ext uri="{FF2B5EF4-FFF2-40B4-BE49-F238E27FC236}">
                  <a16:creationId xmlns:a16="http://schemas.microsoft.com/office/drawing/2014/main" id="{D5D54304-7BF4-0ED6-684E-4B2618CADFE6}"/>
                </a:ext>
              </a:extLst>
            </p:cNvPr>
            <p:cNvSpPr/>
            <p:nvPr/>
          </p:nvSpPr>
          <p:spPr>
            <a:xfrm>
              <a:off x="10871609" y="3923333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92" name="Google Shape;238;p38">
              <a:extLst>
                <a:ext uri="{FF2B5EF4-FFF2-40B4-BE49-F238E27FC236}">
                  <a16:creationId xmlns:a16="http://schemas.microsoft.com/office/drawing/2014/main" id="{511802AB-A6B1-5D7E-C0C3-0032936146E9}"/>
                </a:ext>
              </a:extLst>
            </p:cNvPr>
            <p:cNvSpPr/>
            <p:nvPr/>
          </p:nvSpPr>
          <p:spPr>
            <a:xfrm>
              <a:off x="11020985" y="3923333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93" name="Google Shape;239;p38">
              <a:extLst>
                <a:ext uri="{FF2B5EF4-FFF2-40B4-BE49-F238E27FC236}">
                  <a16:creationId xmlns:a16="http://schemas.microsoft.com/office/drawing/2014/main" id="{BF716B38-29D9-6688-7B13-136D7DAD8B2F}"/>
                </a:ext>
              </a:extLst>
            </p:cNvPr>
            <p:cNvSpPr/>
            <p:nvPr/>
          </p:nvSpPr>
          <p:spPr>
            <a:xfrm>
              <a:off x="11170361" y="3923333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94" name="Google Shape;240;p38">
              <a:extLst>
                <a:ext uri="{FF2B5EF4-FFF2-40B4-BE49-F238E27FC236}">
                  <a16:creationId xmlns:a16="http://schemas.microsoft.com/office/drawing/2014/main" id="{C6F1A364-B66C-23F6-F697-9784D5EAED7D}"/>
                </a:ext>
              </a:extLst>
            </p:cNvPr>
            <p:cNvSpPr/>
            <p:nvPr/>
          </p:nvSpPr>
          <p:spPr>
            <a:xfrm>
              <a:off x="11319737" y="3923333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95" name="Google Shape;241;p38">
              <a:extLst>
                <a:ext uri="{FF2B5EF4-FFF2-40B4-BE49-F238E27FC236}">
                  <a16:creationId xmlns:a16="http://schemas.microsoft.com/office/drawing/2014/main" id="{AF5E069E-D401-E102-1A6D-5732626DB222}"/>
                </a:ext>
              </a:extLst>
            </p:cNvPr>
            <p:cNvSpPr/>
            <p:nvPr/>
          </p:nvSpPr>
          <p:spPr>
            <a:xfrm>
              <a:off x="11469113" y="3923333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96" name="Google Shape;242;p38">
              <a:extLst>
                <a:ext uri="{FF2B5EF4-FFF2-40B4-BE49-F238E27FC236}">
                  <a16:creationId xmlns:a16="http://schemas.microsoft.com/office/drawing/2014/main" id="{8C870726-F8E5-0AEB-3995-D3825F04590A}"/>
                </a:ext>
              </a:extLst>
            </p:cNvPr>
            <p:cNvSpPr/>
            <p:nvPr/>
          </p:nvSpPr>
          <p:spPr>
            <a:xfrm>
              <a:off x="11618489" y="3923333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97" name="Google Shape;243;p38">
              <a:extLst>
                <a:ext uri="{FF2B5EF4-FFF2-40B4-BE49-F238E27FC236}">
                  <a16:creationId xmlns:a16="http://schemas.microsoft.com/office/drawing/2014/main" id="{DD9D7850-D0C0-C40D-D2A1-4B084B341B49}"/>
                </a:ext>
              </a:extLst>
            </p:cNvPr>
            <p:cNvSpPr/>
            <p:nvPr/>
          </p:nvSpPr>
          <p:spPr>
            <a:xfrm>
              <a:off x="11767865" y="3923333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98" name="Google Shape;244;p38">
              <a:extLst>
                <a:ext uri="{FF2B5EF4-FFF2-40B4-BE49-F238E27FC236}">
                  <a16:creationId xmlns:a16="http://schemas.microsoft.com/office/drawing/2014/main" id="{C49D6882-21F9-A291-44FB-EDD2FCDF52B4}"/>
                </a:ext>
              </a:extLst>
            </p:cNvPr>
            <p:cNvSpPr/>
            <p:nvPr/>
          </p:nvSpPr>
          <p:spPr>
            <a:xfrm>
              <a:off x="11917241" y="3923333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99" name="Google Shape;245;p38">
              <a:extLst>
                <a:ext uri="{FF2B5EF4-FFF2-40B4-BE49-F238E27FC236}">
                  <a16:creationId xmlns:a16="http://schemas.microsoft.com/office/drawing/2014/main" id="{753D7FF6-E42F-E400-9FB9-5D77B873332F}"/>
                </a:ext>
              </a:extLst>
            </p:cNvPr>
            <p:cNvSpPr/>
            <p:nvPr/>
          </p:nvSpPr>
          <p:spPr>
            <a:xfrm>
              <a:off x="12066617" y="3923333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00" name="Google Shape;246;p38">
              <a:extLst>
                <a:ext uri="{FF2B5EF4-FFF2-40B4-BE49-F238E27FC236}">
                  <a16:creationId xmlns:a16="http://schemas.microsoft.com/office/drawing/2014/main" id="{398BDE08-8145-3A61-CE58-11EF4837D371}"/>
                </a:ext>
              </a:extLst>
            </p:cNvPr>
            <p:cNvSpPr/>
            <p:nvPr/>
          </p:nvSpPr>
          <p:spPr>
            <a:xfrm>
              <a:off x="9975353" y="4079504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01" name="Google Shape;247;p38">
              <a:extLst>
                <a:ext uri="{FF2B5EF4-FFF2-40B4-BE49-F238E27FC236}">
                  <a16:creationId xmlns:a16="http://schemas.microsoft.com/office/drawing/2014/main" id="{5AF53D55-1135-0B73-6D96-61E4C76E2654}"/>
                </a:ext>
              </a:extLst>
            </p:cNvPr>
            <p:cNvSpPr/>
            <p:nvPr/>
          </p:nvSpPr>
          <p:spPr>
            <a:xfrm>
              <a:off x="10124729" y="4079504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02" name="Google Shape;248;p38">
              <a:extLst>
                <a:ext uri="{FF2B5EF4-FFF2-40B4-BE49-F238E27FC236}">
                  <a16:creationId xmlns:a16="http://schemas.microsoft.com/office/drawing/2014/main" id="{C2F048D6-99C0-7A85-B07B-1D0ED7FDDD94}"/>
                </a:ext>
              </a:extLst>
            </p:cNvPr>
            <p:cNvSpPr/>
            <p:nvPr/>
          </p:nvSpPr>
          <p:spPr>
            <a:xfrm>
              <a:off x="10274105" y="4079504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03" name="Google Shape;249;p38">
              <a:extLst>
                <a:ext uri="{FF2B5EF4-FFF2-40B4-BE49-F238E27FC236}">
                  <a16:creationId xmlns:a16="http://schemas.microsoft.com/office/drawing/2014/main" id="{AF46C4CB-491A-27A0-4BEE-E0118A8A6626}"/>
                </a:ext>
              </a:extLst>
            </p:cNvPr>
            <p:cNvSpPr/>
            <p:nvPr/>
          </p:nvSpPr>
          <p:spPr>
            <a:xfrm>
              <a:off x="10423481" y="4079504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04" name="Google Shape;250;p38">
              <a:extLst>
                <a:ext uri="{FF2B5EF4-FFF2-40B4-BE49-F238E27FC236}">
                  <a16:creationId xmlns:a16="http://schemas.microsoft.com/office/drawing/2014/main" id="{02AF7AD0-F6DF-A73B-EC4C-2AFB3DC624E1}"/>
                </a:ext>
              </a:extLst>
            </p:cNvPr>
            <p:cNvSpPr/>
            <p:nvPr/>
          </p:nvSpPr>
          <p:spPr>
            <a:xfrm>
              <a:off x="10572857" y="4079504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05" name="Google Shape;251;p38">
              <a:extLst>
                <a:ext uri="{FF2B5EF4-FFF2-40B4-BE49-F238E27FC236}">
                  <a16:creationId xmlns:a16="http://schemas.microsoft.com/office/drawing/2014/main" id="{2167855B-3DB6-AB59-A2F4-1FD89929225A}"/>
                </a:ext>
              </a:extLst>
            </p:cNvPr>
            <p:cNvSpPr/>
            <p:nvPr/>
          </p:nvSpPr>
          <p:spPr>
            <a:xfrm>
              <a:off x="10722233" y="4079504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06" name="Google Shape;252;p38">
              <a:extLst>
                <a:ext uri="{FF2B5EF4-FFF2-40B4-BE49-F238E27FC236}">
                  <a16:creationId xmlns:a16="http://schemas.microsoft.com/office/drawing/2014/main" id="{506405E3-55DB-7912-7D35-569AF03547FE}"/>
                </a:ext>
              </a:extLst>
            </p:cNvPr>
            <p:cNvSpPr/>
            <p:nvPr/>
          </p:nvSpPr>
          <p:spPr>
            <a:xfrm>
              <a:off x="10871609" y="4079504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07" name="Google Shape;253;p38">
              <a:extLst>
                <a:ext uri="{FF2B5EF4-FFF2-40B4-BE49-F238E27FC236}">
                  <a16:creationId xmlns:a16="http://schemas.microsoft.com/office/drawing/2014/main" id="{F93A186C-06F8-E759-4BB6-3CF31829CB02}"/>
                </a:ext>
              </a:extLst>
            </p:cNvPr>
            <p:cNvSpPr/>
            <p:nvPr/>
          </p:nvSpPr>
          <p:spPr>
            <a:xfrm>
              <a:off x="11020985" y="4079504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08" name="Google Shape;254;p38">
              <a:extLst>
                <a:ext uri="{FF2B5EF4-FFF2-40B4-BE49-F238E27FC236}">
                  <a16:creationId xmlns:a16="http://schemas.microsoft.com/office/drawing/2014/main" id="{06BB4A5D-0C63-3C6D-EC11-A0345A6FE327}"/>
                </a:ext>
              </a:extLst>
            </p:cNvPr>
            <p:cNvSpPr/>
            <p:nvPr/>
          </p:nvSpPr>
          <p:spPr>
            <a:xfrm>
              <a:off x="11170361" y="4079504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09" name="Google Shape;255;p38">
              <a:extLst>
                <a:ext uri="{FF2B5EF4-FFF2-40B4-BE49-F238E27FC236}">
                  <a16:creationId xmlns:a16="http://schemas.microsoft.com/office/drawing/2014/main" id="{2BA141D5-16A9-D9FB-B9CD-F91D721D2E1C}"/>
                </a:ext>
              </a:extLst>
            </p:cNvPr>
            <p:cNvSpPr/>
            <p:nvPr/>
          </p:nvSpPr>
          <p:spPr>
            <a:xfrm>
              <a:off x="11319737" y="4079504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10" name="Google Shape;256;p38">
              <a:extLst>
                <a:ext uri="{FF2B5EF4-FFF2-40B4-BE49-F238E27FC236}">
                  <a16:creationId xmlns:a16="http://schemas.microsoft.com/office/drawing/2014/main" id="{6D47EA08-45AA-7E4A-3B48-0DEB203E2243}"/>
                </a:ext>
              </a:extLst>
            </p:cNvPr>
            <p:cNvSpPr/>
            <p:nvPr/>
          </p:nvSpPr>
          <p:spPr>
            <a:xfrm>
              <a:off x="11469113" y="4079504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11" name="Google Shape;257;p38">
              <a:extLst>
                <a:ext uri="{FF2B5EF4-FFF2-40B4-BE49-F238E27FC236}">
                  <a16:creationId xmlns:a16="http://schemas.microsoft.com/office/drawing/2014/main" id="{780B6CAA-4AD3-83DB-AD3C-694F16990769}"/>
                </a:ext>
              </a:extLst>
            </p:cNvPr>
            <p:cNvSpPr/>
            <p:nvPr/>
          </p:nvSpPr>
          <p:spPr>
            <a:xfrm>
              <a:off x="11618489" y="4079504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12" name="Google Shape;258;p38">
              <a:extLst>
                <a:ext uri="{FF2B5EF4-FFF2-40B4-BE49-F238E27FC236}">
                  <a16:creationId xmlns:a16="http://schemas.microsoft.com/office/drawing/2014/main" id="{F1DBDCF8-07F6-AA85-361D-3C5BE94DEEAA}"/>
                </a:ext>
              </a:extLst>
            </p:cNvPr>
            <p:cNvSpPr/>
            <p:nvPr/>
          </p:nvSpPr>
          <p:spPr>
            <a:xfrm>
              <a:off x="11767865" y="4079504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13" name="Google Shape;259;p38">
              <a:extLst>
                <a:ext uri="{FF2B5EF4-FFF2-40B4-BE49-F238E27FC236}">
                  <a16:creationId xmlns:a16="http://schemas.microsoft.com/office/drawing/2014/main" id="{3FF571CD-BD5B-103C-0A4C-BA57A7FF205B}"/>
                </a:ext>
              </a:extLst>
            </p:cNvPr>
            <p:cNvSpPr/>
            <p:nvPr/>
          </p:nvSpPr>
          <p:spPr>
            <a:xfrm>
              <a:off x="11917241" y="4079504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14" name="Google Shape;260;p38">
              <a:extLst>
                <a:ext uri="{FF2B5EF4-FFF2-40B4-BE49-F238E27FC236}">
                  <a16:creationId xmlns:a16="http://schemas.microsoft.com/office/drawing/2014/main" id="{2AB15455-879B-A7E2-36DF-6CB9CC0D9650}"/>
                </a:ext>
              </a:extLst>
            </p:cNvPr>
            <p:cNvSpPr/>
            <p:nvPr/>
          </p:nvSpPr>
          <p:spPr>
            <a:xfrm>
              <a:off x="12066617" y="4079504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15" name="Google Shape;261;p38">
              <a:extLst>
                <a:ext uri="{FF2B5EF4-FFF2-40B4-BE49-F238E27FC236}">
                  <a16:creationId xmlns:a16="http://schemas.microsoft.com/office/drawing/2014/main" id="{7FF61BC1-A98A-91E0-FA77-7C4F59A134E5}"/>
                </a:ext>
              </a:extLst>
            </p:cNvPr>
            <p:cNvSpPr/>
            <p:nvPr/>
          </p:nvSpPr>
          <p:spPr>
            <a:xfrm>
              <a:off x="9975353" y="423567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16" name="Google Shape;262;p38">
              <a:extLst>
                <a:ext uri="{FF2B5EF4-FFF2-40B4-BE49-F238E27FC236}">
                  <a16:creationId xmlns:a16="http://schemas.microsoft.com/office/drawing/2014/main" id="{9A5F6DD5-FFDF-9C97-6E7E-C59D17CB2544}"/>
                </a:ext>
              </a:extLst>
            </p:cNvPr>
            <p:cNvSpPr/>
            <p:nvPr/>
          </p:nvSpPr>
          <p:spPr>
            <a:xfrm>
              <a:off x="10124729" y="423567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17" name="Google Shape;263;p38">
              <a:extLst>
                <a:ext uri="{FF2B5EF4-FFF2-40B4-BE49-F238E27FC236}">
                  <a16:creationId xmlns:a16="http://schemas.microsoft.com/office/drawing/2014/main" id="{BA6A36D3-6063-AC77-788B-E76EC168F96A}"/>
                </a:ext>
              </a:extLst>
            </p:cNvPr>
            <p:cNvSpPr/>
            <p:nvPr/>
          </p:nvSpPr>
          <p:spPr>
            <a:xfrm>
              <a:off x="10274105" y="423567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18" name="Google Shape;264;p38">
              <a:extLst>
                <a:ext uri="{FF2B5EF4-FFF2-40B4-BE49-F238E27FC236}">
                  <a16:creationId xmlns:a16="http://schemas.microsoft.com/office/drawing/2014/main" id="{158D0124-1022-32D7-9DEC-B9C763AA02BF}"/>
                </a:ext>
              </a:extLst>
            </p:cNvPr>
            <p:cNvSpPr/>
            <p:nvPr/>
          </p:nvSpPr>
          <p:spPr>
            <a:xfrm>
              <a:off x="10423481" y="423567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19" name="Google Shape;265;p38">
              <a:extLst>
                <a:ext uri="{FF2B5EF4-FFF2-40B4-BE49-F238E27FC236}">
                  <a16:creationId xmlns:a16="http://schemas.microsoft.com/office/drawing/2014/main" id="{17FD53EE-597C-5A5D-9704-BFAC7AE92BE3}"/>
                </a:ext>
              </a:extLst>
            </p:cNvPr>
            <p:cNvSpPr/>
            <p:nvPr/>
          </p:nvSpPr>
          <p:spPr>
            <a:xfrm>
              <a:off x="10572857" y="423567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20" name="Google Shape;266;p38">
              <a:extLst>
                <a:ext uri="{FF2B5EF4-FFF2-40B4-BE49-F238E27FC236}">
                  <a16:creationId xmlns:a16="http://schemas.microsoft.com/office/drawing/2014/main" id="{5ED20F26-2E23-EEAA-AE96-6B544FD15CED}"/>
                </a:ext>
              </a:extLst>
            </p:cNvPr>
            <p:cNvSpPr/>
            <p:nvPr/>
          </p:nvSpPr>
          <p:spPr>
            <a:xfrm>
              <a:off x="10722233" y="423567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21" name="Google Shape;267;p38">
              <a:extLst>
                <a:ext uri="{FF2B5EF4-FFF2-40B4-BE49-F238E27FC236}">
                  <a16:creationId xmlns:a16="http://schemas.microsoft.com/office/drawing/2014/main" id="{918D0324-1075-9139-66FB-81EEC4F3C7E4}"/>
                </a:ext>
              </a:extLst>
            </p:cNvPr>
            <p:cNvSpPr/>
            <p:nvPr/>
          </p:nvSpPr>
          <p:spPr>
            <a:xfrm>
              <a:off x="10871609" y="423567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22" name="Google Shape;268;p38">
              <a:extLst>
                <a:ext uri="{FF2B5EF4-FFF2-40B4-BE49-F238E27FC236}">
                  <a16:creationId xmlns:a16="http://schemas.microsoft.com/office/drawing/2014/main" id="{813F4607-526B-1831-D1DC-5EDDC1EC1FCC}"/>
                </a:ext>
              </a:extLst>
            </p:cNvPr>
            <p:cNvSpPr/>
            <p:nvPr/>
          </p:nvSpPr>
          <p:spPr>
            <a:xfrm>
              <a:off x="11020985" y="423567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23" name="Google Shape;269;p38">
              <a:extLst>
                <a:ext uri="{FF2B5EF4-FFF2-40B4-BE49-F238E27FC236}">
                  <a16:creationId xmlns:a16="http://schemas.microsoft.com/office/drawing/2014/main" id="{9333001D-5455-236B-F6CC-234753CB9DE8}"/>
                </a:ext>
              </a:extLst>
            </p:cNvPr>
            <p:cNvSpPr/>
            <p:nvPr/>
          </p:nvSpPr>
          <p:spPr>
            <a:xfrm>
              <a:off x="11170361" y="423567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24" name="Google Shape;270;p38">
              <a:extLst>
                <a:ext uri="{FF2B5EF4-FFF2-40B4-BE49-F238E27FC236}">
                  <a16:creationId xmlns:a16="http://schemas.microsoft.com/office/drawing/2014/main" id="{43DA9998-1476-CEA5-0FE6-7577C0DBC00D}"/>
                </a:ext>
              </a:extLst>
            </p:cNvPr>
            <p:cNvSpPr/>
            <p:nvPr/>
          </p:nvSpPr>
          <p:spPr>
            <a:xfrm>
              <a:off x="11319737" y="423567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25" name="Google Shape;271;p38">
              <a:extLst>
                <a:ext uri="{FF2B5EF4-FFF2-40B4-BE49-F238E27FC236}">
                  <a16:creationId xmlns:a16="http://schemas.microsoft.com/office/drawing/2014/main" id="{C9499B66-1E4D-E073-6559-64124F56D892}"/>
                </a:ext>
              </a:extLst>
            </p:cNvPr>
            <p:cNvSpPr/>
            <p:nvPr/>
          </p:nvSpPr>
          <p:spPr>
            <a:xfrm>
              <a:off x="11469113" y="423567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26" name="Google Shape;272;p38">
              <a:extLst>
                <a:ext uri="{FF2B5EF4-FFF2-40B4-BE49-F238E27FC236}">
                  <a16:creationId xmlns:a16="http://schemas.microsoft.com/office/drawing/2014/main" id="{941435B5-6F65-73B5-395B-786635AB6CCB}"/>
                </a:ext>
              </a:extLst>
            </p:cNvPr>
            <p:cNvSpPr/>
            <p:nvPr/>
          </p:nvSpPr>
          <p:spPr>
            <a:xfrm>
              <a:off x="11618489" y="423567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27" name="Google Shape;273;p38">
              <a:extLst>
                <a:ext uri="{FF2B5EF4-FFF2-40B4-BE49-F238E27FC236}">
                  <a16:creationId xmlns:a16="http://schemas.microsoft.com/office/drawing/2014/main" id="{088EA13D-6E82-14A8-E03D-FB6C8D1F6C51}"/>
                </a:ext>
              </a:extLst>
            </p:cNvPr>
            <p:cNvSpPr/>
            <p:nvPr/>
          </p:nvSpPr>
          <p:spPr>
            <a:xfrm>
              <a:off x="11767865" y="423567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28" name="Google Shape;274;p38">
              <a:extLst>
                <a:ext uri="{FF2B5EF4-FFF2-40B4-BE49-F238E27FC236}">
                  <a16:creationId xmlns:a16="http://schemas.microsoft.com/office/drawing/2014/main" id="{07889FA3-B1C1-E8BC-296E-D43F77FA7AC2}"/>
                </a:ext>
              </a:extLst>
            </p:cNvPr>
            <p:cNvSpPr/>
            <p:nvPr/>
          </p:nvSpPr>
          <p:spPr>
            <a:xfrm>
              <a:off x="11917241" y="423567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29" name="Google Shape;275;p38">
              <a:extLst>
                <a:ext uri="{FF2B5EF4-FFF2-40B4-BE49-F238E27FC236}">
                  <a16:creationId xmlns:a16="http://schemas.microsoft.com/office/drawing/2014/main" id="{5114BE25-73EA-0A8E-7D56-B7061E9A2863}"/>
                </a:ext>
              </a:extLst>
            </p:cNvPr>
            <p:cNvSpPr/>
            <p:nvPr/>
          </p:nvSpPr>
          <p:spPr>
            <a:xfrm>
              <a:off x="12066617" y="423567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30" name="Google Shape;276;p38">
              <a:extLst>
                <a:ext uri="{FF2B5EF4-FFF2-40B4-BE49-F238E27FC236}">
                  <a16:creationId xmlns:a16="http://schemas.microsoft.com/office/drawing/2014/main" id="{4BDC3922-299F-316D-30D5-2F9F053C9095}"/>
                </a:ext>
              </a:extLst>
            </p:cNvPr>
            <p:cNvSpPr/>
            <p:nvPr/>
          </p:nvSpPr>
          <p:spPr>
            <a:xfrm>
              <a:off x="9975353" y="4391846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31" name="Google Shape;277;p38">
              <a:extLst>
                <a:ext uri="{FF2B5EF4-FFF2-40B4-BE49-F238E27FC236}">
                  <a16:creationId xmlns:a16="http://schemas.microsoft.com/office/drawing/2014/main" id="{992602AA-B647-427A-A8CC-8D226A1D923F}"/>
                </a:ext>
              </a:extLst>
            </p:cNvPr>
            <p:cNvSpPr/>
            <p:nvPr/>
          </p:nvSpPr>
          <p:spPr>
            <a:xfrm>
              <a:off x="10124729" y="4391846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32" name="Google Shape;278;p38">
              <a:extLst>
                <a:ext uri="{FF2B5EF4-FFF2-40B4-BE49-F238E27FC236}">
                  <a16:creationId xmlns:a16="http://schemas.microsoft.com/office/drawing/2014/main" id="{27D665B6-D43D-FEEB-BD72-AD8EADA3DBF2}"/>
                </a:ext>
              </a:extLst>
            </p:cNvPr>
            <p:cNvSpPr/>
            <p:nvPr/>
          </p:nvSpPr>
          <p:spPr>
            <a:xfrm>
              <a:off x="10274105" y="4391846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33" name="Google Shape;279;p38">
              <a:extLst>
                <a:ext uri="{FF2B5EF4-FFF2-40B4-BE49-F238E27FC236}">
                  <a16:creationId xmlns:a16="http://schemas.microsoft.com/office/drawing/2014/main" id="{E6ED86E0-F329-94BD-8A20-CE9B35B6BF04}"/>
                </a:ext>
              </a:extLst>
            </p:cNvPr>
            <p:cNvSpPr/>
            <p:nvPr/>
          </p:nvSpPr>
          <p:spPr>
            <a:xfrm>
              <a:off x="10423481" y="4391846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34" name="Google Shape;280;p38">
              <a:extLst>
                <a:ext uri="{FF2B5EF4-FFF2-40B4-BE49-F238E27FC236}">
                  <a16:creationId xmlns:a16="http://schemas.microsoft.com/office/drawing/2014/main" id="{BAFED2AC-B9B5-4451-EB4A-C6D719289BF1}"/>
                </a:ext>
              </a:extLst>
            </p:cNvPr>
            <p:cNvSpPr/>
            <p:nvPr/>
          </p:nvSpPr>
          <p:spPr>
            <a:xfrm>
              <a:off x="10572857" y="4391846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35" name="Google Shape;281;p38">
              <a:extLst>
                <a:ext uri="{FF2B5EF4-FFF2-40B4-BE49-F238E27FC236}">
                  <a16:creationId xmlns:a16="http://schemas.microsoft.com/office/drawing/2014/main" id="{58F77A39-C880-C2A0-9F91-65EB4D3BA4E4}"/>
                </a:ext>
              </a:extLst>
            </p:cNvPr>
            <p:cNvSpPr/>
            <p:nvPr/>
          </p:nvSpPr>
          <p:spPr>
            <a:xfrm>
              <a:off x="10722233" y="4391846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36" name="Google Shape;282;p38">
              <a:extLst>
                <a:ext uri="{FF2B5EF4-FFF2-40B4-BE49-F238E27FC236}">
                  <a16:creationId xmlns:a16="http://schemas.microsoft.com/office/drawing/2014/main" id="{C463D3A5-EA1E-5F72-27DF-8E6ECB457D80}"/>
                </a:ext>
              </a:extLst>
            </p:cNvPr>
            <p:cNvSpPr/>
            <p:nvPr/>
          </p:nvSpPr>
          <p:spPr>
            <a:xfrm>
              <a:off x="10871609" y="4391846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37" name="Google Shape;283;p38">
              <a:extLst>
                <a:ext uri="{FF2B5EF4-FFF2-40B4-BE49-F238E27FC236}">
                  <a16:creationId xmlns:a16="http://schemas.microsoft.com/office/drawing/2014/main" id="{39C78CA3-99F0-0752-E01A-63411B082441}"/>
                </a:ext>
              </a:extLst>
            </p:cNvPr>
            <p:cNvSpPr/>
            <p:nvPr/>
          </p:nvSpPr>
          <p:spPr>
            <a:xfrm>
              <a:off x="11020985" y="4391846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38" name="Google Shape;284;p38">
              <a:extLst>
                <a:ext uri="{FF2B5EF4-FFF2-40B4-BE49-F238E27FC236}">
                  <a16:creationId xmlns:a16="http://schemas.microsoft.com/office/drawing/2014/main" id="{2EB5547A-1C7F-67F1-2B45-E4C2FE91DC68}"/>
                </a:ext>
              </a:extLst>
            </p:cNvPr>
            <p:cNvSpPr/>
            <p:nvPr/>
          </p:nvSpPr>
          <p:spPr>
            <a:xfrm>
              <a:off x="11170361" y="4391846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39" name="Google Shape;285;p38">
              <a:extLst>
                <a:ext uri="{FF2B5EF4-FFF2-40B4-BE49-F238E27FC236}">
                  <a16:creationId xmlns:a16="http://schemas.microsoft.com/office/drawing/2014/main" id="{E4CB7510-AA92-CBE1-CDEA-6DC6DC1BD530}"/>
                </a:ext>
              </a:extLst>
            </p:cNvPr>
            <p:cNvSpPr/>
            <p:nvPr/>
          </p:nvSpPr>
          <p:spPr>
            <a:xfrm>
              <a:off x="11319737" y="4391846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40" name="Google Shape;286;p38">
              <a:extLst>
                <a:ext uri="{FF2B5EF4-FFF2-40B4-BE49-F238E27FC236}">
                  <a16:creationId xmlns:a16="http://schemas.microsoft.com/office/drawing/2014/main" id="{2C271263-BB73-10EE-3828-42F070DE2863}"/>
                </a:ext>
              </a:extLst>
            </p:cNvPr>
            <p:cNvSpPr/>
            <p:nvPr/>
          </p:nvSpPr>
          <p:spPr>
            <a:xfrm>
              <a:off x="11469113" y="4391846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41" name="Google Shape;287;p38">
              <a:extLst>
                <a:ext uri="{FF2B5EF4-FFF2-40B4-BE49-F238E27FC236}">
                  <a16:creationId xmlns:a16="http://schemas.microsoft.com/office/drawing/2014/main" id="{298A3C51-F461-1BC4-7B6C-B76F3832F83A}"/>
                </a:ext>
              </a:extLst>
            </p:cNvPr>
            <p:cNvSpPr/>
            <p:nvPr/>
          </p:nvSpPr>
          <p:spPr>
            <a:xfrm>
              <a:off x="11618489" y="4391846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42" name="Google Shape;288;p38">
              <a:extLst>
                <a:ext uri="{FF2B5EF4-FFF2-40B4-BE49-F238E27FC236}">
                  <a16:creationId xmlns:a16="http://schemas.microsoft.com/office/drawing/2014/main" id="{6CD0C78D-88D9-E319-D1A5-EC824947F1B9}"/>
                </a:ext>
              </a:extLst>
            </p:cNvPr>
            <p:cNvSpPr/>
            <p:nvPr/>
          </p:nvSpPr>
          <p:spPr>
            <a:xfrm>
              <a:off x="11767865" y="4391846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43" name="Google Shape;289;p38">
              <a:extLst>
                <a:ext uri="{FF2B5EF4-FFF2-40B4-BE49-F238E27FC236}">
                  <a16:creationId xmlns:a16="http://schemas.microsoft.com/office/drawing/2014/main" id="{EC91511B-D503-FFB7-9998-03CD016D24B5}"/>
                </a:ext>
              </a:extLst>
            </p:cNvPr>
            <p:cNvSpPr/>
            <p:nvPr/>
          </p:nvSpPr>
          <p:spPr>
            <a:xfrm>
              <a:off x="11917241" y="4391846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44" name="Google Shape;290;p38">
              <a:extLst>
                <a:ext uri="{FF2B5EF4-FFF2-40B4-BE49-F238E27FC236}">
                  <a16:creationId xmlns:a16="http://schemas.microsoft.com/office/drawing/2014/main" id="{B8D121D5-5FFA-662B-9AD1-E49470327AE4}"/>
                </a:ext>
              </a:extLst>
            </p:cNvPr>
            <p:cNvSpPr/>
            <p:nvPr/>
          </p:nvSpPr>
          <p:spPr>
            <a:xfrm>
              <a:off x="12066617" y="4391846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45" name="Google Shape;291;p38">
              <a:extLst>
                <a:ext uri="{FF2B5EF4-FFF2-40B4-BE49-F238E27FC236}">
                  <a16:creationId xmlns:a16="http://schemas.microsoft.com/office/drawing/2014/main" id="{5E4FD45E-121E-D5E0-6E60-77747670E4C3}"/>
                </a:ext>
              </a:extLst>
            </p:cNvPr>
            <p:cNvSpPr/>
            <p:nvPr/>
          </p:nvSpPr>
          <p:spPr>
            <a:xfrm>
              <a:off x="9975353" y="4548017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46" name="Google Shape;292;p38">
              <a:extLst>
                <a:ext uri="{FF2B5EF4-FFF2-40B4-BE49-F238E27FC236}">
                  <a16:creationId xmlns:a16="http://schemas.microsoft.com/office/drawing/2014/main" id="{3DDF1D6C-C0D4-838B-FCFA-F8BBB1FEF778}"/>
                </a:ext>
              </a:extLst>
            </p:cNvPr>
            <p:cNvSpPr/>
            <p:nvPr/>
          </p:nvSpPr>
          <p:spPr>
            <a:xfrm>
              <a:off x="10124729" y="4548017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47" name="Google Shape;293;p38">
              <a:extLst>
                <a:ext uri="{FF2B5EF4-FFF2-40B4-BE49-F238E27FC236}">
                  <a16:creationId xmlns:a16="http://schemas.microsoft.com/office/drawing/2014/main" id="{DD288A9C-D496-7402-EAFE-D6C95DE8E1F7}"/>
                </a:ext>
              </a:extLst>
            </p:cNvPr>
            <p:cNvSpPr/>
            <p:nvPr/>
          </p:nvSpPr>
          <p:spPr>
            <a:xfrm>
              <a:off x="10274105" y="4548017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48" name="Google Shape;294;p38">
              <a:extLst>
                <a:ext uri="{FF2B5EF4-FFF2-40B4-BE49-F238E27FC236}">
                  <a16:creationId xmlns:a16="http://schemas.microsoft.com/office/drawing/2014/main" id="{939C4FD6-BFFD-FBA3-6278-6FC23AEF8056}"/>
                </a:ext>
              </a:extLst>
            </p:cNvPr>
            <p:cNvSpPr/>
            <p:nvPr/>
          </p:nvSpPr>
          <p:spPr>
            <a:xfrm>
              <a:off x="10423481" y="4548017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49" name="Google Shape;295;p38">
              <a:extLst>
                <a:ext uri="{FF2B5EF4-FFF2-40B4-BE49-F238E27FC236}">
                  <a16:creationId xmlns:a16="http://schemas.microsoft.com/office/drawing/2014/main" id="{8B883963-A0EC-98F9-28C8-B5BD0CFED0A2}"/>
                </a:ext>
              </a:extLst>
            </p:cNvPr>
            <p:cNvSpPr/>
            <p:nvPr/>
          </p:nvSpPr>
          <p:spPr>
            <a:xfrm>
              <a:off x="10572857" y="4548017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50" name="Google Shape;296;p38">
              <a:extLst>
                <a:ext uri="{FF2B5EF4-FFF2-40B4-BE49-F238E27FC236}">
                  <a16:creationId xmlns:a16="http://schemas.microsoft.com/office/drawing/2014/main" id="{8A90E31C-B7FE-D9D9-5354-FF09B72BFDE7}"/>
                </a:ext>
              </a:extLst>
            </p:cNvPr>
            <p:cNvSpPr/>
            <p:nvPr/>
          </p:nvSpPr>
          <p:spPr>
            <a:xfrm>
              <a:off x="10722233" y="4548017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51" name="Google Shape;297;p38">
              <a:extLst>
                <a:ext uri="{FF2B5EF4-FFF2-40B4-BE49-F238E27FC236}">
                  <a16:creationId xmlns:a16="http://schemas.microsoft.com/office/drawing/2014/main" id="{301E6DBE-F146-5A2F-E985-E0CA76C1CB59}"/>
                </a:ext>
              </a:extLst>
            </p:cNvPr>
            <p:cNvSpPr/>
            <p:nvPr/>
          </p:nvSpPr>
          <p:spPr>
            <a:xfrm>
              <a:off x="10871609" y="4548017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52" name="Google Shape;298;p38">
              <a:extLst>
                <a:ext uri="{FF2B5EF4-FFF2-40B4-BE49-F238E27FC236}">
                  <a16:creationId xmlns:a16="http://schemas.microsoft.com/office/drawing/2014/main" id="{7C561954-7F7B-D20F-33C6-0E59781CA58C}"/>
                </a:ext>
              </a:extLst>
            </p:cNvPr>
            <p:cNvSpPr/>
            <p:nvPr/>
          </p:nvSpPr>
          <p:spPr>
            <a:xfrm>
              <a:off x="11020985" y="4548017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53" name="Google Shape;299;p38">
              <a:extLst>
                <a:ext uri="{FF2B5EF4-FFF2-40B4-BE49-F238E27FC236}">
                  <a16:creationId xmlns:a16="http://schemas.microsoft.com/office/drawing/2014/main" id="{D8F96DAE-D03C-0D68-2109-171A0DDAA009}"/>
                </a:ext>
              </a:extLst>
            </p:cNvPr>
            <p:cNvSpPr/>
            <p:nvPr/>
          </p:nvSpPr>
          <p:spPr>
            <a:xfrm>
              <a:off x="11170361" y="4548017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54" name="Google Shape;300;p38">
              <a:extLst>
                <a:ext uri="{FF2B5EF4-FFF2-40B4-BE49-F238E27FC236}">
                  <a16:creationId xmlns:a16="http://schemas.microsoft.com/office/drawing/2014/main" id="{132EDE23-A82E-2698-73C3-C56FB36461F3}"/>
                </a:ext>
              </a:extLst>
            </p:cNvPr>
            <p:cNvSpPr/>
            <p:nvPr/>
          </p:nvSpPr>
          <p:spPr>
            <a:xfrm>
              <a:off x="11319737" y="4548017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55" name="Google Shape;301;p38">
              <a:extLst>
                <a:ext uri="{FF2B5EF4-FFF2-40B4-BE49-F238E27FC236}">
                  <a16:creationId xmlns:a16="http://schemas.microsoft.com/office/drawing/2014/main" id="{53F17823-716B-6E8B-D8CA-C690B699C5F6}"/>
                </a:ext>
              </a:extLst>
            </p:cNvPr>
            <p:cNvSpPr/>
            <p:nvPr/>
          </p:nvSpPr>
          <p:spPr>
            <a:xfrm>
              <a:off x="11469113" y="4548017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56" name="Google Shape;302;p38">
              <a:extLst>
                <a:ext uri="{FF2B5EF4-FFF2-40B4-BE49-F238E27FC236}">
                  <a16:creationId xmlns:a16="http://schemas.microsoft.com/office/drawing/2014/main" id="{BAA76DB9-F45D-B4E0-0AA1-9B9C8E187464}"/>
                </a:ext>
              </a:extLst>
            </p:cNvPr>
            <p:cNvSpPr/>
            <p:nvPr/>
          </p:nvSpPr>
          <p:spPr>
            <a:xfrm>
              <a:off x="11618489" y="4548017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57" name="Google Shape;303;p38">
              <a:extLst>
                <a:ext uri="{FF2B5EF4-FFF2-40B4-BE49-F238E27FC236}">
                  <a16:creationId xmlns:a16="http://schemas.microsoft.com/office/drawing/2014/main" id="{0120A55E-51CC-DC8A-3941-691AF8C47BCE}"/>
                </a:ext>
              </a:extLst>
            </p:cNvPr>
            <p:cNvSpPr/>
            <p:nvPr/>
          </p:nvSpPr>
          <p:spPr>
            <a:xfrm>
              <a:off x="11767865" y="4548017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58" name="Google Shape;304;p38">
              <a:extLst>
                <a:ext uri="{FF2B5EF4-FFF2-40B4-BE49-F238E27FC236}">
                  <a16:creationId xmlns:a16="http://schemas.microsoft.com/office/drawing/2014/main" id="{A6AA191F-AA15-3E64-4BD8-D5B53AC51EFD}"/>
                </a:ext>
              </a:extLst>
            </p:cNvPr>
            <p:cNvSpPr/>
            <p:nvPr/>
          </p:nvSpPr>
          <p:spPr>
            <a:xfrm>
              <a:off x="11917241" y="4548017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59" name="Google Shape;305;p38">
              <a:extLst>
                <a:ext uri="{FF2B5EF4-FFF2-40B4-BE49-F238E27FC236}">
                  <a16:creationId xmlns:a16="http://schemas.microsoft.com/office/drawing/2014/main" id="{68A8BBF2-C917-D4F0-CE1E-E2DAE8B8F678}"/>
                </a:ext>
              </a:extLst>
            </p:cNvPr>
            <p:cNvSpPr/>
            <p:nvPr/>
          </p:nvSpPr>
          <p:spPr>
            <a:xfrm>
              <a:off x="12066617" y="4548017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60" name="Google Shape;306;p38">
              <a:extLst>
                <a:ext uri="{FF2B5EF4-FFF2-40B4-BE49-F238E27FC236}">
                  <a16:creationId xmlns:a16="http://schemas.microsoft.com/office/drawing/2014/main" id="{210C5FE3-7F6B-A332-0FDF-A47CBD264590}"/>
                </a:ext>
              </a:extLst>
            </p:cNvPr>
            <p:cNvSpPr/>
            <p:nvPr/>
          </p:nvSpPr>
          <p:spPr>
            <a:xfrm>
              <a:off x="9975353" y="4704188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61" name="Google Shape;307;p38">
              <a:extLst>
                <a:ext uri="{FF2B5EF4-FFF2-40B4-BE49-F238E27FC236}">
                  <a16:creationId xmlns:a16="http://schemas.microsoft.com/office/drawing/2014/main" id="{8136B983-F257-668F-9B6D-E1F2AE2C7555}"/>
                </a:ext>
              </a:extLst>
            </p:cNvPr>
            <p:cNvSpPr/>
            <p:nvPr/>
          </p:nvSpPr>
          <p:spPr>
            <a:xfrm>
              <a:off x="10124729" y="4704188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62" name="Google Shape;308;p38">
              <a:extLst>
                <a:ext uri="{FF2B5EF4-FFF2-40B4-BE49-F238E27FC236}">
                  <a16:creationId xmlns:a16="http://schemas.microsoft.com/office/drawing/2014/main" id="{88EA2EC0-2FA5-1040-D352-DB1770263C5E}"/>
                </a:ext>
              </a:extLst>
            </p:cNvPr>
            <p:cNvSpPr/>
            <p:nvPr/>
          </p:nvSpPr>
          <p:spPr>
            <a:xfrm>
              <a:off x="10274105" y="4704188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63" name="Google Shape;309;p38">
              <a:extLst>
                <a:ext uri="{FF2B5EF4-FFF2-40B4-BE49-F238E27FC236}">
                  <a16:creationId xmlns:a16="http://schemas.microsoft.com/office/drawing/2014/main" id="{A8326673-B6E0-E844-032D-1E043851FADC}"/>
                </a:ext>
              </a:extLst>
            </p:cNvPr>
            <p:cNvSpPr/>
            <p:nvPr/>
          </p:nvSpPr>
          <p:spPr>
            <a:xfrm>
              <a:off x="10423481" y="4704188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64" name="Google Shape;310;p38">
              <a:extLst>
                <a:ext uri="{FF2B5EF4-FFF2-40B4-BE49-F238E27FC236}">
                  <a16:creationId xmlns:a16="http://schemas.microsoft.com/office/drawing/2014/main" id="{80BE2D6D-A8AB-41E7-F9E9-717CB5C16CD1}"/>
                </a:ext>
              </a:extLst>
            </p:cNvPr>
            <p:cNvSpPr/>
            <p:nvPr/>
          </p:nvSpPr>
          <p:spPr>
            <a:xfrm>
              <a:off x="10572857" y="4704188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65" name="Google Shape;311;p38">
              <a:extLst>
                <a:ext uri="{FF2B5EF4-FFF2-40B4-BE49-F238E27FC236}">
                  <a16:creationId xmlns:a16="http://schemas.microsoft.com/office/drawing/2014/main" id="{EF1D36E1-D4C7-7D8E-474C-990B28A9C553}"/>
                </a:ext>
              </a:extLst>
            </p:cNvPr>
            <p:cNvSpPr/>
            <p:nvPr/>
          </p:nvSpPr>
          <p:spPr>
            <a:xfrm>
              <a:off x="10722233" y="4704188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66" name="Google Shape;312;p38">
              <a:extLst>
                <a:ext uri="{FF2B5EF4-FFF2-40B4-BE49-F238E27FC236}">
                  <a16:creationId xmlns:a16="http://schemas.microsoft.com/office/drawing/2014/main" id="{1F1F687D-E972-78DC-85AA-E57AA062E1D1}"/>
                </a:ext>
              </a:extLst>
            </p:cNvPr>
            <p:cNvSpPr/>
            <p:nvPr/>
          </p:nvSpPr>
          <p:spPr>
            <a:xfrm>
              <a:off x="10871609" y="4704188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67" name="Google Shape;313;p38">
              <a:extLst>
                <a:ext uri="{FF2B5EF4-FFF2-40B4-BE49-F238E27FC236}">
                  <a16:creationId xmlns:a16="http://schemas.microsoft.com/office/drawing/2014/main" id="{B87D4CDA-C5DB-CA14-235A-F05F71293F6C}"/>
                </a:ext>
              </a:extLst>
            </p:cNvPr>
            <p:cNvSpPr/>
            <p:nvPr/>
          </p:nvSpPr>
          <p:spPr>
            <a:xfrm>
              <a:off x="11020985" y="4704188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68" name="Google Shape;314;p38">
              <a:extLst>
                <a:ext uri="{FF2B5EF4-FFF2-40B4-BE49-F238E27FC236}">
                  <a16:creationId xmlns:a16="http://schemas.microsoft.com/office/drawing/2014/main" id="{037DD4DB-4C35-277B-47AF-346F89AAE641}"/>
                </a:ext>
              </a:extLst>
            </p:cNvPr>
            <p:cNvSpPr/>
            <p:nvPr/>
          </p:nvSpPr>
          <p:spPr>
            <a:xfrm>
              <a:off x="11170361" y="4704188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69" name="Google Shape;315;p38">
              <a:extLst>
                <a:ext uri="{FF2B5EF4-FFF2-40B4-BE49-F238E27FC236}">
                  <a16:creationId xmlns:a16="http://schemas.microsoft.com/office/drawing/2014/main" id="{FDC8296C-271A-1154-790A-88AB83137A1B}"/>
                </a:ext>
              </a:extLst>
            </p:cNvPr>
            <p:cNvSpPr/>
            <p:nvPr/>
          </p:nvSpPr>
          <p:spPr>
            <a:xfrm>
              <a:off x="11319737" y="4704188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70" name="Google Shape;316;p38">
              <a:extLst>
                <a:ext uri="{FF2B5EF4-FFF2-40B4-BE49-F238E27FC236}">
                  <a16:creationId xmlns:a16="http://schemas.microsoft.com/office/drawing/2014/main" id="{5DA4888E-7939-7612-A00C-7D960F36267D}"/>
                </a:ext>
              </a:extLst>
            </p:cNvPr>
            <p:cNvSpPr/>
            <p:nvPr/>
          </p:nvSpPr>
          <p:spPr>
            <a:xfrm>
              <a:off x="11469113" y="4704188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71" name="Google Shape;317;p38">
              <a:extLst>
                <a:ext uri="{FF2B5EF4-FFF2-40B4-BE49-F238E27FC236}">
                  <a16:creationId xmlns:a16="http://schemas.microsoft.com/office/drawing/2014/main" id="{250032E3-9535-77D2-4B5A-F5E37F06D059}"/>
                </a:ext>
              </a:extLst>
            </p:cNvPr>
            <p:cNvSpPr/>
            <p:nvPr/>
          </p:nvSpPr>
          <p:spPr>
            <a:xfrm>
              <a:off x="11618489" y="4704188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72" name="Google Shape;318;p38">
              <a:extLst>
                <a:ext uri="{FF2B5EF4-FFF2-40B4-BE49-F238E27FC236}">
                  <a16:creationId xmlns:a16="http://schemas.microsoft.com/office/drawing/2014/main" id="{055B24A7-84DD-D02B-D3D7-651ADCD6304D}"/>
                </a:ext>
              </a:extLst>
            </p:cNvPr>
            <p:cNvSpPr/>
            <p:nvPr/>
          </p:nvSpPr>
          <p:spPr>
            <a:xfrm>
              <a:off x="11767865" y="4704188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73" name="Google Shape;319;p38">
              <a:extLst>
                <a:ext uri="{FF2B5EF4-FFF2-40B4-BE49-F238E27FC236}">
                  <a16:creationId xmlns:a16="http://schemas.microsoft.com/office/drawing/2014/main" id="{64F1F57C-0E11-F65E-A488-F91F61121383}"/>
                </a:ext>
              </a:extLst>
            </p:cNvPr>
            <p:cNvSpPr/>
            <p:nvPr/>
          </p:nvSpPr>
          <p:spPr>
            <a:xfrm>
              <a:off x="11917241" y="4704188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74" name="Google Shape;320;p38">
              <a:extLst>
                <a:ext uri="{FF2B5EF4-FFF2-40B4-BE49-F238E27FC236}">
                  <a16:creationId xmlns:a16="http://schemas.microsoft.com/office/drawing/2014/main" id="{2D01E476-0676-04BD-A01E-6798D10992E0}"/>
                </a:ext>
              </a:extLst>
            </p:cNvPr>
            <p:cNvSpPr/>
            <p:nvPr/>
          </p:nvSpPr>
          <p:spPr>
            <a:xfrm>
              <a:off x="12066617" y="4704188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75" name="Google Shape;321;p38">
              <a:extLst>
                <a:ext uri="{FF2B5EF4-FFF2-40B4-BE49-F238E27FC236}">
                  <a16:creationId xmlns:a16="http://schemas.microsoft.com/office/drawing/2014/main" id="{3CAC0CB3-8D94-1A50-3206-90FD44FEF9FC}"/>
                </a:ext>
              </a:extLst>
            </p:cNvPr>
            <p:cNvSpPr/>
            <p:nvPr/>
          </p:nvSpPr>
          <p:spPr>
            <a:xfrm>
              <a:off x="9975353" y="4860359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76" name="Google Shape;322;p38">
              <a:extLst>
                <a:ext uri="{FF2B5EF4-FFF2-40B4-BE49-F238E27FC236}">
                  <a16:creationId xmlns:a16="http://schemas.microsoft.com/office/drawing/2014/main" id="{B7E96F23-7128-0E2D-7CE7-C56393F5EAC7}"/>
                </a:ext>
              </a:extLst>
            </p:cNvPr>
            <p:cNvSpPr/>
            <p:nvPr/>
          </p:nvSpPr>
          <p:spPr>
            <a:xfrm>
              <a:off x="10124729" y="4860359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77" name="Google Shape;323;p38">
              <a:extLst>
                <a:ext uri="{FF2B5EF4-FFF2-40B4-BE49-F238E27FC236}">
                  <a16:creationId xmlns:a16="http://schemas.microsoft.com/office/drawing/2014/main" id="{4505F25F-3760-0EB3-1324-A9E155F720D9}"/>
                </a:ext>
              </a:extLst>
            </p:cNvPr>
            <p:cNvSpPr/>
            <p:nvPr/>
          </p:nvSpPr>
          <p:spPr>
            <a:xfrm>
              <a:off x="10274105" y="4860359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78" name="Google Shape;324;p38">
              <a:extLst>
                <a:ext uri="{FF2B5EF4-FFF2-40B4-BE49-F238E27FC236}">
                  <a16:creationId xmlns:a16="http://schemas.microsoft.com/office/drawing/2014/main" id="{CA3D380E-2B21-CE83-D472-9968A7C2347C}"/>
                </a:ext>
              </a:extLst>
            </p:cNvPr>
            <p:cNvSpPr/>
            <p:nvPr/>
          </p:nvSpPr>
          <p:spPr>
            <a:xfrm>
              <a:off x="10423481" y="4860359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79" name="Google Shape;325;p38">
              <a:extLst>
                <a:ext uri="{FF2B5EF4-FFF2-40B4-BE49-F238E27FC236}">
                  <a16:creationId xmlns:a16="http://schemas.microsoft.com/office/drawing/2014/main" id="{348ED9A3-C2B3-0044-F055-DC4E17A67B49}"/>
                </a:ext>
              </a:extLst>
            </p:cNvPr>
            <p:cNvSpPr/>
            <p:nvPr/>
          </p:nvSpPr>
          <p:spPr>
            <a:xfrm>
              <a:off x="10572857" y="4860359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80" name="Google Shape;326;p38">
              <a:extLst>
                <a:ext uri="{FF2B5EF4-FFF2-40B4-BE49-F238E27FC236}">
                  <a16:creationId xmlns:a16="http://schemas.microsoft.com/office/drawing/2014/main" id="{8BC55CB5-727F-C70E-B23B-D40BF4941F6C}"/>
                </a:ext>
              </a:extLst>
            </p:cNvPr>
            <p:cNvSpPr/>
            <p:nvPr/>
          </p:nvSpPr>
          <p:spPr>
            <a:xfrm>
              <a:off x="10722233" y="4860359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81" name="Google Shape;327;p38">
              <a:extLst>
                <a:ext uri="{FF2B5EF4-FFF2-40B4-BE49-F238E27FC236}">
                  <a16:creationId xmlns:a16="http://schemas.microsoft.com/office/drawing/2014/main" id="{BD591F05-6259-081E-AA23-686EAE14993E}"/>
                </a:ext>
              </a:extLst>
            </p:cNvPr>
            <p:cNvSpPr/>
            <p:nvPr/>
          </p:nvSpPr>
          <p:spPr>
            <a:xfrm>
              <a:off x="10871609" y="4860359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82" name="Google Shape;328;p38">
              <a:extLst>
                <a:ext uri="{FF2B5EF4-FFF2-40B4-BE49-F238E27FC236}">
                  <a16:creationId xmlns:a16="http://schemas.microsoft.com/office/drawing/2014/main" id="{A5E9030D-85F8-CAD8-C452-8FA2272E2644}"/>
                </a:ext>
              </a:extLst>
            </p:cNvPr>
            <p:cNvSpPr/>
            <p:nvPr/>
          </p:nvSpPr>
          <p:spPr>
            <a:xfrm>
              <a:off x="11020985" y="4860359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83" name="Google Shape;329;p38">
              <a:extLst>
                <a:ext uri="{FF2B5EF4-FFF2-40B4-BE49-F238E27FC236}">
                  <a16:creationId xmlns:a16="http://schemas.microsoft.com/office/drawing/2014/main" id="{FEE41A4B-4101-D121-2F1D-7B8709FF9561}"/>
                </a:ext>
              </a:extLst>
            </p:cNvPr>
            <p:cNvSpPr/>
            <p:nvPr/>
          </p:nvSpPr>
          <p:spPr>
            <a:xfrm>
              <a:off x="11170361" y="4860359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84" name="Google Shape;330;p38">
              <a:extLst>
                <a:ext uri="{FF2B5EF4-FFF2-40B4-BE49-F238E27FC236}">
                  <a16:creationId xmlns:a16="http://schemas.microsoft.com/office/drawing/2014/main" id="{8EF1CF8D-761E-5CCC-BF4B-1A56C9420712}"/>
                </a:ext>
              </a:extLst>
            </p:cNvPr>
            <p:cNvSpPr/>
            <p:nvPr/>
          </p:nvSpPr>
          <p:spPr>
            <a:xfrm>
              <a:off x="11319737" y="4860359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85" name="Google Shape;331;p38">
              <a:extLst>
                <a:ext uri="{FF2B5EF4-FFF2-40B4-BE49-F238E27FC236}">
                  <a16:creationId xmlns:a16="http://schemas.microsoft.com/office/drawing/2014/main" id="{C96A4CF0-F211-B073-D982-FB8AEE1780B1}"/>
                </a:ext>
              </a:extLst>
            </p:cNvPr>
            <p:cNvSpPr/>
            <p:nvPr/>
          </p:nvSpPr>
          <p:spPr>
            <a:xfrm>
              <a:off x="11469113" y="4860359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86" name="Google Shape;332;p38">
              <a:extLst>
                <a:ext uri="{FF2B5EF4-FFF2-40B4-BE49-F238E27FC236}">
                  <a16:creationId xmlns:a16="http://schemas.microsoft.com/office/drawing/2014/main" id="{FC006981-FC7C-3996-3F30-8DAA655E89F4}"/>
                </a:ext>
              </a:extLst>
            </p:cNvPr>
            <p:cNvSpPr/>
            <p:nvPr/>
          </p:nvSpPr>
          <p:spPr>
            <a:xfrm>
              <a:off x="11618489" y="4860359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87" name="Google Shape;333;p38">
              <a:extLst>
                <a:ext uri="{FF2B5EF4-FFF2-40B4-BE49-F238E27FC236}">
                  <a16:creationId xmlns:a16="http://schemas.microsoft.com/office/drawing/2014/main" id="{89965FAC-6665-4D3A-A6C2-EA7796E88656}"/>
                </a:ext>
              </a:extLst>
            </p:cNvPr>
            <p:cNvSpPr/>
            <p:nvPr/>
          </p:nvSpPr>
          <p:spPr>
            <a:xfrm>
              <a:off x="11767865" y="4860359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88" name="Google Shape;334;p38">
              <a:extLst>
                <a:ext uri="{FF2B5EF4-FFF2-40B4-BE49-F238E27FC236}">
                  <a16:creationId xmlns:a16="http://schemas.microsoft.com/office/drawing/2014/main" id="{C2AC21C8-70CC-4846-1B89-4860B04C688B}"/>
                </a:ext>
              </a:extLst>
            </p:cNvPr>
            <p:cNvSpPr/>
            <p:nvPr/>
          </p:nvSpPr>
          <p:spPr>
            <a:xfrm>
              <a:off x="11917241" y="4860359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89" name="Google Shape;335;p38">
              <a:extLst>
                <a:ext uri="{FF2B5EF4-FFF2-40B4-BE49-F238E27FC236}">
                  <a16:creationId xmlns:a16="http://schemas.microsoft.com/office/drawing/2014/main" id="{BF5D9F63-F2C7-28D2-581B-34B129C46529}"/>
                </a:ext>
              </a:extLst>
            </p:cNvPr>
            <p:cNvSpPr/>
            <p:nvPr/>
          </p:nvSpPr>
          <p:spPr>
            <a:xfrm>
              <a:off x="12066617" y="4860359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90" name="Google Shape;336;p38">
              <a:extLst>
                <a:ext uri="{FF2B5EF4-FFF2-40B4-BE49-F238E27FC236}">
                  <a16:creationId xmlns:a16="http://schemas.microsoft.com/office/drawing/2014/main" id="{338A50B8-2EFA-E024-F471-BDFD8DC02F34}"/>
                </a:ext>
              </a:extLst>
            </p:cNvPr>
            <p:cNvSpPr/>
            <p:nvPr/>
          </p:nvSpPr>
          <p:spPr>
            <a:xfrm>
              <a:off x="9975353" y="5016530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91" name="Google Shape;337;p38">
              <a:extLst>
                <a:ext uri="{FF2B5EF4-FFF2-40B4-BE49-F238E27FC236}">
                  <a16:creationId xmlns:a16="http://schemas.microsoft.com/office/drawing/2014/main" id="{3E7137E2-932D-0ED8-4588-D36F3159DBEC}"/>
                </a:ext>
              </a:extLst>
            </p:cNvPr>
            <p:cNvSpPr/>
            <p:nvPr/>
          </p:nvSpPr>
          <p:spPr>
            <a:xfrm>
              <a:off x="10124729" y="5016530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92" name="Google Shape;338;p38">
              <a:extLst>
                <a:ext uri="{FF2B5EF4-FFF2-40B4-BE49-F238E27FC236}">
                  <a16:creationId xmlns:a16="http://schemas.microsoft.com/office/drawing/2014/main" id="{765704AC-1662-89EF-7A86-FA72BDC08CBB}"/>
                </a:ext>
              </a:extLst>
            </p:cNvPr>
            <p:cNvSpPr/>
            <p:nvPr/>
          </p:nvSpPr>
          <p:spPr>
            <a:xfrm>
              <a:off x="10274105" y="5016530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93" name="Google Shape;339;p38">
              <a:extLst>
                <a:ext uri="{FF2B5EF4-FFF2-40B4-BE49-F238E27FC236}">
                  <a16:creationId xmlns:a16="http://schemas.microsoft.com/office/drawing/2014/main" id="{B2D5A2EC-B9DC-6370-EA2A-D4E9787993C4}"/>
                </a:ext>
              </a:extLst>
            </p:cNvPr>
            <p:cNvSpPr/>
            <p:nvPr/>
          </p:nvSpPr>
          <p:spPr>
            <a:xfrm>
              <a:off x="10423481" y="5016530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94" name="Google Shape;340;p38">
              <a:extLst>
                <a:ext uri="{FF2B5EF4-FFF2-40B4-BE49-F238E27FC236}">
                  <a16:creationId xmlns:a16="http://schemas.microsoft.com/office/drawing/2014/main" id="{928F82F6-0357-2D68-7A51-13C2AF4C8A79}"/>
                </a:ext>
              </a:extLst>
            </p:cNvPr>
            <p:cNvSpPr/>
            <p:nvPr/>
          </p:nvSpPr>
          <p:spPr>
            <a:xfrm>
              <a:off x="10572857" y="5016530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95" name="Google Shape;341;p38">
              <a:extLst>
                <a:ext uri="{FF2B5EF4-FFF2-40B4-BE49-F238E27FC236}">
                  <a16:creationId xmlns:a16="http://schemas.microsoft.com/office/drawing/2014/main" id="{19061BF6-F670-E731-9646-C0B1B4249474}"/>
                </a:ext>
              </a:extLst>
            </p:cNvPr>
            <p:cNvSpPr/>
            <p:nvPr/>
          </p:nvSpPr>
          <p:spPr>
            <a:xfrm>
              <a:off x="10722233" y="5016530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96" name="Google Shape;342;p38">
              <a:extLst>
                <a:ext uri="{FF2B5EF4-FFF2-40B4-BE49-F238E27FC236}">
                  <a16:creationId xmlns:a16="http://schemas.microsoft.com/office/drawing/2014/main" id="{9F84DEBC-3C17-7613-A851-4079759B341F}"/>
                </a:ext>
              </a:extLst>
            </p:cNvPr>
            <p:cNvSpPr/>
            <p:nvPr/>
          </p:nvSpPr>
          <p:spPr>
            <a:xfrm>
              <a:off x="10871609" y="5016530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97" name="Google Shape;343;p38">
              <a:extLst>
                <a:ext uri="{FF2B5EF4-FFF2-40B4-BE49-F238E27FC236}">
                  <a16:creationId xmlns:a16="http://schemas.microsoft.com/office/drawing/2014/main" id="{6133EF9F-97B6-CF88-DD86-3022FB916C05}"/>
                </a:ext>
              </a:extLst>
            </p:cNvPr>
            <p:cNvSpPr/>
            <p:nvPr/>
          </p:nvSpPr>
          <p:spPr>
            <a:xfrm>
              <a:off x="11020985" y="5016530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98" name="Google Shape;344;p38">
              <a:extLst>
                <a:ext uri="{FF2B5EF4-FFF2-40B4-BE49-F238E27FC236}">
                  <a16:creationId xmlns:a16="http://schemas.microsoft.com/office/drawing/2014/main" id="{BE694E35-FD0E-2081-5C14-6819182D4990}"/>
                </a:ext>
              </a:extLst>
            </p:cNvPr>
            <p:cNvSpPr/>
            <p:nvPr/>
          </p:nvSpPr>
          <p:spPr>
            <a:xfrm>
              <a:off x="11170361" y="5016530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99" name="Google Shape;345;p38">
              <a:extLst>
                <a:ext uri="{FF2B5EF4-FFF2-40B4-BE49-F238E27FC236}">
                  <a16:creationId xmlns:a16="http://schemas.microsoft.com/office/drawing/2014/main" id="{0510B346-B361-B240-2DA5-C98140F90265}"/>
                </a:ext>
              </a:extLst>
            </p:cNvPr>
            <p:cNvSpPr/>
            <p:nvPr/>
          </p:nvSpPr>
          <p:spPr>
            <a:xfrm>
              <a:off x="11319737" y="5016530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00" name="Google Shape;346;p38">
              <a:extLst>
                <a:ext uri="{FF2B5EF4-FFF2-40B4-BE49-F238E27FC236}">
                  <a16:creationId xmlns:a16="http://schemas.microsoft.com/office/drawing/2014/main" id="{2A0E0419-4DDF-00A7-4241-7471B6B7F315}"/>
                </a:ext>
              </a:extLst>
            </p:cNvPr>
            <p:cNvSpPr/>
            <p:nvPr/>
          </p:nvSpPr>
          <p:spPr>
            <a:xfrm>
              <a:off x="11469113" y="5016530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01" name="Google Shape;347;p38">
              <a:extLst>
                <a:ext uri="{FF2B5EF4-FFF2-40B4-BE49-F238E27FC236}">
                  <a16:creationId xmlns:a16="http://schemas.microsoft.com/office/drawing/2014/main" id="{3D431D7B-1A3F-E012-F1AD-7AC3ACA4042C}"/>
                </a:ext>
              </a:extLst>
            </p:cNvPr>
            <p:cNvSpPr/>
            <p:nvPr/>
          </p:nvSpPr>
          <p:spPr>
            <a:xfrm>
              <a:off x="11618489" y="5016530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02" name="Google Shape;348;p38">
              <a:extLst>
                <a:ext uri="{FF2B5EF4-FFF2-40B4-BE49-F238E27FC236}">
                  <a16:creationId xmlns:a16="http://schemas.microsoft.com/office/drawing/2014/main" id="{14506E5C-B608-6677-F74F-635EFA39A6FC}"/>
                </a:ext>
              </a:extLst>
            </p:cNvPr>
            <p:cNvSpPr/>
            <p:nvPr/>
          </p:nvSpPr>
          <p:spPr>
            <a:xfrm>
              <a:off x="11767865" y="5016530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03" name="Google Shape;349;p38">
              <a:extLst>
                <a:ext uri="{FF2B5EF4-FFF2-40B4-BE49-F238E27FC236}">
                  <a16:creationId xmlns:a16="http://schemas.microsoft.com/office/drawing/2014/main" id="{9430D82A-096B-4991-3B34-6913475D2F69}"/>
                </a:ext>
              </a:extLst>
            </p:cNvPr>
            <p:cNvSpPr/>
            <p:nvPr/>
          </p:nvSpPr>
          <p:spPr>
            <a:xfrm>
              <a:off x="11917241" y="5016530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04" name="Google Shape;350;p38">
              <a:extLst>
                <a:ext uri="{FF2B5EF4-FFF2-40B4-BE49-F238E27FC236}">
                  <a16:creationId xmlns:a16="http://schemas.microsoft.com/office/drawing/2014/main" id="{FDE28B1D-7FDD-C323-0A43-C38B576F67F0}"/>
                </a:ext>
              </a:extLst>
            </p:cNvPr>
            <p:cNvSpPr/>
            <p:nvPr/>
          </p:nvSpPr>
          <p:spPr>
            <a:xfrm>
              <a:off x="12066617" y="5016530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05" name="Google Shape;351;p38">
              <a:extLst>
                <a:ext uri="{FF2B5EF4-FFF2-40B4-BE49-F238E27FC236}">
                  <a16:creationId xmlns:a16="http://schemas.microsoft.com/office/drawing/2014/main" id="{5253A2EA-8E05-DFF6-58C5-527F1ADF74C6}"/>
                </a:ext>
              </a:extLst>
            </p:cNvPr>
            <p:cNvSpPr/>
            <p:nvPr/>
          </p:nvSpPr>
          <p:spPr>
            <a:xfrm>
              <a:off x="9975353" y="5178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06" name="Google Shape;352;p38">
              <a:extLst>
                <a:ext uri="{FF2B5EF4-FFF2-40B4-BE49-F238E27FC236}">
                  <a16:creationId xmlns:a16="http://schemas.microsoft.com/office/drawing/2014/main" id="{01FCFFAA-73D5-33E8-1242-8D606ACA57DE}"/>
                </a:ext>
              </a:extLst>
            </p:cNvPr>
            <p:cNvSpPr/>
            <p:nvPr/>
          </p:nvSpPr>
          <p:spPr>
            <a:xfrm>
              <a:off x="10124729" y="5178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07" name="Google Shape;353;p38">
              <a:extLst>
                <a:ext uri="{FF2B5EF4-FFF2-40B4-BE49-F238E27FC236}">
                  <a16:creationId xmlns:a16="http://schemas.microsoft.com/office/drawing/2014/main" id="{90512A5D-7215-2104-3A1C-273CBDEECA7E}"/>
                </a:ext>
              </a:extLst>
            </p:cNvPr>
            <p:cNvSpPr/>
            <p:nvPr/>
          </p:nvSpPr>
          <p:spPr>
            <a:xfrm>
              <a:off x="10274105" y="5178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08" name="Google Shape;354;p38">
              <a:extLst>
                <a:ext uri="{FF2B5EF4-FFF2-40B4-BE49-F238E27FC236}">
                  <a16:creationId xmlns:a16="http://schemas.microsoft.com/office/drawing/2014/main" id="{3E98E073-FD97-DC3E-1168-F3DA94C1C717}"/>
                </a:ext>
              </a:extLst>
            </p:cNvPr>
            <p:cNvSpPr/>
            <p:nvPr/>
          </p:nvSpPr>
          <p:spPr>
            <a:xfrm>
              <a:off x="10423481" y="5178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09" name="Google Shape;355;p38">
              <a:extLst>
                <a:ext uri="{FF2B5EF4-FFF2-40B4-BE49-F238E27FC236}">
                  <a16:creationId xmlns:a16="http://schemas.microsoft.com/office/drawing/2014/main" id="{CF56125C-00A6-9359-6C4D-EE04A43E5080}"/>
                </a:ext>
              </a:extLst>
            </p:cNvPr>
            <p:cNvSpPr/>
            <p:nvPr/>
          </p:nvSpPr>
          <p:spPr>
            <a:xfrm>
              <a:off x="10572857" y="5178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10" name="Google Shape;356;p38">
              <a:extLst>
                <a:ext uri="{FF2B5EF4-FFF2-40B4-BE49-F238E27FC236}">
                  <a16:creationId xmlns:a16="http://schemas.microsoft.com/office/drawing/2014/main" id="{E6C886E4-B4CE-501C-A150-0713B30F6640}"/>
                </a:ext>
              </a:extLst>
            </p:cNvPr>
            <p:cNvSpPr/>
            <p:nvPr/>
          </p:nvSpPr>
          <p:spPr>
            <a:xfrm>
              <a:off x="10722233" y="5178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11" name="Google Shape;357;p38">
              <a:extLst>
                <a:ext uri="{FF2B5EF4-FFF2-40B4-BE49-F238E27FC236}">
                  <a16:creationId xmlns:a16="http://schemas.microsoft.com/office/drawing/2014/main" id="{3757030D-6D70-6548-7F8E-6138C854AA3A}"/>
                </a:ext>
              </a:extLst>
            </p:cNvPr>
            <p:cNvSpPr/>
            <p:nvPr/>
          </p:nvSpPr>
          <p:spPr>
            <a:xfrm>
              <a:off x="10871609" y="5178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12" name="Google Shape;358;p38">
              <a:extLst>
                <a:ext uri="{FF2B5EF4-FFF2-40B4-BE49-F238E27FC236}">
                  <a16:creationId xmlns:a16="http://schemas.microsoft.com/office/drawing/2014/main" id="{1E8541B5-C686-E883-8586-2B73F95A8193}"/>
                </a:ext>
              </a:extLst>
            </p:cNvPr>
            <p:cNvSpPr/>
            <p:nvPr/>
          </p:nvSpPr>
          <p:spPr>
            <a:xfrm>
              <a:off x="11020985" y="5178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13" name="Google Shape;359;p38">
              <a:extLst>
                <a:ext uri="{FF2B5EF4-FFF2-40B4-BE49-F238E27FC236}">
                  <a16:creationId xmlns:a16="http://schemas.microsoft.com/office/drawing/2014/main" id="{FB69A0A5-5C8F-6307-AB02-E49E351348D1}"/>
                </a:ext>
              </a:extLst>
            </p:cNvPr>
            <p:cNvSpPr/>
            <p:nvPr/>
          </p:nvSpPr>
          <p:spPr>
            <a:xfrm>
              <a:off x="11170361" y="5178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14" name="Google Shape;360;p38">
              <a:extLst>
                <a:ext uri="{FF2B5EF4-FFF2-40B4-BE49-F238E27FC236}">
                  <a16:creationId xmlns:a16="http://schemas.microsoft.com/office/drawing/2014/main" id="{8857CA85-F675-9A8D-C076-AF120E966A2E}"/>
                </a:ext>
              </a:extLst>
            </p:cNvPr>
            <p:cNvSpPr/>
            <p:nvPr/>
          </p:nvSpPr>
          <p:spPr>
            <a:xfrm>
              <a:off x="11319737" y="5178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15" name="Google Shape;361;p38">
              <a:extLst>
                <a:ext uri="{FF2B5EF4-FFF2-40B4-BE49-F238E27FC236}">
                  <a16:creationId xmlns:a16="http://schemas.microsoft.com/office/drawing/2014/main" id="{52EF9378-4040-56C9-E64D-020BAD41E3F7}"/>
                </a:ext>
              </a:extLst>
            </p:cNvPr>
            <p:cNvSpPr/>
            <p:nvPr/>
          </p:nvSpPr>
          <p:spPr>
            <a:xfrm>
              <a:off x="11469113" y="5178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16" name="Google Shape;362;p38">
              <a:extLst>
                <a:ext uri="{FF2B5EF4-FFF2-40B4-BE49-F238E27FC236}">
                  <a16:creationId xmlns:a16="http://schemas.microsoft.com/office/drawing/2014/main" id="{69A92804-9EC1-1DBD-D416-6C57A58AD3D5}"/>
                </a:ext>
              </a:extLst>
            </p:cNvPr>
            <p:cNvSpPr/>
            <p:nvPr/>
          </p:nvSpPr>
          <p:spPr>
            <a:xfrm>
              <a:off x="11618489" y="5178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17" name="Google Shape;363;p38">
              <a:extLst>
                <a:ext uri="{FF2B5EF4-FFF2-40B4-BE49-F238E27FC236}">
                  <a16:creationId xmlns:a16="http://schemas.microsoft.com/office/drawing/2014/main" id="{3658B488-8C64-9BD9-DC3C-9D14BD625541}"/>
                </a:ext>
              </a:extLst>
            </p:cNvPr>
            <p:cNvSpPr/>
            <p:nvPr/>
          </p:nvSpPr>
          <p:spPr>
            <a:xfrm>
              <a:off x="11767865" y="5178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18" name="Google Shape;364;p38">
              <a:extLst>
                <a:ext uri="{FF2B5EF4-FFF2-40B4-BE49-F238E27FC236}">
                  <a16:creationId xmlns:a16="http://schemas.microsoft.com/office/drawing/2014/main" id="{7F3F5188-7D79-35F2-DAA8-79BD27488617}"/>
                </a:ext>
              </a:extLst>
            </p:cNvPr>
            <p:cNvSpPr/>
            <p:nvPr/>
          </p:nvSpPr>
          <p:spPr>
            <a:xfrm>
              <a:off x="11917241" y="5178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19" name="Google Shape;365;p38">
              <a:extLst>
                <a:ext uri="{FF2B5EF4-FFF2-40B4-BE49-F238E27FC236}">
                  <a16:creationId xmlns:a16="http://schemas.microsoft.com/office/drawing/2014/main" id="{DE0F0E5A-1A73-3595-0C14-BA6976B6DA14}"/>
                </a:ext>
              </a:extLst>
            </p:cNvPr>
            <p:cNvSpPr/>
            <p:nvPr/>
          </p:nvSpPr>
          <p:spPr>
            <a:xfrm>
              <a:off x="12066617" y="5178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20" name="Google Shape;366;p38">
              <a:extLst>
                <a:ext uri="{FF2B5EF4-FFF2-40B4-BE49-F238E27FC236}">
                  <a16:creationId xmlns:a16="http://schemas.microsoft.com/office/drawing/2014/main" id="{100FEE31-3B6C-616F-F9A8-9E6910478282}"/>
                </a:ext>
              </a:extLst>
            </p:cNvPr>
            <p:cNvSpPr/>
            <p:nvPr/>
          </p:nvSpPr>
          <p:spPr>
            <a:xfrm>
              <a:off x="9975353" y="53308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21" name="Google Shape;367;p38">
              <a:extLst>
                <a:ext uri="{FF2B5EF4-FFF2-40B4-BE49-F238E27FC236}">
                  <a16:creationId xmlns:a16="http://schemas.microsoft.com/office/drawing/2014/main" id="{24352379-EE2A-54C4-A3E4-D6983A896038}"/>
                </a:ext>
              </a:extLst>
            </p:cNvPr>
            <p:cNvSpPr/>
            <p:nvPr/>
          </p:nvSpPr>
          <p:spPr>
            <a:xfrm>
              <a:off x="10124729" y="53308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22" name="Google Shape;368;p38">
              <a:extLst>
                <a:ext uri="{FF2B5EF4-FFF2-40B4-BE49-F238E27FC236}">
                  <a16:creationId xmlns:a16="http://schemas.microsoft.com/office/drawing/2014/main" id="{D01A8F09-69C5-210A-5614-6D35CD9AC404}"/>
                </a:ext>
              </a:extLst>
            </p:cNvPr>
            <p:cNvSpPr/>
            <p:nvPr/>
          </p:nvSpPr>
          <p:spPr>
            <a:xfrm>
              <a:off x="10274105" y="53308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23" name="Google Shape;369;p38">
              <a:extLst>
                <a:ext uri="{FF2B5EF4-FFF2-40B4-BE49-F238E27FC236}">
                  <a16:creationId xmlns:a16="http://schemas.microsoft.com/office/drawing/2014/main" id="{C64FBFD1-72C0-6DA3-A689-47BAF388344C}"/>
                </a:ext>
              </a:extLst>
            </p:cNvPr>
            <p:cNvSpPr/>
            <p:nvPr/>
          </p:nvSpPr>
          <p:spPr>
            <a:xfrm>
              <a:off x="10423481" y="53308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24" name="Google Shape;370;p38">
              <a:extLst>
                <a:ext uri="{FF2B5EF4-FFF2-40B4-BE49-F238E27FC236}">
                  <a16:creationId xmlns:a16="http://schemas.microsoft.com/office/drawing/2014/main" id="{BF04563C-FD5D-C6CD-C2F9-119926F523EA}"/>
                </a:ext>
              </a:extLst>
            </p:cNvPr>
            <p:cNvSpPr/>
            <p:nvPr/>
          </p:nvSpPr>
          <p:spPr>
            <a:xfrm>
              <a:off x="10572857" y="53308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25" name="Google Shape;371;p38">
              <a:extLst>
                <a:ext uri="{FF2B5EF4-FFF2-40B4-BE49-F238E27FC236}">
                  <a16:creationId xmlns:a16="http://schemas.microsoft.com/office/drawing/2014/main" id="{108501F1-5BD6-791E-CB08-566C19C87364}"/>
                </a:ext>
              </a:extLst>
            </p:cNvPr>
            <p:cNvSpPr/>
            <p:nvPr/>
          </p:nvSpPr>
          <p:spPr>
            <a:xfrm>
              <a:off x="10722233" y="53308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26" name="Google Shape;372;p38">
              <a:extLst>
                <a:ext uri="{FF2B5EF4-FFF2-40B4-BE49-F238E27FC236}">
                  <a16:creationId xmlns:a16="http://schemas.microsoft.com/office/drawing/2014/main" id="{CF69AB50-FC02-7F64-EAAC-13D19441BD54}"/>
                </a:ext>
              </a:extLst>
            </p:cNvPr>
            <p:cNvSpPr/>
            <p:nvPr/>
          </p:nvSpPr>
          <p:spPr>
            <a:xfrm>
              <a:off x="10871609" y="53308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27" name="Google Shape;373;p38">
              <a:extLst>
                <a:ext uri="{FF2B5EF4-FFF2-40B4-BE49-F238E27FC236}">
                  <a16:creationId xmlns:a16="http://schemas.microsoft.com/office/drawing/2014/main" id="{D08D18BC-C69E-CB7D-69C8-6861F5C6FE03}"/>
                </a:ext>
              </a:extLst>
            </p:cNvPr>
            <p:cNvSpPr/>
            <p:nvPr/>
          </p:nvSpPr>
          <p:spPr>
            <a:xfrm>
              <a:off x="11020985" y="53308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28" name="Google Shape;374;p38">
              <a:extLst>
                <a:ext uri="{FF2B5EF4-FFF2-40B4-BE49-F238E27FC236}">
                  <a16:creationId xmlns:a16="http://schemas.microsoft.com/office/drawing/2014/main" id="{32E7E7EB-328C-EB20-BE22-BF895477585C}"/>
                </a:ext>
              </a:extLst>
            </p:cNvPr>
            <p:cNvSpPr/>
            <p:nvPr/>
          </p:nvSpPr>
          <p:spPr>
            <a:xfrm>
              <a:off x="11170361" y="53308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29" name="Google Shape;375;p38">
              <a:extLst>
                <a:ext uri="{FF2B5EF4-FFF2-40B4-BE49-F238E27FC236}">
                  <a16:creationId xmlns:a16="http://schemas.microsoft.com/office/drawing/2014/main" id="{9A31F10D-AF15-8F9C-6DA3-EC50351B6FE4}"/>
                </a:ext>
              </a:extLst>
            </p:cNvPr>
            <p:cNvSpPr/>
            <p:nvPr/>
          </p:nvSpPr>
          <p:spPr>
            <a:xfrm>
              <a:off x="11319737" y="53308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30" name="Google Shape;376;p38">
              <a:extLst>
                <a:ext uri="{FF2B5EF4-FFF2-40B4-BE49-F238E27FC236}">
                  <a16:creationId xmlns:a16="http://schemas.microsoft.com/office/drawing/2014/main" id="{7E28DBAB-30B2-0305-CF01-9EBAD32B9B0A}"/>
                </a:ext>
              </a:extLst>
            </p:cNvPr>
            <p:cNvSpPr/>
            <p:nvPr/>
          </p:nvSpPr>
          <p:spPr>
            <a:xfrm>
              <a:off x="11469113" y="53308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31" name="Google Shape;377;p38">
              <a:extLst>
                <a:ext uri="{FF2B5EF4-FFF2-40B4-BE49-F238E27FC236}">
                  <a16:creationId xmlns:a16="http://schemas.microsoft.com/office/drawing/2014/main" id="{DB432BBB-7C0A-C096-DDC8-67195FB2A6FB}"/>
                </a:ext>
              </a:extLst>
            </p:cNvPr>
            <p:cNvSpPr/>
            <p:nvPr/>
          </p:nvSpPr>
          <p:spPr>
            <a:xfrm>
              <a:off x="11618489" y="53308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32" name="Google Shape;378;p38">
              <a:extLst>
                <a:ext uri="{FF2B5EF4-FFF2-40B4-BE49-F238E27FC236}">
                  <a16:creationId xmlns:a16="http://schemas.microsoft.com/office/drawing/2014/main" id="{A961FCFE-81F2-71A4-E438-2408BCEABBFE}"/>
                </a:ext>
              </a:extLst>
            </p:cNvPr>
            <p:cNvSpPr/>
            <p:nvPr/>
          </p:nvSpPr>
          <p:spPr>
            <a:xfrm>
              <a:off x="11767865" y="53308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33" name="Google Shape;379;p38">
              <a:extLst>
                <a:ext uri="{FF2B5EF4-FFF2-40B4-BE49-F238E27FC236}">
                  <a16:creationId xmlns:a16="http://schemas.microsoft.com/office/drawing/2014/main" id="{D1981F27-E980-61ED-96C7-D543E10383AE}"/>
                </a:ext>
              </a:extLst>
            </p:cNvPr>
            <p:cNvSpPr/>
            <p:nvPr/>
          </p:nvSpPr>
          <p:spPr>
            <a:xfrm>
              <a:off x="11917241" y="53308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34" name="Google Shape;380;p38">
              <a:extLst>
                <a:ext uri="{FF2B5EF4-FFF2-40B4-BE49-F238E27FC236}">
                  <a16:creationId xmlns:a16="http://schemas.microsoft.com/office/drawing/2014/main" id="{220D7DC4-4347-1EAD-CEF6-4EE840692714}"/>
                </a:ext>
              </a:extLst>
            </p:cNvPr>
            <p:cNvSpPr/>
            <p:nvPr/>
          </p:nvSpPr>
          <p:spPr>
            <a:xfrm>
              <a:off x="12066617" y="53308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35" name="Google Shape;381;p38">
              <a:extLst>
                <a:ext uri="{FF2B5EF4-FFF2-40B4-BE49-F238E27FC236}">
                  <a16:creationId xmlns:a16="http://schemas.microsoft.com/office/drawing/2014/main" id="{1714F194-6A41-F555-D251-E7FE7977C83A}"/>
                </a:ext>
              </a:extLst>
            </p:cNvPr>
            <p:cNvSpPr/>
            <p:nvPr/>
          </p:nvSpPr>
          <p:spPr>
            <a:xfrm>
              <a:off x="9975353" y="54832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36" name="Google Shape;382;p38">
              <a:extLst>
                <a:ext uri="{FF2B5EF4-FFF2-40B4-BE49-F238E27FC236}">
                  <a16:creationId xmlns:a16="http://schemas.microsoft.com/office/drawing/2014/main" id="{455E31B2-3E6F-5D3F-8BDA-46B87C6371A9}"/>
                </a:ext>
              </a:extLst>
            </p:cNvPr>
            <p:cNvSpPr/>
            <p:nvPr/>
          </p:nvSpPr>
          <p:spPr>
            <a:xfrm>
              <a:off x="10124729" y="54832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37" name="Google Shape;383;p38">
              <a:extLst>
                <a:ext uri="{FF2B5EF4-FFF2-40B4-BE49-F238E27FC236}">
                  <a16:creationId xmlns:a16="http://schemas.microsoft.com/office/drawing/2014/main" id="{FD4D1291-D968-3C0A-8088-DC960176F56C}"/>
                </a:ext>
              </a:extLst>
            </p:cNvPr>
            <p:cNvSpPr/>
            <p:nvPr/>
          </p:nvSpPr>
          <p:spPr>
            <a:xfrm>
              <a:off x="10274105" y="54832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38" name="Google Shape;384;p38">
              <a:extLst>
                <a:ext uri="{FF2B5EF4-FFF2-40B4-BE49-F238E27FC236}">
                  <a16:creationId xmlns:a16="http://schemas.microsoft.com/office/drawing/2014/main" id="{E5383E46-389F-9DB3-1F37-0F7BFFA23664}"/>
                </a:ext>
              </a:extLst>
            </p:cNvPr>
            <p:cNvSpPr/>
            <p:nvPr/>
          </p:nvSpPr>
          <p:spPr>
            <a:xfrm>
              <a:off x="10423481" y="54832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39" name="Google Shape;385;p38">
              <a:extLst>
                <a:ext uri="{FF2B5EF4-FFF2-40B4-BE49-F238E27FC236}">
                  <a16:creationId xmlns:a16="http://schemas.microsoft.com/office/drawing/2014/main" id="{D4B0EE28-4D1B-47FA-FBC8-32E3CCEAE0EE}"/>
                </a:ext>
              </a:extLst>
            </p:cNvPr>
            <p:cNvSpPr/>
            <p:nvPr/>
          </p:nvSpPr>
          <p:spPr>
            <a:xfrm>
              <a:off x="10572857" y="54832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40" name="Google Shape;386;p38">
              <a:extLst>
                <a:ext uri="{FF2B5EF4-FFF2-40B4-BE49-F238E27FC236}">
                  <a16:creationId xmlns:a16="http://schemas.microsoft.com/office/drawing/2014/main" id="{439C1727-E010-021B-AF4B-648C50E48F4A}"/>
                </a:ext>
              </a:extLst>
            </p:cNvPr>
            <p:cNvSpPr/>
            <p:nvPr/>
          </p:nvSpPr>
          <p:spPr>
            <a:xfrm>
              <a:off x="10722233" y="54832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41" name="Google Shape;387;p38">
              <a:extLst>
                <a:ext uri="{FF2B5EF4-FFF2-40B4-BE49-F238E27FC236}">
                  <a16:creationId xmlns:a16="http://schemas.microsoft.com/office/drawing/2014/main" id="{830BBEAF-B93B-519E-8487-8C935DF8FD1B}"/>
                </a:ext>
              </a:extLst>
            </p:cNvPr>
            <p:cNvSpPr/>
            <p:nvPr/>
          </p:nvSpPr>
          <p:spPr>
            <a:xfrm>
              <a:off x="10871609" y="54832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42" name="Google Shape;388;p38">
              <a:extLst>
                <a:ext uri="{FF2B5EF4-FFF2-40B4-BE49-F238E27FC236}">
                  <a16:creationId xmlns:a16="http://schemas.microsoft.com/office/drawing/2014/main" id="{5C656B8F-1CDD-6369-A2B9-1167E9405C02}"/>
                </a:ext>
              </a:extLst>
            </p:cNvPr>
            <p:cNvSpPr/>
            <p:nvPr/>
          </p:nvSpPr>
          <p:spPr>
            <a:xfrm>
              <a:off x="11020985" y="54832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43" name="Google Shape;389;p38">
              <a:extLst>
                <a:ext uri="{FF2B5EF4-FFF2-40B4-BE49-F238E27FC236}">
                  <a16:creationId xmlns:a16="http://schemas.microsoft.com/office/drawing/2014/main" id="{FD44F977-D0D9-B8C6-8565-5AC449B9695C}"/>
                </a:ext>
              </a:extLst>
            </p:cNvPr>
            <p:cNvSpPr/>
            <p:nvPr/>
          </p:nvSpPr>
          <p:spPr>
            <a:xfrm>
              <a:off x="11170361" y="54832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44" name="Google Shape;390;p38">
              <a:extLst>
                <a:ext uri="{FF2B5EF4-FFF2-40B4-BE49-F238E27FC236}">
                  <a16:creationId xmlns:a16="http://schemas.microsoft.com/office/drawing/2014/main" id="{08E581CB-B82D-2985-DB6F-423BF727D597}"/>
                </a:ext>
              </a:extLst>
            </p:cNvPr>
            <p:cNvSpPr/>
            <p:nvPr/>
          </p:nvSpPr>
          <p:spPr>
            <a:xfrm>
              <a:off x="11319737" y="54832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45" name="Google Shape;391;p38">
              <a:extLst>
                <a:ext uri="{FF2B5EF4-FFF2-40B4-BE49-F238E27FC236}">
                  <a16:creationId xmlns:a16="http://schemas.microsoft.com/office/drawing/2014/main" id="{952B462C-6B84-C281-8B7F-E4943645C4B5}"/>
                </a:ext>
              </a:extLst>
            </p:cNvPr>
            <p:cNvSpPr/>
            <p:nvPr/>
          </p:nvSpPr>
          <p:spPr>
            <a:xfrm>
              <a:off x="11469113" y="54832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46" name="Google Shape;392;p38">
              <a:extLst>
                <a:ext uri="{FF2B5EF4-FFF2-40B4-BE49-F238E27FC236}">
                  <a16:creationId xmlns:a16="http://schemas.microsoft.com/office/drawing/2014/main" id="{DDDD1CDE-C83C-915A-CE83-E5ADEEA406BB}"/>
                </a:ext>
              </a:extLst>
            </p:cNvPr>
            <p:cNvSpPr/>
            <p:nvPr/>
          </p:nvSpPr>
          <p:spPr>
            <a:xfrm>
              <a:off x="11618489" y="54832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47" name="Google Shape;393;p38">
              <a:extLst>
                <a:ext uri="{FF2B5EF4-FFF2-40B4-BE49-F238E27FC236}">
                  <a16:creationId xmlns:a16="http://schemas.microsoft.com/office/drawing/2014/main" id="{54C11194-A051-F1F2-F347-A43F7E0BEB2E}"/>
                </a:ext>
              </a:extLst>
            </p:cNvPr>
            <p:cNvSpPr/>
            <p:nvPr/>
          </p:nvSpPr>
          <p:spPr>
            <a:xfrm>
              <a:off x="11767865" y="54832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48" name="Google Shape;394;p38">
              <a:extLst>
                <a:ext uri="{FF2B5EF4-FFF2-40B4-BE49-F238E27FC236}">
                  <a16:creationId xmlns:a16="http://schemas.microsoft.com/office/drawing/2014/main" id="{26E98E28-5262-A830-11B8-C3246072D176}"/>
                </a:ext>
              </a:extLst>
            </p:cNvPr>
            <p:cNvSpPr/>
            <p:nvPr/>
          </p:nvSpPr>
          <p:spPr>
            <a:xfrm>
              <a:off x="11917241" y="54832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49" name="Google Shape;395;p38">
              <a:extLst>
                <a:ext uri="{FF2B5EF4-FFF2-40B4-BE49-F238E27FC236}">
                  <a16:creationId xmlns:a16="http://schemas.microsoft.com/office/drawing/2014/main" id="{606D4F39-97EF-480A-6FBC-47EECA15CEBF}"/>
                </a:ext>
              </a:extLst>
            </p:cNvPr>
            <p:cNvSpPr/>
            <p:nvPr/>
          </p:nvSpPr>
          <p:spPr>
            <a:xfrm>
              <a:off x="12066617" y="54832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50" name="Google Shape;396;p38">
              <a:extLst>
                <a:ext uri="{FF2B5EF4-FFF2-40B4-BE49-F238E27FC236}">
                  <a16:creationId xmlns:a16="http://schemas.microsoft.com/office/drawing/2014/main" id="{787DA400-4C79-4149-9707-7C8145109FFC}"/>
                </a:ext>
              </a:extLst>
            </p:cNvPr>
            <p:cNvSpPr/>
            <p:nvPr/>
          </p:nvSpPr>
          <p:spPr>
            <a:xfrm>
              <a:off x="9975353" y="56356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51" name="Google Shape;397;p38">
              <a:extLst>
                <a:ext uri="{FF2B5EF4-FFF2-40B4-BE49-F238E27FC236}">
                  <a16:creationId xmlns:a16="http://schemas.microsoft.com/office/drawing/2014/main" id="{BB4ECCAB-8467-D50A-3E31-62FC380EB378}"/>
                </a:ext>
              </a:extLst>
            </p:cNvPr>
            <p:cNvSpPr/>
            <p:nvPr/>
          </p:nvSpPr>
          <p:spPr>
            <a:xfrm>
              <a:off x="10124729" y="56356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52" name="Google Shape;398;p38">
              <a:extLst>
                <a:ext uri="{FF2B5EF4-FFF2-40B4-BE49-F238E27FC236}">
                  <a16:creationId xmlns:a16="http://schemas.microsoft.com/office/drawing/2014/main" id="{6B0D549B-DA92-0CF6-3A7A-D352E373DF64}"/>
                </a:ext>
              </a:extLst>
            </p:cNvPr>
            <p:cNvSpPr/>
            <p:nvPr/>
          </p:nvSpPr>
          <p:spPr>
            <a:xfrm>
              <a:off x="10274105" y="56356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53" name="Google Shape;399;p38">
              <a:extLst>
                <a:ext uri="{FF2B5EF4-FFF2-40B4-BE49-F238E27FC236}">
                  <a16:creationId xmlns:a16="http://schemas.microsoft.com/office/drawing/2014/main" id="{AB6859E1-915F-F0F2-E02F-121BCA33CEAB}"/>
                </a:ext>
              </a:extLst>
            </p:cNvPr>
            <p:cNvSpPr/>
            <p:nvPr/>
          </p:nvSpPr>
          <p:spPr>
            <a:xfrm>
              <a:off x="10423481" y="56356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54" name="Google Shape;400;p38">
              <a:extLst>
                <a:ext uri="{FF2B5EF4-FFF2-40B4-BE49-F238E27FC236}">
                  <a16:creationId xmlns:a16="http://schemas.microsoft.com/office/drawing/2014/main" id="{D294BFF2-555F-ABBD-6DB4-CCD52F7437E1}"/>
                </a:ext>
              </a:extLst>
            </p:cNvPr>
            <p:cNvSpPr/>
            <p:nvPr/>
          </p:nvSpPr>
          <p:spPr>
            <a:xfrm>
              <a:off x="10572857" y="56356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55" name="Google Shape;401;p38">
              <a:extLst>
                <a:ext uri="{FF2B5EF4-FFF2-40B4-BE49-F238E27FC236}">
                  <a16:creationId xmlns:a16="http://schemas.microsoft.com/office/drawing/2014/main" id="{47F10EEE-B1A2-B801-CE94-C66303550CCA}"/>
                </a:ext>
              </a:extLst>
            </p:cNvPr>
            <p:cNvSpPr/>
            <p:nvPr/>
          </p:nvSpPr>
          <p:spPr>
            <a:xfrm>
              <a:off x="10722233" y="56356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56" name="Google Shape;402;p38">
              <a:extLst>
                <a:ext uri="{FF2B5EF4-FFF2-40B4-BE49-F238E27FC236}">
                  <a16:creationId xmlns:a16="http://schemas.microsoft.com/office/drawing/2014/main" id="{35D6DD1E-A840-F6B5-A61A-CF3D05E5F613}"/>
                </a:ext>
              </a:extLst>
            </p:cNvPr>
            <p:cNvSpPr/>
            <p:nvPr/>
          </p:nvSpPr>
          <p:spPr>
            <a:xfrm>
              <a:off x="10871609" y="56356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57" name="Google Shape;403;p38">
              <a:extLst>
                <a:ext uri="{FF2B5EF4-FFF2-40B4-BE49-F238E27FC236}">
                  <a16:creationId xmlns:a16="http://schemas.microsoft.com/office/drawing/2014/main" id="{34890B9B-1522-C829-F8E0-534FCE45B68D}"/>
                </a:ext>
              </a:extLst>
            </p:cNvPr>
            <p:cNvSpPr/>
            <p:nvPr/>
          </p:nvSpPr>
          <p:spPr>
            <a:xfrm>
              <a:off x="11020985" y="56356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58" name="Google Shape;404;p38">
              <a:extLst>
                <a:ext uri="{FF2B5EF4-FFF2-40B4-BE49-F238E27FC236}">
                  <a16:creationId xmlns:a16="http://schemas.microsoft.com/office/drawing/2014/main" id="{A9FCBF30-0FB9-D7E0-2136-6CE4198BB341}"/>
                </a:ext>
              </a:extLst>
            </p:cNvPr>
            <p:cNvSpPr/>
            <p:nvPr/>
          </p:nvSpPr>
          <p:spPr>
            <a:xfrm>
              <a:off x="11170361" y="56356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59" name="Google Shape;405;p38">
              <a:extLst>
                <a:ext uri="{FF2B5EF4-FFF2-40B4-BE49-F238E27FC236}">
                  <a16:creationId xmlns:a16="http://schemas.microsoft.com/office/drawing/2014/main" id="{C25B862F-243B-A6F7-ED1D-59A107F86547}"/>
                </a:ext>
              </a:extLst>
            </p:cNvPr>
            <p:cNvSpPr/>
            <p:nvPr/>
          </p:nvSpPr>
          <p:spPr>
            <a:xfrm>
              <a:off x="11319737" y="56356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60" name="Google Shape;406;p38">
              <a:extLst>
                <a:ext uri="{FF2B5EF4-FFF2-40B4-BE49-F238E27FC236}">
                  <a16:creationId xmlns:a16="http://schemas.microsoft.com/office/drawing/2014/main" id="{F6C317E2-795A-1574-9F72-8066D788ED94}"/>
                </a:ext>
              </a:extLst>
            </p:cNvPr>
            <p:cNvSpPr/>
            <p:nvPr/>
          </p:nvSpPr>
          <p:spPr>
            <a:xfrm>
              <a:off x="11469113" y="56356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61" name="Google Shape;407;p38">
              <a:extLst>
                <a:ext uri="{FF2B5EF4-FFF2-40B4-BE49-F238E27FC236}">
                  <a16:creationId xmlns:a16="http://schemas.microsoft.com/office/drawing/2014/main" id="{B025313E-D8AF-1ADA-31C4-6EF9FEF00FE7}"/>
                </a:ext>
              </a:extLst>
            </p:cNvPr>
            <p:cNvSpPr/>
            <p:nvPr/>
          </p:nvSpPr>
          <p:spPr>
            <a:xfrm>
              <a:off x="11618489" y="56356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62" name="Google Shape;408;p38">
              <a:extLst>
                <a:ext uri="{FF2B5EF4-FFF2-40B4-BE49-F238E27FC236}">
                  <a16:creationId xmlns:a16="http://schemas.microsoft.com/office/drawing/2014/main" id="{56F5FD7D-B2AD-243C-81F5-96A373584A34}"/>
                </a:ext>
              </a:extLst>
            </p:cNvPr>
            <p:cNvSpPr/>
            <p:nvPr/>
          </p:nvSpPr>
          <p:spPr>
            <a:xfrm>
              <a:off x="11767865" y="56356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63" name="Google Shape;409;p38">
              <a:extLst>
                <a:ext uri="{FF2B5EF4-FFF2-40B4-BE49-F238E27FC236}">
                  <a16:creationId xmlns:a16="http://schemas.microsoft.com/office/drawing/2014/main" id="{4804EE85-EF26-1943-8FB4-3746018EEC63}"/>
                </a:ext>
              </a:extLst>
            </p:cNvPr>
            <p:cNvSpPr/>
            <p:nvPr/>
          </p:nvSpPr>
          <p:spPr>
            <a:xfrm>
              <a:off x="11917241" y="56356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64" name="Google Shape;410;p38">
              <a:extLst>
                <a:ext uri="{FF2B5EF4-FFF2-40B4-BE49-F238E27FC236}">
                  <a16:creationId xmlns:a16="http://schemas.microsoft.com/office/drawing/2014/main" id="{7A3A9F27-474A-5B0B-574B-E5DE1299A880}"/>
                </a:ext>
              </a:extLst>
            </p:cNvPr>
            <p:cNvSpPr/>
            <p:nvPr/>
          </p:nvSpPr>
          <p:spPr>
            <a:xfrm>
              <a:off x="12066617" y="56356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65" name="Google Shape;411;p38">
              <a:extLst>
                <a:ext uri="{FF2B5EF4-FFF2-40B4-BE49-F238E27FC236}">
                  <a16:creationId xmlns:a16="http://schemas.microsoft.com/office/drawing/2014/main" id="{D8283B84-013F-345B-1F51-8BBB8F3CB8B6}"/>
                </a:ext>
              </a:extLst>
            </p:cNvPr>
            <p:cNvSpPr/>
            <p:nvPr/>
          </p:nvSpPr>
          <p:spPr>
            <a:xfrm>
              <a:off x="9975353" y="57880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66" name="Google Shape;412;p38">
              <a:extLst>
                <a:ext uri="{FF2B5EF4-FFF2-40B4-BE49-F238E27FC236}">
                  <a16:creationId xmlns:a16="http://schemas.microsoft.com/office/drawing/2014/main" id="{7BBF48D0-FC54-E58A-AAFA-F71CA93BE6B3}"/>
                </a:ext>
              </a:extLst>
            </p:cNvPr>
            <p:cNvSpPr/>
            <p:nvPr/>
          </p:nvSpPr>
          <p:spPr>
            <a:xfrm>
              <a:off x="10124729" y="57880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67" name="Google Shape;413;p38">
              <a:extLst>
                <a:ext uri="{FF2B5EF4-FFF2-40B4-BE49-F238E27FC236}">
                  <a16:creationId xmlns:a16="http://schemas.microsoft.com/office/drawing/2014/main" id="{E7D25D08-1351-2885-B935-5DE42EE35E7E}"/>
                </a:ext>
              </a:extLst>
            </p:cNvPr>
            <p:cNvSpPr/>
            <p:nvPr/>
          </p:nvSpPr>
          <p:spPr>
            <a:xfrm>
              <a:off x="10274105" y="57880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68" name="Google Shape;414;p38">
              <a:extLst>
                <a:ext uri="{FF2B5EF4-FFF2-40B4-BE49-F238E27FC236}">
                  <a16:creationId xmlns:a16="http://schemas.microsoft.com/office/drawing/2014/main" id="{AE6E5A44-E053-B8BF-D35C-B2D950F731CC}"/>
                </a:ext>
              </a:extLst>
            </p:cNvPr>
            <p:cNvSpPr/>
            <p:nvPr/>
          </p:nvSpPr>
          <p:spPr>
            <a:xfrm>
              <a:off x="10423481" y="57880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69" name="Google Shape;415;p38">
              <a:extLst>
                <a:ext uri="{FF2B5EF4-FFF2-40B4-BE49-F238E27FC236}">
                  <a16:creationId xmlns:a16="http://schemas.microsoft.com/office/drawing/2014/main" id="{1B4E72C1-D4AA-EAB4-833B-BAF48DFCB6AB}"/>
                </a:ext>
              </a:extLst>
            </p:cNvPr>
            <p:cNvSpPr/>
            <p:nvPr/>
          </p:nvSpPr>
          <p:spPr>
            <a:xfrm>
              <a:off x="10572857" y="57880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70" name="Google Shape;416;p38">
              <a:extLst>
                <a:ext uri="{FF2B5EF4-FFF2-40B4-BE49-F238E27FC236}">
                  <a16:creationId xmlns:a16="http://schemas.microsoft.com/office/drawing/2014/main" id="{5857B42A-6E33-0CCB-77B5-08CBF52249C3}"/>
                </a:ext>
              </a:extLst>
            </p:cNvPr>
            <p:cNvSpPr/>
            <p:nvPr/>
          </p:nvSpPr>
          <p:spPr>
            <a:xfrm>
              <a:off x="10722233" y="57880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71" name="Google Shape;417;p38">
              <a:extLst>
                <a:ext uri="{FF2B5EF4-FFF2-40B4-BE49-F238E27FC236}">
                  <a16:creationId xmlns:a16="http://schemas.microsoft.com/office/drawing/2014/main" id="{C66686A7-5365-D5D3-DA12-CF9DB6505D5E}"/>
                </a:ext>
              </a:extLst>
            </p:cNvPr>
            <p:cNvSpPr/>
            <p:nvPr/>
          </p:nvSpPr>
          <p:spPr>
            <a:xfrm>
              <a:off x="10871609" y="57880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72" name="Google Shape;418;p38">
              <a:extLst>
                <a:ext uri="{FF2B5EF4-FFF2-40B4-BE49-F238E27FC236}">
                  <a16:creationId xmlns:a16="http://schemas.microsoft.com/office/drawing/2014/main" id="{74614577-F1E4-27DD-50CA-32C5A4F1F8ED}"/>
                </a:ext>
              </a:extLst>
            </p:cNvPr>
            <p:cNvSpPr/>
            <p:nvPr/>
          </p:nvSpPr>
          <p:spPr>
            <a:xfrm>
              <a:off x="11020985" y="57880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73" name="Google Shape;419;p38">
              <a:extLst>
                <a:ext uri="{FF2B5EF4-FFF2-40B4-BE49-F238E27FC236}">
                  <a16:creationId xmlns:a16="http://schemas.microsoft.com/office/drawing/2014/main" id="{04BAE8D8-F1F4-8E42-0AA4-A9C214561C13}"/>
                </a:ext>
              </a:extLst>
            </p:cNvPr>
            <p:cNvSpPr/>
            <p:nvPr/>
          </p:nvSpPr>
          <p:spPr>
            <a:xfrm>
              <a:off x="11170361" y="57880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74" name="Google Shape;420;p38">
              <a:extLst>
                <a:ext uri="{FF2B5EF4-FFF2-40B4-BE49-F238E27FC236}">
                  <a16:creationId xmlns:a16="http://schemas.microsoft.com/office/drawing/2014/main" id="{E09F4674-BA51-E5A9-80B6-63169F342AFD}"/>
                </a:ext>
              </a:extLst>
            </p:cNvPr>
            <p:cNvSpPr/>
            <p:nvPr/>
          </p:nvSpPr>
          <p:spPr>
            <a:xfrm>
              <a:off x="11319737" y="57880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75" name="Google Shape;421;p38">
              <a:extLst>
                <a:ext uri="{FF2B5EF4-FFF2-40B4-BE49-F238E27FC236}">
                  <a16:creationId xmlns:a16="http://schemas.microsoft.com/office/drawing/2014/main" id="{A4F28F1B-0468-5ACE-8673-C600970551E7}"/>
                </a:ext>
              </a:extLst>
            </p:cNvPr>
            <p:cNvSpPr/>
            <p:nvPr/>
          </p:nvSpPr>
          <p:spPr>
            <a:xfrm>
              <a:off x="11469113" y="57880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76" name="Google Shape;422;p38">
              <a:extLst>
                <a:ext uri="{FF2B5EF4-FFF2-40B4-BE49-F238E27FC236}">
                  <a16:creationId xmlns:a16="http://schemas.microsoft.com/office/drawing/2014/main" id="{2299D5CF-C050-7D69-AFAF-CEEE512D5500}"/>
                </a:ext>
              </a:extLst>
            </p:cNvPr>
            <p:cNvSpPr/>
            <p:nvPr/>
          </p:nvSpPr>
          <p:spPr>
            <a:xfrm>
              <a:off x="11618489" y="57880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77" name="Google Shape;423;p38">
              <a:extLst>
                <a:ext uri="{FF2B5EF4-FFF2-40B4-BE49-F238E27FC236}">
                  <a16:creationId xmlns:a16="http://schemas.microsoft.com/office/drawing/2014/main" id="{46822EFF-CC38-1D49-7F13-8F44554CA36C}"/>
                </a:ext>
              </a:extLst>
            </p:cNvPr>
            <p:cNvSpPr/>
            <p:nvPr/>
          </p:nvSpPr>
          <p:spPr>
            <a:xfrm>
              <a:off x="11767865" y="57880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78" name="Google Shape;424;p38">
              <a:extLst>
                <a:ext uri="{FF2B5EF4-FFF2-40B4-BE49-F238E27FC236}">
                  <a16:creationId xmlns:a16="http://schemas.microsoft.com/office/drawing/2014/main" id="{B8E20848-1215-B38A-69EF-C30CC9526ACC}"/>
                </a:ext>
              </a:extLst>
            </p:cNvPr>
            <p:cNvSpPr/>
            <p:nvPr/>
          </p:nvSpPr>
          <p:spPr>
            <a:xfrm>
              <a:off x="11917241" y="57880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79" name="Google Shape;425;p38">
              <a:extLst>
                <a:ext uri="{FF2B5EF4-FFF2-40B4-BE49-F238E27FC236}">
                  <a16:creationId xmlns:a16="http://schemas.microsoft.com/office/drawing/2014/main" id="{A40A595D-43BA-D803-78B1-39B7AE703955}"/>
                </a:ext>
              </a:extLst>
            </p:cNvPr>
            <p:cNvSpPr/>
            <p:nvPr/>
          </p:nvSpPr>
          <p:spPr>
            <a:xfrm>
              <a:off x="12066617" y="57880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80" name="Google Shape;426;p38">
              <a:extLst>
                <a:ext uri="{FF2B5EF4-FFF2-40B4-BE49-F238E27FC236}">
                  <a16:creationId xmlns:a16="http://schemas.microsoft.com/office/drawing/2014/main" id="{0650F622-B320-E153-B40D-F9762FBF0A7C}"/>
                </a:ext>
              </a:extLst>
            </p:cNvPr>
            <p:cNvSpPr/>
            <p:nvPr/>
          </p:nvSpPr>
          <p:spPr>
            <a:xfrm>
              <a:off x="9975353" y="5940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81" name="Google Shape;427;p38">
              <a:extLst>
                <a:ext uri="{FF2B5EF4-FFF2-40B4-BE49-F238E27FC236}">
                  <a16:creationId xmlns:a16="http://schemas.microsoft.com/office/drawing/2014/main" id="{CAAD4478-08AE-6C32-8757-887682DA1487}"/>
                </a:ext>
              </a:extLst>
            </p:cNvPr>
            <p:cNvSpPr/>
            <p:nvPr/>
          </p:nvSpPr>
          <p:spPr>
            <a:xfrm>
              <a:off x="10124729" y="5940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82" name="Google Shape;428;p38">
              <a:extLst>
                <a:ext uri="{FF2B5EF4-FFF2-40B4-BE49-F238E27FC236}">
                  <a16:creationId xmlns:a16="http://schemas.microsoft.com/office/drawing/2014/main" id="{03055D93-D9A2-D3BC-88B7-71F1E9467C45}"/>
                </a:ext>
              </a:extLst>
            </p:cNvPr>
            <p:cNvSpPr/>
            <p:nvPr/>
          </p:nvSpPr>
          <p:spPr>
            <a:xfrm>
              <a:off x="10274105" y="5940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83" name="Google Shape;429;p38">
              <a:extLst>
                <a:ext uri="{FF2B5EF4-FFF2-40B4-BE49-F238E27FC236}">
                  <a16:creationId xmlns:a16="http://schemas.microsoft.com/office/drawing/2014/main" id="{884A343E-8C9D-4F70-7EBB-AB9CB3512E2B}"/>
                </a:ext>
              </a:extLst>
            </p:cNvPr>
            <p:cNvSpPr/>
            <p:nvPr/>
          </p:nvSpPr>
          <p:spPr>
            <a:xfrm>
              <a:off x="10423481" y="5940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84" name="Google Shape;430;p38">
              <a:extLst>
                <a:ext uri="{FF2B5EF4-FFF2-40B4-BE49-F238E27FC236}">
                  <a16:creationId xmlns:a16="http://schemas.microsoft.com/office/drawing/2014/main" id="{F3762E1A-F108-3CF5-389E-FE7D0F5D5779}"/>
                </a:ext>
              </a:extLst>
            </p:cNvPr>
            <p:cNvSpPr/>
            <p:nvPr/>
          </p:nvSpPr>
          <p:spPr>
            <a:xfrm>
              <a:off x="10572857" y="5940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85" name="Google Shape;431;p38">
              <a:extLst>
                <a:ext uri="{FF2B5EF4-FFF2-40B4-BE49-F238E27FC236}">
                  <a16:creationId xmlns:a16="http://schemas.microsoft.com/office/drawing/2014/main" id="{430A5F0B-03B3-B8D8-2101-872197139FC3}"/>
                </a:ext>
              </a:extLst>
            </p:cNvPr>
            <p:cNvSpPr/>
            <p:nvPr/>
          </p:nvSpPr>
          <p:spPr>
            <a:xfrm>
              <a:off x="10722233" y="5940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86" name="Google Shape;432;p38">
              <a:extLst>
                <a:ext uri="{FF2B5EF4-FFF2-40B4-BE49-F238E27FC236}">
                  <a16:creationId xmlns:a16="http://schemas.microsoft.com/office/drawing/2014/main" id="{EF1220E3-1276-A205-7384-7EA20D3A2182}"/>
                </a:ext>
              </a:extLst>
            </p:cNvPr>
            <p:cNvSpPr/>
            <p:nvPr/>
          </p:nvSpPr>
          <p:spPr>
            <a:xfrm>
              <a:off x="10871609" y="5940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87" name="Google Shape;433;p38">
              <a:extLst>
                <a:ext uri="{FF2B5EF4-FFF2-40B4-BE49-F238E27FC236}">
                  <a16:creationId xmlns:a16="http://schemas.microsoft.com/office/drawing/2014/main" id="{B60D17C8-746F-83CF-9D93-2A826F001CA6}"/>
                </a:ext>
              </a:extLst>
            </p:cNvPr>
            <p:cNvSpPr/>
            <p:nvPr/>
          </p:nvSpPr>
          <p:spPr>
            <a:xfrm>
              <a:off x="11020985" y="5940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88" name="Google Shape;434;p38">
              <a:extLst>
                <a:ext uri="{FF2B5EF4-FFF2-40B4-BE49-F238E27FC236}">
                  <a16:creationId xmlns:a16="http://schemas.microsoft.com/office/drawing/2014/main" id="{E922243E-7DC1-CF00-0DF2-F7797851CE56}"/>
                </a:ext>
              </a:extLst>
            </p:cNvPr>
            <p:cNvSpPr/>
            <p:nvPr/>
          </p:nvSpPr>
          <p:spPr>
            <a:xfrm>
              <a:off x="11170361" y="5940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89" name="Google Shape;435;p38">
              <a:extLst>
                <a:ext uri="{FF2B5EF4-FFF2-40B4-BE49-F238E27FC236}">
                  <a16:creationId xmlns:a16="http://schemas.microsoft.com/office/drawing/2014/main" id="{3B7A363A-E534-9579-2D38-A52CAC34168F}"/>
                </a:ext>
              </a:extLst>
            </p:cNvPr>
            <p:cNvSpPr/>
            <p:nvPr/>
          </p:nvSpPr>
          <p:spPr>
            <a:xfrm>
              <a:off x="11319737" y="5940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90" name="Google Shape;436;p38">
              <a:extLst>
                <a:ext uri="{FF2B5EF4-FFF2-40B4-BE49-F238E27FC236}">
                  <a16:creationId xmlns:a16="http://schemas.microsoft.com/office/drawing/2014/main" id="{BF56CC36-A94D-EC0A-26E0-91604C12DD68}"/>
                </a:ext>
              </a:extLst>
            </p:cNvPr>
            <p:cNvSpPr/>
            <p:nvPr/>
          </p:nvSpPr>
          <p:spPr>
            <a:xfrm>
              <a:off x="11469113" y="5940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91" name="Google Shape;437;p38">
              <a:extLst>
                <a:ext uri="{FF2B5EF4-FFF2-40B4-BE49-F238E27FC236}">
                  <a16:creationId xmlns:a16="http://schemas.microsoft.com/office/drawing/2014/main" id="{691AC22C-A041-0326-170F-696AF0EE5A85}"/>
                </a:ext>
              </a:extLst>
            </p:cNvPr>
            <p:cNvSpPr/>
            <p:nvPr/>
          </p:nvSpPr>
          <p:spPr>
            <a:xfrm>
              <a:off x="11618489" y="5940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92" name="Google Shape;438;p38">
              <a:extLst>
                <a:ext uri="{FF2B5EF4-FFF2-40B4-BE49-F238E27FC236}">
                  <a16:creationId xmlns:a16="http://schemas.microsoft.com/office/drawing/2014/main" id="{EB87F911-57DA-69B8-C8EF-259764FF6DDF}"/>
                </a:ext>
              </a:extLst>
            </p:cNvPr>
            <p:cNvSpPr/>
            <p:nvPr/>
          </p:nvSpPr>
          <p:spPr>
            <a:xfrm>
              <a:off x="11767865" y="5940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93" name="Google Shape;439;p38">
              <a:extLst>
                <a:ext uri="{FF2B5EF4-FFF2-40B4-BE49-F238E27FC236}">
                  <a16:creationId xmlns:a16="http://schemas.microsoft.com/office/drawing/2014/main" id="{26C30DAA-0152-3C3F-065A-0974EBA5F22B}"/>
                </a:ext>
              </a:extLst>
            </p:cNvPr>
            <p:cNvSpPr/>
            <p:nvPr/>
          </p:nvSpPr>
          <p:spPr>
            <a:xfrm>
              <a:off x="11917241" y="5940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94" name="Google Shape;440;p38">
              <a:extLst>
                <a:ext uri="{FF2B5EF4-FFF2-40B4-BE49-F238E27FC236}">
                  <a16:creationId xmlns:a16="http://schemas.microsoft.com/office/drawing/2014/main" id="{1D07A635-B586-62AC-EF36-A97EE2B376C3}"/>
                </a:ext>
              </a:extLst>
            </p:cNvPr>
            <p:cNvSpPr/>
            <p:nvPr/>
          </p:nvSpPr>
          <p:spPr>
            <a:xfrm>
              <a:off x="12066617" y="5940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95" name="Google Shape;441;p38">
              <a:extLst>
                <a:ext uri="{FF2B5EF4-FFF2-40B4-BE49-F238E27FC236}">
                  <a16:creationId xmlns:a16="http://schemas.microsoft.com/office/drawing/2014/main" id="{48CADC4C-C6B2-60EC-55FA-B504C92D5CC7}"/>
                </a:ext>
              </a:extLst>
            </p:cNvPr>
            <p:cNvSpPr/>
            <p:nvPr/>
          </p:nvSpPr>
          <p:spPr>
            <a:xfrm>
              <a:off x="9975353" y="60928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96" name="Google Shape;442;p38">
              <a:extLst>
                <a:ext uri="{FF2B5EF4-FFF2-40B4-BE49-F238E27FC236}">
                  <a16:creationId xmlns:a16="http://schemas.microsoft.com/office/drawing/2014/main" id="{867BF80B-2C64-7EB7-12BA-249F92BC9ECB}"/>
                </a:ext>
              </a:extLst>
            </p:cNvPr>
            <p:cNvSpPr/>
            <p:nvPr/>
          </p:nvSpPr>
          <p:spPr>
            <a:xfrm>
              <a:off x="10124729" y="60928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97" name="Google Shape;443;p38">
              <a:extLst>
                <a:ext uri="{FF2B5EF4-FFF2-40B4-BE49-F238E27FC236}">
                  <a16:creationId xmlns:a16="http://schemas.microsoft.com/office/drawing/2014/main" id="{C414C437-8776-79D2-6EF9-64C5D3596CCC}"/>
                </a:ext>
              </a:extLst>
            </p:cNvPr>
            <p:cNvSpPr/>
            <p:nvPr/>
          </p:nvSpPr>
          <p:spPr>
            <a:xfrm>
              <a:off x="10274105" y="60928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98" name="Google Shape;444;p38">
              <a:extLst>
                <a:ext uri="{FF2B5EF4-FFF2-40B4-BE49-F238E27FC236}">
                  <a16:creationId xmlns:a16="http://schemas.microsoft.com/office/drawing/2014/main" id="{0AACD33D-D111-A90E-F46E-2A17DF77AE3A}"/>
                </a:ext>
              </a:extLst>
            </p:cNvPr>
            <p:cNvSpPr/>
            <p:nvPr/>
          </p:nvSpPr>
          <p:spPr>
            <a:xfrm>
              <a:off x="10423481" y="60928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99" name="Google Shape;445;p38">
              <a:extLst>
                <a:ext uri="{FF2B5EF4-FFF2-40B4-BE49-F238E27FC236}">
                  <a16:creationId xmlns:a16="http://schemas.microsoft.com/office/drawing/2014/main" id="{3D039243-CFAC-5BC1-4B23-DD3FEE3201A3}"/>
                </a:ext>
              </a:extLst>
            </p:cNvPr>
            <p:cNvSpPr/>
            <p:nvPr/>
          </p:nvSpPr>
          <p:spPr>
            <a:xfrm>
              <a:off x="10572857" y="60928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00" name="Google Shape;446;p38">
              <a:extLst>
                <a:ext uri="{FF2B5EF4-FFF2-40B4-BE49-F238E27FC236}">
                  <a16:creationId xmlns:a16="http://schemas.microsoft.com/office/drawing/2014/main" id="{A4117F85-1BAD-2BE1-3F5A-761A64ABEEC2}"/>
                </a:ext>
              </a:extLst>
            </p:cNvPr>
            <p:cNvSpPr/>
            <p:nvPr/>
          </p:nvSpPr>
          <p:spPr>
            <a:xfrm>
              <a:off x="10722233" y="60928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01" name="Google Shape;447;p38">
              <a:extLst>
                <a:ext uri="{FF2B5EF4-FFF2-40B4-BE49-F238E27FC236}">
                  <a16:creationId xmlns:a16="http://schemas.microsoft.com/office/drawing/2014/main" id="{A87F5D27-C096-10BA-262B-78AEFD2276E1}"/>
                </a:ext>
              </a:extLst>
            </p:cNvPr>
            <p:cNvSpPr/>
            <p:nvPr/>
          </p:nvSpPr>
          <p:spPr>
            <a:xfrm>
              <a:off x="10871609" y="60928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02" name="Google Shape;448;p38">
              <a:extLst>
                <a:ext uri="{FF2B5EF4-FFF2-40B4-BE49-F238E27FC236}">
                  <a16:creationId xmlns:a16="http://schemas.microsoft.com/office/drawing/2014/main" id="{197A46D2-E955-9E56-A2CC-C2527078D3D0}"/>
                </a:ext>
              </a:extLst>
            </p:cNvPr>
            <p:cNvSpPr/>
            <p:nvPr/>
          </p:nvSpPr>
          <p:spPr>
            <a:xfrm>
              <a:off x="11020985" y="60928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03" name="Google Shape;449;p38">
              <a:extLst>
                <a:ext uri="{FF2B5EF4-FFF2-40B4-BE49-F238E27FC236}">
                  <a16:creationId xmlns:a16="http://schemas.microsoft.com/office/drawing/2014/main" id="{9E9C304A-2BB5-3F57-3AEB-7847F099EA9C}"/>
                </a:ext>
              </a:extLst>
            </p:cNvPr>
            <p:cNvSpPr/>
            <p:nvPr/>
          </p:nvSpPr>
          <p:spPr>
            <a:xfrm>
              <a:off x="11170361" y="60928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04" name="Google Shape;450;p38">
              <a:extLst>
                <a:ext uri="{FF2B5EF4-FFF2-40B4-BE49-F238E27FC236}">
                  <a16:creationId xmlns:a16="http://schemas.microsoft.com/office/drawing/2014/main" id="{D95ED652-C914-2CC3-298E-5EB6BF69C23D}"/>
                </a:ext>
              </a:extLst>
            </p:cNvPr>
            <p:cNvSpPr/>
            <p:nvPr/>
          </p:nvSpPr>
          <p:spPr>
            <a:xfrm>
              <a:off x="11319737" y="60928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05" name="Google Shape;451;p38">
              <a:extLst>
                <a:ext uri="{FF2B5EF4-FFF2-40B4-BE49-F238E27FC236}">
                  <a16:creationId xmlns:a16="http://schemas.microsoft.com/office/drawing/2014/main" id="{E018D255-EF6F-3D74-6B53-D7D09DDAF6A9}"/>
                </a:ext>
              </a:extLst>
            </p:cNvPr>
            <p:cNvSpPr/>
            <p:nvPr/>
          </p:nvSpPr>
          <p:spPr>
            <a:xfrm>
              <a:off x="11469113" y="60928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06" name="Google Shape;452;p38">
              <a:extLst>
                <a:ext uri="{FF2B5EF4-FFF2-40B4-BE49-F238E27FC236}">
                  <a16:creationId xmlns:a16="http://schemas.microsoft.com/office/drawing/2014/main" id="{953B6A53-E66A-8001-61F7-84848F57DD49}"/>
                </a:ext>
              </a:extLst>
            </p:cNvPr>
            <p:cNvSpPr/>
            <p:nvPr/>
          </p:nvSpPr>
          <p:spPr>
            <a:xfrm>
              <a:off x="11618489" y="60928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07" name="Google Shape;453;p38">
              <a:extLst>
                <a:ext uri="{FF2B5EF4-FFF2-40B4-BE49-F238E27FC236}">
                  <a16:creationId xmlns:a16="http://schemas.microsoft.com/office/drawing/2014/main" id="{32A0D30B-D359-EE89-7B03-0E8AE917D883}"/>
                </a:ext>
              </a:extLst>
            </p:cNvPr>
            <p:cNvSpPr/>
            <p:nvPr/>
          </p:nvSpPr>
          <p:spPr>
            <a:xfrm>
              <a:off x="11767865" y="60928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08" name="Google Shape;454;p38">
              <a:extLst>
                <a:ext uri="{FF2B5EF4-FFF2-40B4-BE49-F238E27FC236}">
                  <a16:creationId xmlns:a16="http://schemas.microsoft.com/office/drawing/2014/main" id="{4B0DE8E2-A2DE-DF13-FBAD-B2D77065C13E}"/>
                </a:ext>
              </a:extLst>
            </p:cNvPr>
            <p:cNvSpPr/>
            <p:nvPr/>
          </p:nvSpPr>
          <p:spPr>
            <a:xfrm>
              <a:off x="11917241" y="60928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09" name="Google Shape;455;p38">
              <a:extLst>
                <a:ext uri="{FF2B5EF4-FFF2-40B4-BE49-F238E27FC236}">
                  <a16:creationId xmlns:a16="http://schemas.microsoft.com/office/drawing/2014/main" id="{273A47EC-9875-0C7C-501D-84501B116EEF}"/>
                </a:ext>
              </a:extLst>
            </p:cNvPr>
            <p:cNvSpPr/>
            <p:nvPr/>
          </p:nvSpPr>
          <p:spPr>
            <a:xfrm>
              <a:off x="12066617" y="60928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10" name="Google Shape;456;p38">
              <a:extLst>
                <a:ext uri="{FF2B5EF4-FFF2-40B4-BE49-F238E27FC236}">
                  <a16:creationId xmlns:a16="http://schemas.microsoft.com/office/drawing/2014/main" id="{D3AF24EF-2C17-03F7-0AE2-6F033D4F1451}"/>
                </a:ext>
              </a:extLst>
            </p:cNvPr>
            <p:cNvSpPr/>
            <p:nvPr/>
          </p:nvSpPr>
          <p:spPr>
            <a:xfrm>
              <a:off x="9975353" y="62452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11" name="Google Shape;457;p38">
              <a:extLst>
                <a:ext uri="{FF2B5EF4-FFF2-40B4-BE49-F238E27FC236}">
                  <a16:creationId xmlns:a16="http://schemas.microsoft.com/office/drawing/2014/main" id="{5B8B7A90-1508-C1B6-D864-1F4818F03DF3}"/>
                </a:ext>
              </a:extLst>
            </p:cNvPr>
            <p:cNvSpPr/>
            <p:nvPr/>
          </p:nvSpPr>
          <p:spPr>
            <a:xfrm>
              <a:off x="10124729" y="62452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12" name="Google Shape;458;p38">
              <a:extLst>
                <a:ext uri="{FF2B5EF4-FFF2-40B4-BE49-F238E27FC236}">
                  <a16:creationId xmlns:a16="http://schemas.microsoft.com/office/drawing/2014/main" id="{E70C4797-46AD-BEB9-8C0A-C162D1B2117E}"/>
                </a:ext>
              </a:extLst>
            </p:cNvPr>
            <p:cNvSpPr/>
            <p:nvPr/>
          </p:nvSpPr>
          <p:spPr>
            <a:xfrm>
              <a:off x="10274105" y="62452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13" name="Google Shape;459;p38">
              <a:extLst>
                <a:ext uri="{FF2B5EF4-FFF2-40B4-BE49-F238E27FC236}">
                  <a16:creationId xmlns:a16="http://schemas.microsoft.com/office/drawing/2014/main" id="{9B80BE2E-BC6A-1923-8839-3664BCEB4A28}"/>
                </a:ext>
              </a:extLst>
            </p:cNvPr>
            <p:cNvSpPr/>
            <p:nvPr/>
          </p:nvSpPr>
          <p:spPr>
            <a:xfrm>
              <a:off x="10423481" y="62452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14" name="Google Shape;460;p38">
              <a:extLst>
                <a:ext uri="{FF2B5EF4-FFF2-40B4-BE49-F238E27FC236}">
                  <a16:creationId xmlns:a16="http://schemas.microsoft.com/office/drawing/2014/main" id="{7B6D68B9-8AFE-2FE5-9775-0D602E9BA539}"/>
                </a:ext>
              </a:extLst>
            </p:cNvPr>
            <p:cNvSpPr/>
            <p:nvPr/>
          </p:nvSpPr>
          <p:spPr>
            <a:xfrm>
              <a:off x="10572857" y="62452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15" name="Google Shape;461;p38">
              <a:extLst>
                <a:ext uri="{FF2B5EF4-FFF2-40B4-BE49-F238E27FC236}">
                  <a16:creationId xmlns:a16="http://schemas.microsoft.com/office/drawing/2014/main" id="{43241946-F4FB-E4BB-4FF3-64D423A6CB6A}"/>
                </a:ext>
              </a:extLst>
            </p:cNvPr>
            <p:cNvSpPr/>
            <p:nvPr/>
          </p:nvSpPr>
          <p:spPr>
            <a:xfrm>
              <a:off x="10722233" y="62452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16" name="Google Shape;462;p38">
              <a:extLst>
                <a:ext uri="{FF2B5EF4-FFF2-40B4-BE49-F238E27FC236}">
                  <a16:creationId xmlns:a16="http://schemas.microsoft.com/office/drawing/2014/main" id="{9973C0AC-BE07-1709-AA8B-982DFF3D6888}"/>
                </a:ext>
              </a:extLst>
            </p:cNvPr>
            <p:cNvSpPr/>
            <p:nvPr/>
          </p:nvSpPr>
          <p:spPr>
            <a:xfrm>
              <a:off x="10871609" y="62452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17" name="Google Shape;463;p38">
              <a:extLst>
                <a:ext uri="{FF2B5EF4-FFF2-40B4-BE49-F238E27FC236}">
                  <a16:creationId xmlns:a16="http://schemas.microsoft.com/office/drawing/2014/main" id="{E60DB320-B7AC-4303-FFA6-A9A9F3D53197}"/>
                </a:ext>
              </a:extLst>
            </p:cNvPr>
            <p:cNvSpPr/>
            <p:nvPr/>
          </p:nvSpPr>
          <p:spPr>
            <a:xfrm>
              <a:off x="11020985" y="62452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18" name="Google Shape;464;p38">
              <a:extLst>
                <a:ext uri="{FF2B5EF4-FFF2-40B4-BE49-F238E27FC236}">
                  <a16:creationId xmlns:a16="http://schemas.microsoft.com/office/drawing/2014/main" id="{6680DA47-4B43-00C9-1142-7CBE0A0126F2}"/>
                </a:ext>
              </a:extLst>
            </p:cNvPr>
            <p:cNvSpPr/>
            <p:nvPr/>
          </p:nvSpPr>
          <p:spPr>
            <a:xfrm>
              <a:off x="11170361" y="62452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19" name="Google Shape;465;p38">
              <a:extLst>
                <a:ext uri="{FF2B5EF4-FFF2-40B4-BE49-F238E27FC236}">
                  <a16:creationId xmlns:a16="http://schemas.microsoft.com/office/drawing/2014/main" id="{863C1125-8E09-4FDA-434D-4C5D59AE2D24}"/>
                </a:ext>
              </a:extLst>
            </p:cNvPr>
            <p:cNvSpPr/>
            <p:nvPr/>
          </p:nvSpPr>
          <p:spPr>
            <a:xfrm>
              <a:off x="11319737" y="62452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20" name="Google Shape;466;p38">
              <a:extLst>
                <a:ext uri="{FF2B5EF4-FFF2-40B4-BE49-F238E27FC236}">
                  <a16:creationId xmlns:a16="http://schemas.microsoft.com/office/drawing/2014/main" id="{5E40914A-1162-93BE-38DC-0297EC1C752D}"/>
                </a:ext>
              </a:extLst>
            </p:cNvPr>
            <p:cNvSpPr/>
            <p:nvPr/>
          </p:nvSpPr>
          <p:spPr>
            <a:xfrm>
              <a:off x="11469113" y="62452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21" name="Google Shape;467;p38">
              <a:extLst>
                <a:ext uri="{FF2B5EF4-FFF2-40B4-BE49-F238E27FC236}">
                  <a16:creationId xmlns:a16="http://schemas.microsoft.com/office/drawing/2014/main" id="{5C431044-F049-2F24-B516-34CC1C0BFA49}"/>
                </a:ext>
              </a:extLst>
            </p:cNvPr>
            <p:cNvSpPr/>
            <p:nvPr/>
          </p:nvSpPr>
          <p:spPr>
            <a:xfrm>
              <a:off x="11618489" y="62452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22" name="Google Shape;468;p38">
              <a:extLst>
                <a:ext uri="{FF2B5EF4-FFF2-40B4-BE49-F238E27FC236}">
                  <a16:creationId xmlns:a16="http://schemas.microsoft.com/office/drawing/2014/main" id="{58BFB79B-EE4C-9374-7194-4409AEE23F46}"/>
                </a:ext>
              </a:extLst>
            </p:cNvPr>
            <p:cNvSpPr/>
            <p:nvPr/>
          </p:nvSpPr>
          <p:spPr>
            <a:xfrm>
              <a:off x="11767865" y="62452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23" name="Google Shape;469;p38">
              <a:extLst>
                <a:ext uri="{FF2B5EF4-FFF2-40B4-BE49-F238E27FC236}">
                  <a16:creationId xmlns:a16="http://schemas.microsoft.com/office/drawing/2014/main" id="{CE56ADBC-3C87-9373-6A06-660404349020}"/>
                </a:ext>
              </a:extLst>
            </p:cNvPr>
            <p:cNvSpPr/>
            <p:nvPr/>
          </p:nvSpPr>
          <p:spPr>
            <a:xfrm>
              <a:off x="11917241" y="62452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24" name="Google Shape;470;p38">
              <a:extLst>
                <a:ext uri="{FF2B5EF4-FFF2-40B4-BE49-F238E27FC236}">
                  <a16:creationId xmlns:a16="http://schemas.microsoft.com/office/drawing/2014/main" id="{A06E8DF5-7794-A7DC-3250-9854E1E0406F}"/>
                </a:ext>
              </a:extLst>
            </p:cNvPr>
            <p:cNvSpPr/>
            <p:nvPr/>
          </p:nvSpPr>
          <p:spPr>
            <a:xfrm>
              <a:off x="12066617" y="62452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25" name="Google Shape;471;p38">
              <a:extLst>
                <a:ext uri="{FF2B5EF4-FFF2-40B4-BE49-F238E27FC236}">
                  <a16:creationId xmlns:a16="http://schemas.microsoft.com/office/drawing/2014/main" id="{D1172094-0A6F-6DA3-D2C9-24AB04C5508B}"/>
                </a:ext>
              </a:extLst>
            </p:cNvPr>
            <p:cNvSpPr/>
            <p:nvPr/>
          </p:nvSpPr>
          <p:spPr>
            <a:xfrm>
              <a:off x="9975353" y="63976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26" name="Google Shape;472;p38">
              <a:extLst>
                <a:ext uri="{FF2B5EF4-FFF2-40B4-BE49-F238E27FC236}">
                  <a16:creationId xmlns:a16="http://schemas.microsoft.com/office/drawing/2014/main" id="{B9E106F9-1B72-0341-6684-6D18A355CF7C}"/>
                </a:ext>
              </a:extLst>
            </p:cNvPr>
            <p:cNvSpPr/>
            <p:nvPr/>
          </p:nvSpPr>
          <p:spPr>
            <a:xfrm>
              <a:off x="10124729" y="63976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27" name="Google Shape;473;p38">
              <a:extLst>
                <a:ext uri="{FF2B5EF4-FFF2-40B4-BE49-F238E27FC236}">
                  <a16:creationId xmlns:a16="http://schemas.microsoft.com/office/drawing/2014/main" id="{687006CE-2ED1-4BD1-18D8-A80E974BA36F}"/>
                </a:ext>
              </a:extLst>
            </p:cNvPr>
            <p:cNvSpPr/>
            <p:nvPr/>
          </p:nvSpPr>
          <p:spPr>
            <a:xfrm>
              <a:off x="10274105" y="63976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28" name="Google Shape;474;p38">
              <a:extLst>
                <a:ext uri="{FF2B5EF4-FFF2-40B4-BE49-F238E27FC236}">
                  <a16:creationId xmlns:a16="http://schemas.microsoft.com/office/drawing/2014/main" id="{F69DD4F9-DE39-F1E6-7D08-B50EE5AEEA49}"/>
                </a:ext>
              </a:extLst>
            </p:cNvPr>
            <p:cNvSpPr/>
            <p:nvPr/>
          </p:nvSpPr>
          <p:spPr>
            <a:xfrm>
              <a:off x="10423481" y="63976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29" name="Google Shape;475;p38">
              <a:extLst>
                <a:ext uri="{FF2B5EF4-FFF2-40B4-BE49-F238E27FC236}">
                  <a16:creationId xmlns:a16="http://schemas.microsoft.com/office/drawing/2014/main" id="{EEE94CF0-9519-9B69-B01C-725044391D8C}"/>
                </a:ext>
              </a:extLst>
            </p:cNvPr>
            <p:cNvSpPr/>
            <p:nvPr/>
          </p:nvSpPr>
          <p:spPr>
            <a:xfrm>
              <a:off x="10572857" y="63976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30" name="Google Shape;476;p38">
              <a:extLst>
                <a:ext uri="{FF2B5EF4-FFF2-40B4-BE49-F238E27FC236}">
                  <a16:creationId xmlns:a16="http://schemas.microsoft.com/office/drawing/2014/main" id="{0C7F3768-DF29-89CA-0611-87DC79DFFDEB}"/>
                </a:ext>
              </a:extLst>
            </p:cNvPr>
            <p:cNvSpPr/>
            <p:nvPr/>
          </p:nvSpPr>
          <p:spPr>
            <a:xfrm>
              <a:off x="10722233" y="63976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31" name="Google Shape;477;p38">
              <a:extLst>
                <a:ext uri="{FF2B5EF4-FFF2-40B4-BE49-F238E27FC236}">
                  <a16:creationId xmlns:a16="http://schemas.microsoft.com/office/drawing/2014/main" id="{75A673B6-0C1A-5678-72B8-0428D4D7C5C9}"/>
                </a:ext>
              </a:extLst>
            </p:cNvPr>
            <p:cNvSpPr/>
            <p:nvPr/>
          </p:nvSpPr>
          <p:spPr>
            <a:xfrm>
              <a:off x="10871609" y="63976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32" name="Google Shape;478;p38">
              <a:extLst>
                <a:ext uri="{FF2B5EF4-FFF2-40B4-BE49-F238E27FC236}">
                  <a16:creationId xmlns:a16="http://schemas.microsoft.com/office/drawing/2014/main" id="{4262B6FA-9949-17BE-02DC-17B8BFBF82FD}"/>
                </a:ext>
              </a:extLst>
            </p:cNvPr>
            <p:cNvSpPr/>
            <p:nvPr/>
          </p:nvSpPr>
          <p:spPr>
            <a:xfrm>
              <a:off x="11020985" y="63976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33" name="Google Shape;479;p38">
              <a:extLst>
                <a:ext uri="{FF2B5EF4-FFF2-40B4-BE49-F238E27FC236}">
                  <a16:creationId xmlns:a16="http://schemas.microsoft.com/office/drawing/2014/main" id="{FCFB2A1D-3B08-8564-0D98-E44E96C1069F}"/>
                </a:ext>
              </a:extLst>
            </p:cNvPr>
            <p:cNvSpPr/>
            <p:nvPr/>
          </p:nvSpPr>
          <p:spPr>
            <a:xfrm>
              <a:off x="11170361" y="63976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34" name="Google Shape;480;p38">
              <a:extLst>
                <a:ext uri="{FF2B5EF4-FFF2-40B4-BE49-F238E27FC236}">
                  <a16:creationId xmlns:a16="http://schemas.microsoft.com/office/drawing/2014/main" id="{6E2C6788-8715-205C-47B5-A00A5C764FC3}"/>
                </a:ext>
              </a:extLst>
            </p:cNvPr>
            <p:cNvSpPr/>
            <p:nvPr/>
          </p:nvSpPr>
          <p:spPr>
            <a:xfrm>
              <a:off x="11319737" y="63976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35" name="Google Shape;481;p38">
              <a:extLst>
                <a:ext uri="{FF2B5EF4-FFF2-40B4-BE49-F238E27FC236}">
                  <a16:creationId xmlns:a16="http://schemas.microsoft.com/office/drawing/2014/main" id="{5DB576C4-D2A9-6F5F-7BA7-D8905D88B0A9}"/>
                </a:ext>
              </a:extLst>
            </p:cNvPr>
            <p:cNvSpPr/>
            <p:nvPr/>
          </p:nvSpPr>
          <p:spPr>
            <a:xfrm>
              <a:off x="11469113" y="63976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36" name="Google Shape;482;p38">
              <a:extLst>
                <a:ext uri="{FF2B5EF4-FFF2-40B4-BE49-F238E27FC236}">
                  <a16:creationId xmlns:a16="http://schemas.microsoft.com/office/drawing/2014/main" id="{33D4EEC3-C552-AAD1-0110-F288E3988A6D}"/>
                </a:ext>
              </a:extLst>
            </p:cNvPr>
            <p:cNvSpPr/>
            <p:nvPr/>
          </p:nvSpPr>
          <p:spPr>
            <a:xfrm>
              <a:off x="11618489" y="63976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37" name="Google Shape;483;p38">
              <a:extLst>
                <a:ext uri="{FF2B5EF4-FFF2-40B4-BE49-F238E27FC236}">
                  <a16:creationId xmlns:a16="http://schemas.microsoft.com/office/drawing/2014/main" id="{B6E4D4B9-15FC-6FEB-9D9C-DDA4337C6AD1}"/>
                </a:ext>
              </a:extLst>
            </p:cNvPr>
            <p:cNvSpPr/>
            <p:nvPr/>
          </p:nvSpPr>
          <p:spPr>
            <a:xfrm>
              <a:off x="11767865" y="63976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38" name="Google Shape;484;p38">
              <a:extLst>
                <a:ext uri="{FF2B5EF4-FFF2-40B4-BE49-F238E27FC236}">
                  <a16:creationId xmlns:a16="http://schemas.microsoft.com/office/drawing/2014/main" id="{E96B1053-8B4C-2288-7669-A0893A9C7B0F}"/>
                </a:ext>
              </a:extLst>
            </p:cNvPr>
            <p:cNvSpPr/>
            <p:nvPr/>
          </p:nvSpPr>
          <p:spPr>
            <a:xfrm>
              <a:off x="11917241" y="63976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39" name="Google Shape;485;p38">
              <a:extLst>
                <a:ext uri="{FF2B5EF4-FFF2-40B4-BE49-F238E27FC236}">
                  <a16:creationId xmlns:a16="http://schemas.microsoft.com/office/drawing/2014/main" id="{A33941FC-10DC-C25E-C5C4-AE6575F9043B}"/>
                </a:ext>
              </a:extLst>
            </p:cNvPr>
            <p:cNvSpPr/>
            <p:nvPr/>
          </p:nvSpPr>
          <p:spPr>
            <a:xfrm>
              <a:off x="12066617" y="63976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40" name="Google Shape;486;p38">
              <a:extLst>
                <a:ext uri="{FF2B5EF4-FFF2-40B4-BE49-F238E27FC236}">
                  <a16:creationId xmlns:a16="http://schemas.microsoft.com/office/drawing/2014/main" id="{57BDAB65-44A1-DC89-5589-334AA7B258B2}"/>
                </a:ext>
              </a:extLst>
            </p:cNvPr>
            <p:cNvSpPr/>
            <p:nvPr/>
          </p:nvSpPr>
          <p:spPr>
            <a:xfrm>
              <a:off x="9975353" y="65500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41" name="Google Shape;487;p38">
              <a:extLst>
                <a:ext uri="{FF2B5EF4-FFF2-40B4-BE49-F238E27FC236}">
                  <a16:creationId xmlns:a16="http://schemas.microsoft.com/office/drawing/2014/main" id="{FC868B0B-D621-493F-BF5F-CF58E7428D5A}"/>
                </a:ext>
              </a:extLst>
            </p:cNvPr>
            <p:cNvSpPr/>
            <p:nvPr/>
          </p:nvSpPr>
          <p:spPr>
            <a:xfrm>
              <a:off x="10124729" y="65500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42" name="Google Shape;488;p38">
              <a:extLst>
                <a:ext uri="{FF2B5EF4-FFF2-40B4-BE49-F238E27FC236}">
                  <a16:creationId xmlns:a16="http://schemas.microsoft.com/office/drawing/2014/main" id="{694D3DA2-FFAB-57BC-357A-355C6B176A2E}"/>
                </a:ext>
              </a:extLst>
            </p:cNvPr>
            <p:cNvSpPr/>
            <p:nvPr/>
          </p:nvSpPr>
          <p:spPr>
            <a:xfrm>
              <a:off x="10274105" y="65500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43" name="Google Shape;489;p38">
              <a:extLst>
                <a:ext uri="{FF2B5EF4-FFF2-40B4-BE49-F238E27FC236}">
                  <a16:creationId xmlns:a16="http://schemas.microsoft.com/office/drawing/2014/main" id="{B26325E4-77B4-E1D5-7A0D-74EEB54EC37E}"/>
                </a:ext>
              </a:extLst>
            </p:cNvPr>
            <p:cNvSpPr/>
            <p:nvPr/>
          </p:nvSpPr>
          <p:spPr>
            <a:xfrm>
              <a:off x="10423481" y="65500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44" name="Google Shape;490;p38">
              <a:extLst>
                <a:ext uri="{FF2B5EF4-FFF2-40B4-BE49-F238E27FC236}">
                  <a16:creationId xmlns:a16="http://schemas.microsoft.com/office/drawing/2014/main" id="{38470ACA-9EC5-CC89-5515-6AB5BDB23254}"/>
                </a:ext>
              </a:extLst>
            </p:cNvPr>
            <p:cNvSpPr/>
            <p:nvPr/>
          </p:nvSpPr>
          <p:spPr>
            <a:xfrm>
              <a:off x="10572857" y="65500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45" name="Google Shape;491;p38">
              <a:extLst>
                <a:ext uri="{FF2B5EF4-FFF2-40B4-BE49-F238E27FC236}">
                  <a16:creationId xmlns:a16="http://schemas.microsoft.com/office/drawing/2014/main" id="{AB81CA39-4AF6-1211-D262-F73C0630205F}"/>
                </a:ext>
              </a:extLst>
            </p:cNvPr>
            <p:cNvSpPr/>
            <p:nvPr/>
          </p:nvSpPr>
          <p:spPr>
            <a:xfrm>
              <a:off x="10722233" y="65500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46" name="Google Shape;492;p38">
              <a:extLst>
                <a:ext uri="{FF2B5EF4-FFF2-40B4-BE49-F238E27FC236}">
                  <a16:creationId xmlns:a16="http://schemas.microsoft.com/office/drawing/2014/main" id="{B60F5801-136A-D2DB-A7AC-902FA2633139}"/>
                </a:ext>
              </a:extLst>
            </p:cNvPr>
            <p:cNvSpPr/>
            <p:nvPr/>
          </p:nvSpPr>
          <p:spPr>
            <a:xfrm>
              <a:off x="10871609" y="65500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47" name="Google Shape;493;p38">
              <a:extLst>
                <a:ext uri="{FF2B5EF4-FFF2-40B4-BE49-F238E27FC236}">
                  <a16:creationId xmlns:a16="http://schemas.microsoft.com/office/drawing/2014/main" id="{0F4C6D1A-4BE5-CCD5-B06C-87A9C0666939}"/>
                </a:ext>
              </a:extLst>
            </p:cNvPr>
            <p:cNvSpPr/>
            <p:nvPr/>
          </p:nvSpPr>
          <p:spPr>
            <a:xfrm>
              <a:off x="11020985" y="65500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48" name="Google Shape;494;p38">
              <a:extLst>
                <a:ext uri="{FF2B5EF4-FFF2-40B4-BE49-F238E27FC236}">
                  <a16:creationId xmlns:a16="http://schemas.microsoft.com/office/drawing/2014/main" id="{D3063823-C28F-016E-3662-DF0192C7929A}"/>
                </a:ext>
              </a:extLst>
            </p:cNvPr>
            <p:cNvSpPr/>
            <p:nvPr/>
          </p:nvSpPr>
          <p:spPr>
            <a:xfrm>
              <a:off x="11170361" y="65500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49" name="Google Shape;495;p38">
              <a:extLst>
                <a:ext uri="{FF2B5EF4-FFF2-40B4-BE49-F238E27FC236}">
                  <a16:creationId xmlns:a16="http://schemas.microsoft.com/office/drawing/2014/main" id="{416D5301-AD05-32D9-D5B5-B52013918077}"/>
                </a:ext>
              </a:extLst>
            </p:cNvPr>
            <p:cNvSpPr/>
            <p:nvPr/>
          </p:nvSpPr>
          <p:spPr>
            <a:xfrm>
              <a:off x="11319737" y="65500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50" name="Google Shape;496;p38">
              <a:extLst>
                <a:ext uri="{FF2B5EF4-FFF2-40B4-BE49-F238E27FC236}">
                  <a16:creationId xmlns:a16="http://schemas.microsoft.com/office/drawing/2014/main" id="{B101E473-87D3-483D-C87E-7A6BA881314E}"/>
                </a:ext>
              </a:extLst>
            </p:cNvPr>
            <p:cNvSpPr/>
            <p:nvPr/>
          </p:nvSpPr>
          <p:spPr>
            <a:xfrm>
              <a:off x="11469113" y="65500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51" name="Google Shape;497;p38">
              <a:extLst>
                <a:ext uri="{FF2B5EF4-FFF2-40B4-BE49-F238E27FC236}">
                  <a16:creationId xmlns:a16="http://schemas.microsoft.com/office/drawing/2014/main" id="{A59844CF-DD37-DBE4-9ADE-48402B1D2F43}"/>
                </a:ext>
              </a:extLst>
            </p:cNvPr>
            <p:cNvSpPr/>
            <p:nvPr/>
          </p:nvSpPr>
          <p:spPr>
            <a:xfrm>
              <a:off x="11618489" y="65500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52" name="Google Shape;498;p38">
              <a:extLst>
                <a:ext uri="{FF2B5EF4-FFF2-40B4-BE49-F238E27FC236}">
                  <a16:creationId xmlns:a16="http://schemas.microsoft.com/office/drawing/2014/main" id="{1EB08F42-BE9C-B113-DA9A-782018141829}"/>
                </a:ext>
              </a:extLst>
            </p:cNvPr>
            <p:cNvSpPr/>
            <p:nvPr/>
          </p:nvSpPr>
          <p:spPr>
            <a:xfrm>
              <a:off x="11767865" y="65500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53" name="Google Shape;499;p38">
              <a:extLst>
                <a:ext uri="{FF2B5EF4-FFF2-40B4-BE49-F238E27FC236}">
                  <a16:creationId xmlns:a16="http://schemas.microsoft.com/office/drawing/2014/main" id="{6161CBAE-E0F0-568E-6ADA-2A05B28887C3}"/>
                </a:ext>
              </a:extLst>
            </p:cNvPr>
            <p:cNvSpPr/>
            <p:nvPr/>
          </p:nvSpPr>
          <p:spPr>
            <a:xfrm>
              <a:off x="11917241" y="65500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54" name="Google Shape;500;p38">
              <a:extLst>
                <a:ext uri="{FF2B5EF4-FFF2-40B4-BE49-F238E27FC236}">
                  <a16:creationId xmlns:a16="http://schemas.microsoft.com/office/drawing/2014/main" id="{8ED99826-21F4-EF02-6CAA-ECF23A40166E}"/>
                </a:ext>
              </a:extLst>
            </p:cNvPr>
            <p:cNvSpPr/>
            <p:nvPr/>
          </p:nvSpPr>
          <p:spPr>
            <a:xfrm>
              <a:off x="12066617" y="65500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55" name="Google Shape;501;p38">
              <a:extLst>
                <a:ext uri="{FF2B5EF4-FFF2-40B4-BE49-F238E27FC236}">
                  <a16:creationId xmlns:a16="http://schemas.microsoft.com/office/drawing/2014/main" id="{68025013-A672-5A00-E57E-F6454002E172}"/>
                </a:ext>
              </a:extLst>
            </p:cNvPr>
            <p:cNvSpPr/>
            <p:nvPr/>
          </p:nvSpPr>
          <p:spPr>
            <a:xfrm>
              <a:off x="9975353" y="6702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56" name="Google Shape;502;p38">
              <a:extLst>
                <a:ext uri="{FF2B5EF4-FFF2-40B4-BE49-F238E27FC236}">
                  <a16:creationId xmlns:a16="http://schemas.microsoft.com/office/drawing/2014/main" id="{7F21B2D6-F77F-9CD2-B2F6-4100FCC3318D}"/>
                </a:ext>
              </a:extLst>
            </p:cNvPr>
            <p:cNvSpPr/>
            <p:nvPr/>
          </p:nvSpPr>
          <p:spPr>
            <a:xfrm>
              <a:off x="10124729" y="6702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57" name="Google Shape;503;p38">
              <a:extLst>
                <a:ext uri="{FF2B5EF4-FFF2-40B4-BE49-F238E27FC236}">
                  <a16:creationId xmlns:a16="http://schemas.microsoft.com/office/drawing/2014/main" id="{FF7D6512-DDF7-88A5-0846-A12C67E5374A}"/>
                </a:ext>
              </a:extLst>
            </p:cNvPr>
            <p:cNvSpPr/>
            <p:nvPr/>
          </p:nvSpPr>
          <p:spPr>
            <a:xfrm>
              <a:off x="10274105" y="6702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58" name="Google Shape;504;p38">
              <a:extLst>
                <a:ext uri="{FF2B5EF4-FFF2-40B4-BE49-F238E27FC236}">
                  <a16:creationId xmlns:a16="http://schemas.microsoft.com/office/drawing/2014/main" id="{339E6F91-3CE5-7143-5CB2-AE0B9A9AB9B7}"/>
                </a:ext>
              </a:extLst>
            </p:cNvPr>
            <p:cNvSpPr/>
            <p:nvPr/>
          </p:nvSpPr>
          <p:spPr>
            <a:xfrm>
              <a:off x="10423481" y="6702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59" name="Google Shape;505;p38">
              <a:extLst>
                <a:ext uri="{FF2B5EF4-FFF2-40B4-BE49-F238E27FC236}">
                  <a16:creationId xmlns:a16="http://schemas.microsoft.com/office/drawing/2014/main" id="{A92E2920-A16C-B3FD-3216-D0B6DDC072F6}"/>
                </a:ext>
              </a:extLst>
            </p:cNvPr>
            <p:cNvSpPr/>
            <p:nvPr/>
          </p:nvSpPr>
          <p:spPr>
            <a:xfrm>
              <a:off x="10572857" y="6702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60" name="Google Shape;506;p38">
              <a:extLst>
                <a:ext uri="{FF2B5EF4-FFF2-40B4-BE49-F238E27FC236}">
                  <a16:creationId xmlns:a16="http://schemas.microsoft.com/office/drawing/2014/main" id="{9D7DBDAA-8CEA-6C81-C6BE-C0004419F124}"/>
                </a:ext>
              </a:extLst>
            </p:cNvPr>
            <p:cNvSpPr/>
            <p:nvPr/>
          </p:nvSpPr>
          <p:spPr>
            <a:xfrm>
              <a:off x="10722233" y="6702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61" name="Google Shape;507;p38">
              <a:extLst>
                <a:ext uri="{FF2B5EF4-FFF2-40B4-BE49-F238E27FC236}">
                  <a16:creationId xmlns:a16="http://schemas.microsoft.com/office/drawing/2014/main" id="{6B5E054E-05E1-555D-4BC3-CB9F8F5CDB91}"/>
                </a:ext>
              </a:extLst>
            </p:cNvPr>
            <p:cNvSpPr/>
            <p:nvPr/>
          </p:nvSpPr>
          <p:spPr>
            <a:xfrm>
              <a:off x="10871609" y="6702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62" name="Google Shape;508;p38">
              <a:extLst>
                <a:ext uri="{FF2B5EF4-FFF2-40B4-BE49-F238E27FC236}">
                  <a16:creationId xmlns:a16="http://schemas.microsoft.com/office/drawing/2014/main" id="{810E3908-322E-99C0-B19C-466F6545844E}"/>
                </a:ext>
              </a:extLst>
            </p:cNvPr>
            <p:cNvSpPr/>
            <p:nvPr/>
          </p:nvSpPr>
          <p:spPr>
            <a:xfrm>
              <a:off x="11020985" y="6702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63" name="Google Shape;509;p38">
              <a:extLst>
                <a:ext uri="{FF2B5EF4-FFF2-40B4-BE49-F238E27FC236}">
                  <a16:creationId xmlns:a16="http://schemas.microsoft.com/office/drawing/2014/main" id="{12BEF004-E925-FC44-EF21-FD1557EC525D}"/>
                </a:ext>
              </a:extLst>
            </p:cNvPr>
            <p:cNvSpPr/>
            <p:nvPr/>
          </p:nvSpPr>
          <p:spPr>
            <a:xfrm>
              <a:off x="11170361" y="6702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64" name="Google Shape;510;p38">
              <a:extLst>
                <a:ext uri="{FF2B5EF4-FFF2-40B4-BE49-F238E27FC236}">
                  <a16:creationId xmlns:a16="http://schemas.microsoft.com/office/drawing/2014/main" id="{6508BB0F-A6FE-32E2-3A1F-8ECBB6ECA153}"/>
                </a:ext>
              </a:extLst>
            </p:cNvPr>
            <p:cNvSpPr/>
            <p:nvPr/>
          </p:nvSpPr>
          <p:spPr>
            <a:xfrm>
              <a:off x="11319737" y="6702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65" name="Google Shape;511;p38">
              <a:extLst>
                <a:ext uri="{FF2B5EF4-FFF2-40B4-BE49-F238E27FC236}">
                  <a16:creationId xmlns:a16="http://schemas.microsoft.com/office/drawing/2014/main" id="{7684A35E-FD8C-1466-F534-09B3C4C692CC}"/>
                </a:ext>
              </a:extLst>
            </p:cNvPr>
            <p:cNvSpPr/>
            <p:nvPr/>
          </p:nvSpPr>
          <p:spPr>
            <a:xfrm>
              <a:off x="11469113" y="6702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66" name="Google Shape;512;p38">
              <a:extLst>
                <a:ext uri="{FF2B5EF4-FFF2-40B4-BE49-F238E27FC236}">
                  <a16:creationId xmlns:a16="http://schemas.microsoft.com/office/drawing/2014/main" id="{2A724B45-0A85-803E-E659-D36928DE4006}"/>
                </a:ext>
              </a:extLst>
            </p:cNvPr>
            <p:cNvSpPr/>
            <p:nvPr/>
          </p:nvSpPr>
          <p:spPr>
            <a:xfrm>
              <a:off x="11618489" y="6702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67" name="Google Shape;513;p38">
              <a:extLst>
                <a:ext uri="{FF2B5EF4-FFF2-40B4-BE49-F238E27FC236}">
                  <a16:creationId xmlns:a16="http://schemas.microsoft.com/office/drawing/2014/main" id="{BC160CB1-69E4-C7EF-8863-02E1EE254B18}"/>
                </a:ext>
              </a:extLst>
            </p:cNvPr>
            <p:cNvSpPr/>
            <p:nvPr/>
          </p:nvSpPr>
          <p:spPr>
            <a:xfrm>
              <a:off x="11767865" y="6702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68" name="Google Shape;514;p38">
              <a:extLst>
                <a:ext uri="{FF2B5EF4-FFF2-40B4-BE49-F238E27FC236}">
                  <a16:creationId xmlns:a16="http://schemas.microsoft.com/office/drawing/2014/main" id="{0AF6EDF7-B5F7-B1E7-D8BC-C6B47C9C92D1}"/>
                </a:ext>
              </a:extLst>
            </p:cNvPr>
            <p:cNvSpPr/>
            <p:nvPr/>
          </p:nvSpPr>
          <p:spPr>
            <a:xfrm>
              <a:off x="11917241" y="6702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69" name="Google Shape;515;p38">
              <a:extLst>
                <a:ext uri="{FF2B5EF4-FFF2-40B4-BE49-F238E27FC236}">
                  <a16:creationId xmlns:a16="http://schemas.microsoft.com/office/drawing/2014/main" id="{1EA4E0C9-CE1F-9652-3580-03F9177B8000}"/>
                </a:ext>
              </a:extLst>
            </p:cNvPr>
            <p:cNvSpPr/>
            <p:nvPr/>
          </p:nvSpPr>
          <p:spPr>
            <a:xfrm>
              <a:off x="12066617" y="6702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</p:grpSp>
      <p:sp>
        <p:nvSpPr>
          <p:cNvPr id="370" name="Google Shape;12;p2">
            <a:extLst>
              <a:ext uri="{FF2B5EF4-FFF2-40B4-BE49-F238E27FC236}">
                <a16:creationId xmlns:a16="http://schemas.microsoft.com/office/drawing/2014/main" id="{7F7F727B-ED84-EBA9-C023-AC2978603B78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828157" y="2706502"/>
            <a:ext cx="6690000" cy="210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60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9pPr>
          </a:lstStyle>
          <a:p>
            <a:endParaRPr lang="en-US" dirty="0"/>
          </a:p>
        </p:txBody>
      </p:sp>
      <p:sp>
        <p:nvSpPr>
          <p:cNvPr id="371" name="Google Shape;13;p2">
            <a:extLst>
              <a:ext uri="{FF2B5EF4-FFF2-40B4-BE49-F238E27FC236}">
                <a16:creationId xmlns:a16="http://schemas.microsoft.com/office/drawing/2014/main" id="{6E197C9B-A489-79D0-8E41-37B6FAEE4386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828157" y="4992520"/>
            <a:ext cx="6690000" cy="67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/>
            </a:lvl9pPr>
          </a:lstStyle>
          <a:p>
            <a:endParaRPr dirty="0"/>
          </a:p>
        </p:txBody>
      </p:sp>
      <p:sp>
        <p:nvSpPr>
          <p:cNvPr id="375" name="Freeform: Shape 42">
            <a:extLst>
              <a:ext uri="{FF2B5EF4-FFF2-40B4-BE49-F238E27FC236}">
                <a16:creationId xmlns:a16="http://schemas.microsoft.com/office/drawing/2014/main" id="{BE4D40AB-4A27-F8C2-6DAB-A7E89BE6833C}"/>
              </a:ext>
            </a:extLst>
          </p:cNvPr>
          <p:cNvSpPr/>
          <p:nvPr userDrawn="1"/>
        </p:nvSpPr>
        <p:spPr>
          <a:xfrm>
            <a:off x="8750371" y="5753"/>
            <a:ext cx="3441629" cy="2921120"/>
          </a:xfrm>
          <a:custGeom>
            <a:avLst/>
            <a:gdLst>
              <a:gd name="connsiteX0" fmla="*/ 0 w 6039853"/>
              <a:gd name="connsiteY0" fmla="*/ 0 h 6327927"/>
              <a:gd name="connsiteX1" fmla="*/ 2502569 w 6039853"/>
              <a:gd name="connsiteY1" fmla="*/ 1925053 h 6327927"/>
              <a:gd name="connsiteX2" fmla="*/ 2671011 w 6039853"/>
              <a:gd name="connsiteY2" fmla="*/ 4932948 h 6327927"/>
              <a:gd name="connsiteX3" fmla="*/ 6039853 w 6039853"/>
              <a:gd name="connsiteY3" fmla="*/ 6304548 h 6327927"/>
              <a:gd name="connsiteX4" fmla="*/ 5967664 w 6039853"/>
              <a:gd name="connsiteY4" fmla="*/ 0 h 6327927"/>
              <a:gd name="connsiteX5" fmla="*/ 0 w 6039853"/>
              <a:gd name="connsiteY5" fmla="*/ 0 h 6327927"/>
              <a:gd name="connsiteX0" fmla="*/ 0 w 6039853"/>
              <a:gd name="connsiteY0" fmla="*/ 0 h 6327927"/>
              <a:gd name="connsiteX1" fmla="*/ 2502569 w 6039853"/>
              <a:gd name="connsiteY1" fmla="*/ 1925053 h 6327927"/>
              <a:gd name="connsiteX2" fmla="*/ 2671011 w 6039853"/>
              <a:gd name="connsiteY2" fmla="*/ 4932948 h 6327927"/>
              <a:gd name="connsiteX3" fmla="*/ 6039853 w 6039853"/>
              <a:gd name="connsiteY3" fmla="*/ 6304548 h 6327927"/>
              <a:gd name="connsiteX4" fmla="*/ 5967664 w 6039853"/>
              <a:gd name="connsiteY4" fmla="*/ 0 h 6327927"/>
              <a:gd name="connsiteX5" fmla="*/ 0 w 6039853"/>
              <a:gd name="connsiteY5" fmla="*/ 0 h 6327927"/>
              <a:gd name="connsiteX0" fmla="*/ 0 w 6039853"/>
              <a:gd name="connsiteY0" fmla="*/ 0 h 6327927"/>
              <a:gd name="connsiteX1" fmla="*/ 2502569 w 6039853"/>
              <a:gd name="connsiteY1" fmla="*/ 1925053 h 6327927"/>
              <a:gd name="connsiteX2" fmla="*/ 2839453 w 6039853"/>
              <a:gd name="connsiteY2" fmla="*/ 4932948 h 6327927"/>
              <a:gd name="connsiteX3" fmla="*/ 6039853 w 6039853"/>
              <a:gd name="connsiteY3" fmla="*/ 6304548 h 6327927"/>
              <a:gd name="connsiteX4" fmla="*/ 5967664 w 6039853"/>
              <a:gd name="connsiteY4" fmla="*/ 0 h 6327927"/>
              <a:gd name="connsiteX5" fmla="*/ 0 w 6039853"/>
              <a:gd name="connsiteY5" fmla="*/ 0 h 6327927"/>
              <a:gd name="connsiteX0" fmla="*/ 0 w 6039853"/>
              <a:gd name="connsiteY0" fmla="*/ 0 h 6327927"/>
              <a:gd name="connsiteX1" fmla="*/ 2502569 w 6039853"/>
              <a:gd name="connsiteY1" fmla="*/ 1925053 h 6327927"/>
              <a:gd name="connsiteX2" fmla="*/ 2839453 w 6039853"/>
              <a:gd name="connsiteY2" fmla="*/ 4932948 h 6327927"/>
              <a:gd name="connsiteX3" fmla="*/ 6039853 w 6039853"/>
              <a:gd name="connsiteY3" fmla="*/ 6304548 h 6327927"/>
              <a:gd name="connsiteX4" fmla="*/ 5967664 w 6039853"/>
              <a:gd name="connsiteY4" fmla="*/ 0 h 6327927"/>
              <a:gd name="connsiteX5" fmla="*/ 0 w 6039853"/>
              <a:gd name="connsiteY5" fmla="*/ 0 h 6327927"/>
              <a:gd name="connsiteX0" fmla="*/ 0 w 6039853"/>
              <a:gd name="connsiteY0" fmla="*/ 0 h 6354071"/>
              <a:gd name="connsiteX1" fmla="*/ 2502569 w 6039853"/>
              <a:gd name="connsiteY1" fmla="*/ 1925053 h 6354071"/>
              <a:gd name="connsiteX2" fmla="*/ 2839453 w 6039853"/>
              <a:gd name="connsiteY2" fmla="*/ 4932948 h 6354071"/>
              <a:gd name="connsiteX3" fmla="*/ 6039853 w 6039853"/>
              <a:gd name="connsiteY3" fmla="*/ 6304548 h 6354071"/>
              <a:gd name="connsiteX4" fmla="*/ 5967664 w 6039853"/>
              <a:gd name="connsiteY4" fmla="*/ 0 h 6354071"/>
              <a:gd name="connsiteX5" fmla="*/ 0 w 6039853"/>
              <a:gd name="connsiteY5" fmla="*/ 0 h 6354071"/>
              <a:gd name="connsiteX0" fmla="*/ 0 w 6039853"/>
              <a:gd name="connsiteY0" fmla="*/ 0 h 6354071"/>
              <a:gd name="connsiteX1" fmla="*/ 2502569 w 6039853"/>
              <a:gd name="connsiteY1" fmla="*/ 1925053 h 6354071"/>
              <a:gd name="connsiteX2" fmla="*/ 2839453 w 6039853"/>
              <a:gd name="connsiteY2" fmla="*/ 4932948 h 6354071"/>
              <a:gd name="connsiteX3" fmla="*/ 6039853 w 6039853"/>
              <a:gd name="connsiteY3" fmla="*/ 6304548 h 6354071"/>
              <a:gd name="connsiteX4" fmla="*/ 6005764 w 6039853"/>
              <a:gd name="connsiteY4" fmla="*/ 0 h 6354071"/>
              <a:gd name="connsiteX5" fmla="*/ 0 w 6039853"/>
              <a:gd name="connsiteY5" fmla="*/ 0 h 6354071"/>
              <a:gd name="connsiteX0" fmla="*/ 0 w 6005764"/>
              <a:gd name="connsiteY0" fmla="*/ 0 h 6290613"/>
              <a:gd name="connsiteX1" fmla="*/ 2502569 w 6005764"/>
              <a:gd name="connsiteY1" fmla="*/ 1925053 h 6290613"/>
              <a:gd name="connsiteX2" fmla="*/ 2839453 w 6005764"/>
              <a:gd name="connsiteY2" fmla="*/ 4932948 h 6290613"/>
              <a:gd name="connsiteX3" fmla="*/ 6001753 w 6005764"/>
              <a:gd name="connsiteY3" fmla="*/ 6266448 h 6290613"/>
              <a:gd name="connsiteX4" fmla="*/ 6005764 w 6005764"/>
              <a:gd name="connsiteY4" fmla="*/ 0 h 6290613"/>
              <a:gd name="connsiteX5" fmla="*/ 0 w 6005764"/>
              <a:gd name="connsiteY5" fmla="*/ 0 h 6290613"/>
              <a:gd name="connsiteX0" fmla="*/ 0 w 6005764"/>
              <a:gd name="connsiteY0" fmla="*/ 0 h 6300010"/>
              <a:gd name="connsiteX1" fmla="*/ 2502569 w 6005764"/>
              <a:gd name="connsiteY1" fmla="*/ 1925053 h 6300010"/>
              <a:gd name="connsiteX2" fmla="*/ 2839453 w 6005764"/>
              <a:gd name="connsiteY2" fmla="*/ 4932948 h 6300010"/>
              <a:gd name="connsiteX3" fmla="*/ 6001753 w 6005764"/>
              <a:gd name="connsiteY3" fmla="*/ 6266448 h 6300010"/>
              <a:gd name="connsiteX4" fmla="*/ 6005764 w 6005764"/>
              <a:gd name="connsiteY4" fmla="*/ 0 h 6300010"/>
              <a:gd name="connsiteX5" fmla="*/ 0 w 6005764"/>
              <a:gd name="connsiteY5" fmla="*/ 0 h 6300010"/>
              <a:gd name="connsiteX0" fmla="*/ 0 w 6005764"/>
              <a:gd name="connsiteY0" fmla="*/ 0 h 6301252"/>
              <a:gd name="connsiteX1" fmla="*/ 2502569 w 6005764"/>
              <a:gd name="connsiteY1" fmla="*/ 1925053 h 6301252"/>
              <a:gd name="connsiteX2" fmla="*/ 2839453 w 6005764"/>
              <a:gd name="connsiteY2" fmla="*/ 4932948 h 6301252"/>
              <a:gd name="connsiteX3" fmla="*/ 6001753 w 6005764"/>
              <a:gd name="connsiteY3" fmla="*/ 6266448 h 6301252"/>
              <a:gd name="connsiteX4" fmla="*/ 6005764 w 6005764"/>
              <a:gd name="connsiteY4" fmla="*/ 0 h 6301252"/>
              <a:gd name="connsiteX5" fmla="*/ 0 w 6005764"/>
              <a:gd name="connsiteY5" fmla="*/ 0 h 6301252"/>
              <a:gd name="connsiteX0" fmla="*/ 0 w 6005764"/>
              <a:gd name="connsiteY0" fmla="*/ 0 h 6328404"/>
              <a:gd name="connsiteX1" fmla="*/ 2502569 w 6005764"/>
              <a:gd name="connsiteY1" fmla="*/ 1925053 h 6328404"/>
              <a:gd name="connsiteX2" fmla="*/ 2839453 w 6005764"/>
              <a:gd name="connsiteY2" fmla="*/ 4932948 h 6328404"/>
              <a:gd name="connsiteX3" fmla="*/ 6001753 w 6005764"/>
              <a:gd name="connsiteY3" fmla="*/ 6266448 h 6328404"/>
              <a:gd name="connsiteX4" fmla="*/ 6005764 w 6005764"/>
              <a:gd name="connsiteY4" fmla="*/ 0 h 6328404"/>
              <a:gd name="connsiteX5" fmla="*/ 0 w 6005764"/>
              <a:gd name="connsiteY5" fmla="*/ 0 h 6328404"/>
              <a:gd name="connsiteX0" fmla="*/ 0 w 6005764"/>
              <a:gd name="connsiteY0" fmla="*/ 0 h 6321734"/>
              <a:gd name="connsiteX1" fmla="*/ 2502569 w 6005764"/>
              <a:gd name="connsiteY1" fmla="*/ 1925053 h 6321734"/>
              <a:gd name="connsiteX2" fmla="*/ 3273143 w 6005764"/>
              <a:gd name="connsiteY2" fmla="*/ 4856415 h 6321734"/>
              <a:gd name="connsiteX3" fmla="*/ 6001753 w 6005764"/>
              <a:gd name="connsiteY3" fmla="*/ 6266448 h 6321734"/>
              <a:gd name="connsiteX4" fmla="*/ 6005764 w 6005764"/>
              <a:gd name="connsiteY4" fmla="*/ 0 h 6321734"/>
              <a:gd name="connsiteX5" fmla="*/ 0 w 6005764"/>
              <a:gd name="connsiteY5" fmla="*/ 0 h 6321734"/>
              <a:gd name="connsiteX0" fmla="*/ 0 w 6005764"/>
              <a:gd name="connsiteY0" fmla="*/ 0 h 6312022"/>
              <a:gd name="connsiteX1" fmla="*/ 2502569 w 6005764"/>
              <a:gd name="connsiteY1" fmla="*/ 1925053 h 6312022"/>
              <a:gd name="connsiteX2" fmla="*/ 3273143 w 6005764"/>
              <a:gd name="connsiteY2" fmla="*/ 4856415 h 6312022"/>
              <a:gd name="connsiteX3" fmla="*/ 6001753 w 6005764"/>
              <a:gd name="connsiteY3" fmla="*/ 6266448 h 6312022"/>
              <a:gd name="connsiteX4" fmla="*/ 6005764 w 6005764"/>
              <a:gd name="connsiteY4" fmla="*/ 0 h 6312022"/>
              <a:gd name="connsiteX5" fmla="*/ 0 w 6005764"/>
              <a:gd name="connsiteY5" fmla="*/ 0 h 6312022"/>
              <a:gd name="connsiteX0" fmla="*/ 0 w 6005764"/>
              <a:gd name="connsiteY0" fmla="*/ 0 h 6312023"/>
              <a:gd name="connsiteX1" fmla="*/ 2502569 w 6005764"/>
              <a:gd name="connsiteY1" fmla="*/ 1925053 h 6312023"/>
              <a:gd name="connsiteX2" fmla="*/ 3145587 w 6005764"/>
              <a:gd name="connsiteY2" fmla="*/ 4856415 h 6312023"/>
              <a:gd name="connsiteX3" fmla="*/ 6001753 w 6005764"/>
              <a:gd name="connsiteY3" fmla="*/ 6266448 h 6312023"/>
              <a:gd name="connsiteX4" fmla="*/ 6005764 w 6005764"/>
              <a:gd name="connsiteY4" fmla="*/ 0 h 6312023"/>
              <a:gd name="connsiteX5" fmla="*/ 0 w 6005764"/>
              <a:gd name="connsiteY5" fmla="*/ 0 h 6312023"/>
              <a:gd name="connsiteX0" fmla="*/ 0 w 6005764"/>
              <a:gd name="connsiteY0" fmla="*/ 0 h 6318150"/>
              <a:gd name="connsiteX1" fmla="*/ 2502569 w 6005764"/>
              <a:gd name="connsiteY1" fmla="*/ 1925053 h 6318150"/>
              <a:gd name="connsiteX2" fmla="*/ 3145587 w 6005764"/>
              <a:gd name="connsiteY2" fmla="*/ 4856415 h 6318150"/>
              <a:gd name="connsiteX3" fmla="*/ 6001753 w 6005764"/>
              <a:gd name="connsiteY3" fmla="*/ 6266448 h 6318150"/>
              <a:gd name="connsiteX4" fmla="*/ 6005764 w 6005764"/>
              <a:gd name="connsiteY4" fmla="*/ 0 h 6318150"/>
              <a:gd name="connsiteX5" fmla="*/ 0 w 6005764"/>
              <a:gd name="connsiteY5" fmla="*/ 0 h 6318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05764" h="6318150">
                <a:moveTo>
                  <a:pt x="0" y="0"/>
                </a:moveTo>
                <a:cubicBezTo>
                  <a:pt x="66174" y="1417720"/>
                  <a:pt x="1978305" y="1115651"/>
                  <a:pt x="2502569" y="1925053"/>
                </a:cubicBezTo>
                <a:cubicBezTo>
                  <a:pt x="3026834" y="2734456"/>
                  <a:pt x="2714790" y="3661059"/>
                  <a:pt x="3145587" y="4856415"/>
                </a:cubicBezTo>
                <a:cubicBezTo>
                  <a:pt x="3576384" y="6051771"/>
                  <a:pt x="4643187" y="6477001"/>
                  <a:pt x="6001753" y="6266448"/>
                </a:cubicBezTo>
                <a:lnTo>
                  <a:pt x="6005764" y="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25000"/>
                </a:schemeClr>
              </a:gs>
              <a:gs pos="100000">
                <a:schemeClr val="accent5">
                  <a:alpha val="44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76" name="Freeform: Shape 43">
            <a:extLst>
              <a:ext uri="{FF2B5EF4-FFF2-40B4-BE49-F238E27FC236}">
                <a16:creationId xmlns:a16="http://schemas.microsoft.com/office/drawing/2014/main" id="{8353497B-3665-294C-CD12-82FA8DB32CDB}"/>
              </a:ext>
            </a:extLst>
          </p:cNvPr>
          <p:cNvSpPr/>
          <p:nvPr userDrawn="1"/>
        </p:nvSpPr>
        <p:spPr>
          <a:xfrm>
            <a:off x="11336642" y="1595367"/>
            <a:ext cx="860546" cy="2742799"/>
          </a:xfrm>
          <a:custGeom>
            <a:avLst/>
            <a:gdLst>
              <a:gd name="connsiteX0" fmla="*/ 2561234 w 2585297"/>
              <a:gd name="connsiteY0" fmla="*/ 0 h 6906127"/>
              <a:gd name="connsiteX1" fmla="*/ 780560 w 2585297"/>
              <a:gd name="connsiteY1" fmla="*/ 1852863 h 6906127"/>
              <a:gd name="connsiteX2" fmla="*/ 82728 w 2585297"/>
              <a:gd name="connsiteY2" fmla="*/ 4932948 h 6906127"/>
              <a:gd name="connsiteX3" fmla="*/ 2585297 w 2585297"/>
              <a:gd name="connsiteY3" fmla="*/ 6906127 h 6906127"/>
              <a:gd name="connsiteX4" fmla="*/ 2561234 w 2585297"/>
              <a:gd name="connsiteY4" fmla="*/ 0 h 6906127"/>
              <a:gd name="connsiteX0" fmla="*/ 2561234 w 2585297"/>
              <a:gd name="connsiteY0" fmla="*/ 10370 h 6916497"/>
              <a:gd name="connsiteX1" fmla="*/ 780560 w 2585297"/>
              <a:gd name="connsiteY1" fmla="*/ 1863233 h 6916497"/>
              <a:gd name="connsiteX2" fmla="*/ 82728 w 2585297"/>
              <a:gd name="connsiteY2" fmla="*/ 4943318 h 6916497"/>
              <a:gd name="connsiteX3" fmla="*/ 2585297 w 2585297"/>
              <a:gd name="connsiteY3" fmla="*/ 6916497 h 6916497"/>
              <a:gd name="connsiteX4" fmla="*/ 2561234 w 2585297"/>
              <a:gd name="connsiteY4" fmla="*/ 10370 h 6916497"/>
              <a:gd name="connsiteX0" fmla="*/ 2547392 w 2571455"/>
              <a:gd name="connsiteY0" fmla="*/ 8277 h 6914404"/>
              <a:gd name="connsiteX1" fmla="*/ 938168 w 2571455"/>
              <a:gd name="connsiteY1" fmla="*/ 2184990 h 6914404"/>
              <a:gd name="connsiteX2" fmla="*/ 68886 w 2571455"/>
              <a:gd name="connsiteY2" fmla="*/ 4941225 h 6914404"/>
              <a:gd name="connsiteX3" fmla="*/ 2571455 w 2571455"/>
              <a:gd name="connsiteY3" fmla="*/ 6914404 h 6914404"/>
              <a:gd name="connsiteX4" fmla="*/ 2547392 w 2571455"/>
              <a:gd name="connsiteY4" fmla="*/ 8277 h 6914404"/>
              <a:gd name="connsiteX0" fmla="*/ 2594895 w 2618958"/>
              <a:gd name="connsiteY0" fmla="*/ 8277 h 6914404"/>
              <a:gd name="connsiteX1" fmla="*/ 985671 w 2618958"/>
              <a:gd name="connsiteY1" fmla="*/ 2184990 h 6914404"/>
              <a:gd name="connsiteX2" fmla="*/ 116389 w 2618958"/>
              <a:gd name="connsiteY2" fmla="*/ 4941225 h 6914404"/>
              <a:gd name="connsiteX3" fmla="*/ 2618958 w 2618958"/>
              <a:gd name="connsiteY3" fmla="*/ 6914404 h 6914404"/>
              <a:gd name="connsiteX4" fmla="*/ 2594895 w 2618958"/>
              <a:gd name="connsiteY4" fmla="*/ 8277 h 6914404"/>
              <a:gd name="connsiteX0" fmla="*/ 2594895 w 2618958"/>
              <a:gd name="connsiteY0" fmla="*/ 8277 h 6914404"/>
              <a:gd name="connsiteX1" fmla="*/ 985671 w 2618958"/>
              <a:gd name="connsiteY1" fmla="*/ 2184990 h 6914404"/>
              <a:gd name="connsiteX2" fmla="*/ 116389 w 2618958"/>
              <a:gd name="connsiteY2" fmla="*/ 4941225 h 6914404"/>
              <a:gd name="connsiteX3" fmla="*/ 2618958 w 2618958"/>
              <a:gd name="connsiteY3" fmla="*/ 6914404 h 6914404"/>
              <a:gd name="connsiteX4" fmla="*/ 2594895 w 2618958"/>
              <a:gd name="connsiteY4" fmla="*/ 8277 h 6914404"/>
              <a:gd name="connsiteX0" fmla="*/ 2594895 w 2618958"/>
              <a:gd name="connsiteY0" fmla="*/ 8277 h 6914404"/>
              <a:gd name="connsiteX1" fmla="*/ 985671 w 2618958"/>
              <a:gd name="connsiteY1" fmla="*/ 2184990 h 6914404"/>
              <a:gd name="connsiteX2" fmla="*/ 116389 w 2618958"/>
              <a:gd name="connsiteY2" fmla="*/ 4941225 h 6914404"/>
              <a:gd name="connsiteX3" fmla="*/ 2618958 w 2618958"/>
              <a:gd name="connsiteY3" fmla="*/ 6914404 h 6914404"/>
              <a:gd name="connsiteX4" fmla="*/ 2594895 w 2618958"/>
              <a:gd name="connsiteY4" fmla="*/ 8277 h 6914404"/>
              <a:gd name="connsiteX0" fmla="*/ 2594895 w 2618958"/>
              <a:gd name="connsiteY0" fmla="*/ 8277 h 6914404"/>
              <a:gd name="connsiteX1" fmla="*/ 985671 w 2618958"/>
              <a:gd name="connsiteY1" fmla="*/ 2184990 h 6914404"/>
              <a:gd name="connsiteX2" fmla="*/ 116389 w 2618958"/>
              <a:gd name="connsiteY2" fmla="*/ 4941225 h 6914404"/>
              <a:gd name="connsiteX3" fmla="*/ 2618958 w 2618958"/>
              <a:gd name="connsiteY3" fmla="*/ 6914404 h 6914404"/>
              <a:gd name="connsiteX4" fmla="*/ 2594895 w 2618958"/>
              <a:gd name="connsiteY4" fmla="*/ 8277 h 6914404"/>
              <a:gd name="connsiteX0" fmla="*/ 2517149 w 2541212"/>
              <a:gd name="connsiteY0" fmla="*/ 8277 h 6914404"/>
              <a:gd name="connsiteX1" fmla="*/ 907925 w 2541212"/>
              <a:gd name="connsiteY1" fmla="*/ 2184990 h 6914404"/>
              <a:gd name="connsiteX2" fmla="*/ 38643 w 2541212"/>
              <a:gd name="connsiteY2" fmla="*/ 4941225 h 6914404"/>
              <a:gd name="connsiteX3" fmla="*/ 2541212 w 2541212"/>
              <a:gd name="connsiteY3" fmla="*/ 6914404 h 6914404"/>
              <a:gd name="connsiteX4" fmla="*/ 2517149 w 2541212"/>
              <a:gd name="connsiteY4" fmla="*/ 8277 h 6914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212" h="6914404">
                <a:moveTo>
                  <a:pt x="2517149" y="8277"/>
                </a:moveTo>
                <a:cubicBezTo>
                  <a:pt x="614154" y="-124071"/>
                  <a:pt x="1321009" y="1362832"/>
                  <a:pt x="907925" y="2184990"/>
                </a:cubicBezTo>
                <a:cubicBezTo>
                  <a:pt x="494841" y="3007148"/>
                  <a:pt x="-166896" y="3508464"/>
                  <a:pt x="38643" y="4941225"/>
                </a:cubicBezTo>
                <a:cubicBezTo>
                  <a:pt x="358482" y="6183486"/>
                  <a:pt x="1573672" y="6806120"/>
                  <a:pt x="2541212" y="6914404"/>
                </a:cubicBezTo>
                <a:lnTo>
                  <a:pt x="2517149" y="8277"/>
                </a:lnTo>
                <a:close/>
              </a:path>
            </a:pathLst>
          </a:custGeom>
          <a:gradFill>
            <a:gsLst>
              <a:gs pos="2000">
                <a:schemeClr val="accent1"/>
              </a:gs>
              <a:gs pos="100000">
                <a:schemeClr val="accent5"/>
              </a:gs>
            </a:gsLst>
            <a:path path="circle">
              <a:fillToRect l="50000" t="-80000" r="50000" b="18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0479048B-D6AC-8A99-73AB-F0B68A704B3A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136525" y="6356350"/>
            <a:ext cx="40579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>
                    <a:alpha val="8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EF5D938B-6AB8-42CB-990C-9CE12F21A291}" type="datetimeyyyy">
              <a:rPr lang="es-ES" smtClean="0"/>
              <a:pPr/>
              <a:t>2025</a:t>
            </a:fld>
            <a:r>
              <a:rPr lang="es-ES"/>
              <a:t> | El poder oculto de las CLIs | Pepe Fabra Valverde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67599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40">
            <a:extLst>
              <a:ext uri="{FF2B5EF4-FFF2-40B4-BE49-F238E27FC236}">
                <a16:creationId xmlns:a16="http://schemas.microsoft.com/office/drawing/2014/main" id="{F970ECFF-9EE1-DBF8-BAB1-6943F250787F}"/>
              </a:ext>
            </a:extLst>
          </p:cNvPr>
          <p:cNvSpPr/>
          <p:nvPr userDrawn="1"/>
        </p:nvSpPr>
        <p:spPr>
          <a:xfrm>
            <a:off x="0" y="4749908"/>
            <a:ext cx="2181495" cy="2108092"/>
          </a:xfrm>
          <a:custGeom>
            <a:avLst/>
            <a:gdLst>
              <a:gd name="connsiteX0" fmla="*/ 0 w 3816138"/>
              <a:gd name="connsiteY0" fmla="*/ 0 h 3981450"/>
              <a:gd name="connsiteX1" fmla="*/ 3238500 w 3816138"/>
              <a:gd name="connsiteY1" fmla="*/ 1809750 h 3981450"/>
              <a:gd name="connsiteX2" fmla="*/ 3657600 w 3816138"/>
              <a:gd name="connsiteY2" fmla="*/ 3981450 h 3981450"/>
              <a:gd name="connsiteX3" fmla="*/ 38100 w 3816138"/>
              <a:gd name="connsiteY3" fmla="*/ 3962400 h 3981450"/>
              <a:gd name="connsiteX4" fmla="*/ 0 w 3816138"/>
              <a:gd name="connsiteY4" fmla="*/ 0 h 3981450"/>
              <a:gd name="connsiteX0" fmla="*/ 0 w 3816138"/>
              <a:gd name="connsiteY0" fmla="*/ 0 h 3981450"/>
              <a:gd name="connsiteX1" fmla="*/ 3238500 w 3816138"/>
              <a:gd name="connsiteY1" fmla="*/ 1809750 h 3981450"/>
              <a:gd name="connsiteX2" fmla="*/ 3657600 w 3816138"/>
              <a:gd name="connsiteY2" fmla="*/ 3981450 h 3981450"/>
              <a:gd name="connsiteX3" fmla="*/ 38100 w 3816138"/>
              <a:gd name="connsiteY3" fmla="*/ 3962400 h 3981450"/>
              <a:gd name="connsiteX4" fmla="*/ 0 w 3816138"/>
              <a:gd name="connsiteY4" fmla="*/ 0 h 3981450"/>
              <a:gd name="connsiteX0" fmla="*/ 0 w 3876554"/>
              <a:gd name="connsiteY0" fmla="*/ 0 h 3981450"/>
              <a:gd name="connsiteX1" fmla="*/ 3409950 w 3876554"/>
              <a:gd name="connsiteY1" fmla="*/ 2076450 h 3981450"/>
              <a:gd name="connsiteX2" fmla="*/ 3657600 w 3876554"/>
              <a:gd name="connsiteY2" fmla="*/ 3981450 h 3981450"/>
              <a:gd name="connsiteX3" fmla="*/ 38100 w 3876554"/>
              <a:gd name="connsiteY3" fmla="*/ 3962400 h 3981450"/>
              <a:gd name="connsiteX4" fmla="*/ 0 w 3876554"/>
              <a:gd name="connsiteY4" fmla="*/ 0 h 3981450"/>
              <a:gd name="connsiteX0" fmla="*/ 0 w 3916378"/>
              <a:gd name="connsiteY0" fmla="*/ 0 h 3981450"/>
              <a:gd name="connsiteX1" fmla="*/ 3409950 w 3916378"/>
              <a:gd name="connsiteY1" fmla="*/ 2076450 h 3981450"/>
              <a:gd name="connsiteX2" fmla="*/ 3657600 w 3916378"/>
              <a:gd name="connsiteY2" fmla="*/ 3981450 h 3981450"/>
              <a:gd name="connsiteX3" fmla="*/ 38100 w 3916378"/>
              <a:gd name="connsiteY3" fmla="*/ 3962400 h 3981450"/>
              <a:gd name="connsiteX4" fmla="*/ 0 w 3916378"/>
              <a:gd name="connsiteY4" fmla="*/ 0 h 3981450"/>
              <a:gd name="connsiteX0" fmla="*/ 0 w 3873335"/>
              <a:gd name="connsiteY0" fmla="*/ 0 h 3981450"/>
              <a:gd name="connsiteX1" fmla="*/ 3409950 w 3873335"/>
              <a:gd name="connsiteY1" fmla="*/ 2076450 h 3981450"/>
              <a:gd name="connsiteX2" fmla="*/ 3657600 w 3873335"/>
              <a:gd name="connsiteY2" fmla="*/ 3981450 h 3981450"/>
              <a:gd name="connsiteX3" fmla="*/ 38100 w 3873335"/>
              <a:gd name="connsiteY3" fmla="*/ 3962400 h 3981450"/>
              <a:gd name="connsiteX4" fmla="*/ 0 w 3873335"/>
              <a:gd name="connsiteY4" fmla="*/ 0 h 3981450"/>
              <a:gd name="connsiteX0" fmla="*/ 0 w 3786126"/>
              <a:gd name="connsiteY0" fmla="*/ 0 h 3981450"/>
              <a:gd name="connsiteX1" fmla="*/ 3409950 w 3786126"/>
              <a:gd name="connsiteY1" fmla="*/ 2076450 h 3981450"/>
              <a:gd name="connsiteX2" fmla="*/ 3657600 w 3786126"/>
              <a:gd name="connsiteY2" fmla="*/ 3981450 h 3981450"/>
              <a:gd name="connsiteX3" fmla="*/ 38100 w 3786126"/>
              <a:gd name="connsiteY3" fmla="*/ 3962400 h 3981450"/>
              <a:gd name="connsiteX4" fmla="*/ 0 w 3786126"/>
              <a:gd name="connsiteY4" fmla="*/ 0 h 3981450"/>
              <a:gd name="connsiteX0" fmla="*/ 0 w 3786126"/>
              <a:gd name="connsiteY0" fmla="*/ 0 h 3981450"/>
              <a:gd name="connsiteX1" fmla="*/ 3409950 w 3786126"/>
              <a:gd name="connsiteY1" fmla="*/ 2076450 h 3981450"/>
              <a:gd name="connsiteX2" fmla="*/ 3657600 w 3786126"/>
              <a:gd name="connsiteY2" fmla="*/ 3981450 h 3981450"/>
              <a:gd name="connsiteX3" fmla="*/ 0 w 3786126"/>
              <a:gd name="connsiteY3" fmla="*/ 3981450 h 3981450"/>
              <a:gd name="connsiteX4" fmla="*/ 0 w 3786126"/>
              <a:gd name="connsiteY4" fmla="*/ 0 h 3981450"/>
              <a:gd name="connsiteX0" fmla="*/ 0 w 3786126"/>
              <a:gd name="connsiteY0" fmla="*/ 0 h 3981450"/>
              <a:gd name="connsiteX1" fmla="*/ 3409950 w 3786126"/>
              <a:gd name="connsiteY1" fmla="*/ 2076450 h 3981450"/>
              <a:gd name="connsiteX2" fmla="*/ 3657600 w 3786126"/>
              <a:gd name="connsiteY2" fmla="*/ 3981450 h 3981450"/>
              <a:gd name="connsiteX3" fmla="*/ 0 w 3786126"/>
              <a:gd name="connsiteY3" fmla="*/ 3981450 h 3981450"/>
              <a:gd name="connsiteX4" fmla="*/ 0 w 3786126"/>
              <a:gd name="connsiteY4" fmla="*/ 0 h 3981450"/>
              <a:gd name="connsiteX0" fmla="*/ 0 w 3786126"/>
              <a:gd name="connsiteY0" fmla="*/ 0 h 3981450"/>
              <a:gd name="connsiteX1" fmla="*/ 3409950 w 3786126"/>
              <a:gd name="connsiteY1" fmla="*/ 2076450 h 3981450"/>
              <a:gd name="connsiteX2" fmla="*/ 3657600 w 3786126"/>
              <a:gd name="connsiteY2" fmla="*/ 3981450 h 3981450"/>
              <a:gd name="connsiteX3" fmla="*/ 0 w 3786126"/>
              <a:gd name="connsiteY3" fmla="*/ 3981450 h 3981450"/>
              <a:gd name="connsiteX4" fmla="*/ 0 w 3786126"/>
              <a:gd name="connsiteY4" fmla="*/ 0 h 3981450"/>
              <a:gd name="connsiteX0" fmla="*/ 0 w 4032226"/>
              <a:gd name="connsiteY0" fmla="*/ 0 h 4003693"/>
              <a:gd name="connsiteX1" fmla="*/ 3409950 w 4032226"/>
              <a:gd name="connsiteY1" fmla="*/ 2076450 h 4003693"/>
              <a:gd name="connsiteX2" fmla="*/ 3943350 w 4032226"/>
              <a:gd name="connsiteY2" fmla="*/ 4003693 h 4003693"/>
              <a:gd name="connsiteX3" fmla="*/ 0 w 4032226"/>
              <a:gd name="connsiteY3" fmla="*/ 3981450 h 4003693"/>
              <a:gd name="connsiteX4" fmla="*/ 0 w 4032226"/>
              <a:gd name="connsiteY4" fmla="*/ 0 h 4003693"/>
              <a:gd name="connsiteX0" fmla="*/ 0 w 3948509"/>
              <a:gd name="connsiteY0" fmla="*/ 0 h 4003693"/>
              <a:gd name="connsiteX1" fmla="*/ 3409950 w 3948509"/>
              <a:gd name="connsiteY1" fmla="*/ 2076450 h 4003693"/>
              <a:gd name="connsiteX2" fmla="*/ 3943350 w 3948509"/>
              <a:gd name="connsiteY2" fmla="*/ 4003693 h 4003693"/>
              <a:gd name="connsiteX3" fmla="*/ 0 w 3948509"/>
              <a:gd name="connsiteY3" fmla="*/ 3981450 h 4003693"/>
              <a:gd name="connsiteX4" fmla="*/ 0 w 3948509"/>
              <a:gd name="connsiteY4" fmla="*/ 0 h 4003693"/>
              <a:gd name="connsiteX0" fmla="*/ 0 w 3943350"/>
              <a:gd name="connsiteY0" fmla="*/ 0 h 4003693"/>
              <a:gd name="connsiteX1" fmla="*/ 3333750 w 3943350"/>
              <a:gd name="connsiteY1" fmla="*/ 1942994 h 4003693"/>
              <a:gd name="connsiteX2" fmla="*/ 3943350 w 3943350"/>
              <a:gd name="connsiteY2" fmla="*/ 4003693 h 4003693"/>
              <a:gd name="connsiteX3" fmla="*/ 0 w 3943350"/>
              <a:gd name="connsiteY3" fmla="*/ 3981450 h 4003693"/>
              <a:gd name="connsiteX4" fmla="*/ 0 w 3943350"/>
              <a:gd name="connsiteY4" fmla="*/ 0 h 4003693"/>
              <a:gd name="connsiteX0" fmla="*/ 0 w 4152900"/>
              <a:gd name="connsiteY0" fmla="*/ 0 h 3981450"/>
              <a:gd name="connsiteX1" fmla="*/ 3333750 w 4152900"/>
              <a:gd name="connsiteY1" fmla="*/ 1942994 h 3981450"/>
              <a:gd name="connsiteX2" fmla="*/ 4152900 w 4152900"/>
              <a:gd name="connsiteY2" fmla="*/ 3981450 h 3981450"/>
              <a:gd name="connsiteX3" fmla="*/ 0 w 4152900"/>
              <a:gd name="connsiteY3" fmla="*/ 3981450 h 3981450"/>
              <a:gd name="connsiteX4" fmla="*/ 0 w 4152900"/>
              <a:gd name="connsiteY4" fmla="*/ 0 h 3981450"/>
              <a:gd name="connsiteX0" fmla="*/ 0 w 4152900"/>
              <a:gd name="connsiteY0" fmla="*/ 0 h 3981450"/>
              <a:gd name="connsiteX1" fmla="*/ 3333750 w 4152900"/>
              <a:gd name="connsiteY1" fmla="*/ 1942994 h 3981450"/>
              <a:gd name="connsiteX2" fmla="*/ 4152900 w 4152900"/>
              <a:gd name="connsiteY2" fmla="*/ 3981450 h 3981450"/>
              <a:gd name="connsiteX3" fmla="*/ 0 w 4152900"/>
              <a:gd name="connsiteY3" fmla="*/ 3981450 h 3981450"/>
              <a:gd name="connsiteX4" fmla="*/ 0 w 4152900"/>
              <a:gd name="connsiteY4" fmla="*/ 0 h 3981450"/>
              <a:gd name="connsiteX0" fmla="*/ 0 w 4152900"/>
              <a:gd name="connsiteY0" fmla="*/ 0 h 3981450"/>
              <a:gd name="connsiteX1" fmla="*/ 3200400 w 4152900"/>
              <a:gd name="connsiteY1" fmla="*/ 1720566 h 3981450"/>
              <a:gd name="connsiteX2" fmla="*/ 4152900 w 4152900"/>
              <a:gd name="connsiteY2" fmla="*/ 3981450 h 3981450"/>
              <a:gd name="connsiteX3" fmla="*/ 0 w 4152900"/>
              <a:gd name="connsiteY3" fmla="*/ 3981450 h 3981450"/>
              <a:gd name="connsiteX4" fmla="*/ 0 w 4152900"/>
              <a:gd name="connsiteY4" fmla="*/ 0 h 3981450"/>
              <a:gd name="connsiteX0" fmla="*/ 0 w 4152900"/>
              <a:gd name="connsiteY0" fmla="*/ 0 h 3981450"/>
              <a:gd name="connsiteX1" fmla="*/ 3200400 w 4152900"/>
              <a:gd name="connsiteY1" fmla="*/ 1720566 h 3981450"/>
              <a:gd name="connsiteX2" fmla="*/ 4152900 w 4152900"/>
              <a:gd name="connsiteY2" fmla="*/ 3981450 h 3981450"/>
              <a:gd name="connsiteX3" fmla="*/ 0 w 4152900"/>
              <a:gd name="connsiteY3" fmla="*/ 3981450 h 3981450"/>
              <a:gd name="connsiteX4" fmla="*/ 0 w 4152900"/>
              <a:gd name="connsiteY4" fmla="*/ 0 h 3981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52900" h="3981450">
                <a:moveTo>
                  <a:pt x="0" y="0"/>
                </a:moveTo>
                <a:cubicBezTo>
                  <a:pt x="762000" y="1189072"/>
                  <a:pt x="2584450" y="1190447"/>
                  <a:pt x="3200400" y="1720566"/>
                </a:cubicBezTo>
                <a:cubicBezTo>
                  <a:pt x="3816350" y="2250685"/>
                  <a:pt x="3971925" y="2641175"/>
                  <a:pt x="4152900" y="3981450"/>
                </a:cubicBezTo>
                <a:lnTo>
                  <a:pt x="0" y="398145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tx2">
                  <a:alpha val="25000"/>
                </a:schemeClr>
              </a:gs>
              <a:gs pos="100000">
                <a:schemeClr val="accent2">
                  <a:alpha val="36000"/>
                </a:schemeClr>
              </a:gs>
            </a:gsLst>
            <a:lin ang="18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DF08C9F-BB28-30C3-2F32-24141DB3505A}"/>
              </a:ext>
            </a:extLst>
          </p:cNvPr>
          <p:cNvSpPr/>
          <p:nvPr userDrawn="1"/>
        </p:nvSpPr>
        <p:spPr>
          <a:xfrm>
            <a:off x="8429228" y="-1654511"/>
            <a:ext cx="6768714" cy="6768712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5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13" name="Google Shape;155;p38">
            <a:extLst>
              <a:ext uri="{FF2B5EF4-FFF2-40B4-BE49-F238E27FC236}">
                <a16:creationId xmlns:a16="http://schemas.microsoft.com/office/drawing/2014/main" id="{77BC701F-10D5-0AA7-9801-C0B36BA60DAC}"/>
              </a:ext>
            </a:extLst>
          </p:cNvPr>
          <p:cNvGrpSpPr/>
          <p:nvPr userDrawn="1"/>
        </p:nvGrpSpPr>
        <p:grpSpPr>
          <a:xfrm>
            <a:off x="9975353" y="3142478"/>
            <a:ext cx="2136984" cy="3605697"/>
            <a:chOff x="9975353" y="3142478"/>
            <a:chExt cx="2136984" cy="3605697"/>
          </a:xfrm>
          <a:solidFill>
            <a:schemeClr val="bg1">
              <a:lumMod val="75000"/>
            </a:schemeClr>
          </a:solidFill>
        </p:grpSpPr>
        <p:sp>
          <p:nvSpPr>
            <p:cNvPr id="14" name="Google Shape;156;p38">
              <a:extLst>
                <a:ext uri="{FF2B5EF4-FFF2-40B4-BE49-F238E27FC236}">
                  <a16:creationId xmlns:a16="http://schemas.microsoft.com/office/drawing/2014/main" id="{B5A6183A-112E-1AE3-9F1D-7C1052D82B2D}"/>
                </a:ext>
              </a:extLst>
            </p:cNvPr>
            <p:cNvSpPr/>
            <p:nvPr/>
          </p:nvSpPr>
          <p:spPr>
            <a:xfrm>
              <a:off x="9975353" y="3142478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5" name="Google Shape;157;p38">
              <a:extLst>
                <a:ext uri="{FF2B5EF4-FFF2-40B4-BE49-F238E27FC236}">
                  <a16:creationId xmlns:a16="http://schemas.microsoft.com/office/drawing/2014/main" id="{79BFBF81-E3D6-122B-94FF-9DEBEAFBDEFF}"/>
                </a:ext>
              </a:extLst>
            </p:cNvPr>
            <p:cNvSpPr/>
            <p:nvPr/>
          </p:nvSpPr>
          <p:spPr>
            <a:xfrm>
              <a:off x="10124729" y="3142478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6" name="Google Shape;158;p38">
              <a:extLst>
                <a:ext uri="{FF2B5EF4-FFF2-40B4-BE49-F238E27FC236}">
                  <a16:creationId xmlns:a16="http://schemas.microsoft.com/office/drawing/2014/main" id="{328F89E0-EC94-2BBA-A311-EB4C11AA64A3}"/>
                </a:ext>
              </a:extLst>
            </p:cNvPr>
            <p:cNvSpPr/>
            <p:nvPr/>
          </p:nvSpPr>
          <p:spPr>
            <a:xfrm>
              <a:off x="10274105" y="3142478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7" name="Google Shape;159;p38">
              <a:extLst>
                <a:ext uri="{FF2B5EF4-FFF2-40B4-BE49-F238E27FC236}">
                  <a16:creationId xmlns:a16="http://schemas.microsoft.com/office/drawing/2014/main" id="{14F1222B-F3BC-84BB-6599-97499D42E387}"/>
                </a:ext>
              </a:extLst>
            </p:cNvPr>
            <p:cNvSpPr/>
            <p:nvPr/>
          </p:nvSpPr>
          <p:spPr>
            <a:xfrm>
              <a:off x="10423481" y="3142478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8" name="Google Shape;160;p38">
              <a:extLst>
                <a:ext uri="{FF2B5EF4-FFF2-40B4-BE49-F238E27FC236}">
                  <a16:creationId xmlns:a16="http://schemas.microsoft.com/office/drawing/2014/main" id="{E3CFD365-8A23-4DC3-BE00-CEBC4F489DB0}"/>
                </a:ext>
              </a:extLst>
            </p:cNvPr>
            <p:cNvSpPr/>
            <p:nvPr/>
          </p:nvSpPr>
          <p:spPr>
            <a:xfrm>
              <a:off x="10572857" y="3142478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9" name="Google Shape;161;p38">
              <a:extLst>
                <a:ext uri="{FF2B5EF4-FFF2-40B4-BE49-F238E27FC236}">
                  <a16:creationId xmlns:a16="http://schemas.microsoft.com/office/drawing/2014/main" id="{1B747474-C6D1-B281-5439-238B0A160690}"/>
                </a:ext>
              </a:extLst>
            </p:cNvPr>
            <p:cNvSpPr/>
            <p:nvPr/>
          </p:nvSpPr>
          <p:spPr>
            <a:xfrm>
              <a:off x="10722233" y="3142478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0" name="Google Shape;162;p38">
              <a:extLst>
                <a:ext uri="{FF2B5EF4-FFF2-40B4-BE49-F238E27FC236}">
                  <a16:creationId xmlns:a16="http://schemas.microsoft.com/office/drawing/2014/main" id="{06E07A8A-584A-9224-A081-21D7E5BA8E67}"/>
                </a:ext>
              </a:extLst>
            </p:cNvPr>
            <p:cNvSpPr/>
            <p:nvPr/>
          </p:nvSpPr>
          <p:spPr>
            <a:xfrm>
              <a:off x="10871609" y="3142478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1" name="Google Shape;163;p38">
              <a:extLst>
                <a:ext uri="{FF2B5EF4-FFF2-40B4-BE49-F238E27FC236}">
                  <a16:creationId xmlns:a16="http://schemas.microsoft.com/office/drawing/2014/main" id="{626A46D5-38C9-FF7D-BE8A-EE9079C0CBFC}"/>
                </a:ext>
              </a:extLst>
            </p:cNvPr>
            <p:cNvSpPr/>
            <p:nvPr/>
          </p:nvSpPr>
          <p:spPr>
            <a:xfrm>
              <a:off x="11020985" y="3142478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2" name="Google Shape;164;p38">
              <a:extLst>
                <a:ext uri="{FF2B5EF4-FFF2-40B4-BE49-F238E27FC236}">
                  <a16:creationId xmlns:a16="http://schemas.microsoft.com/office/drawing/2014/main" id="{58D72C09-0D54-D3DC-7FC6-26D171824F9C}"/>
                </a:ext>
              </a:extLst>
            </p:cNvPr>
            <p:cNvSpPr/>
            <p:nvPr/>
          </p:nvSpPr>
          <p:spPr>
            <a:xfrm>
              <a:off x="11170361" y="3142478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3" name="Google Shape;165;p38">
              <a:extLst>
                <a:ext uri="{FF2B5EF4-FFF2-40B4-BE49-F238E27FC236}">
                  <a16:creationId xmlns:a16="http://schemas.microsoft.com/office/drawing/2014/main" id="{A100C9F4-99D9-FD96-58C3-EDBEFFADAD87}"/>
                </a:ext>
              </a:extLst>
            </p:cNvPr>
            <p:cNvSpPr/>
            <p:nvPr/>
          </p:nvSpPr>
          <p:spPr>
            <a:xfrm>
              <a:off x="11319737" y="3142478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4" name="Google Shape;166;p38">
              <a:extLst>
                <a:ext uri="{FF2B5EF4-FFF2-40B4-BE49-F238E27FC236}">
                  <a16:creationId xmlns:a16="http://schemas.microsoft.com/office/drawing/2014/main" id="{FDF10B41-4E41-290A-F00A-4B5C05C7C268}"/>
                </a:ext>
              </a:extLst>
            </p:cNvPr>
            <p:cNvSpPr/>
            <p:nvPr/>
          </p:nvSpPr>
          <p:spPr>
            <a:xfrm>
              <a:off x="11469113" y="3142478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5" name="Google Shape;167;p38">
              <a:extLst>
                <a:ext uri="{FF2B5EF4-FFF2-40B4-BE49-F238E27FC236}">
                  <a16:creationId xmlns:a16="http://schemas.microsoft.com/office/drawing/2014/main" id="{45015F47-70A0-1F87-F3C1-0F5349BA94F5}"/>
                </a:ext>
              </a:extLst>
            </p:cNvPr>
            <p:cNvSpPr/>
            <p:nvPr/>
          </p:nvSpPr>
          <p:spPr>
            <a:xfrm>
              <a:off x="11618489" y="3142478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6" name="Google Shape;168;p38">
              <a:extLst>
                <a:ext uri="{FF2B5EF4-FFF2-40B4-BE49-F238E27FC236}">
                  <a16:creationId xmlns:a16="http://schemas.microsoft.com/office/drawing/2014/main" id="{861BB03E-CFA3-2E5C-D61D-1402EE86F87F}"/>
                </a:ext>
              </a:extLst>
            </p:cNvPr>
            <p:cNvSpPr/>
            <p:nvPr/>
          </p:nvSpPr>
          <p:spPr>
            <a:xfrm>
              <a:off x="11767865" y="3142478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7" name="Google Shape;169;p38">
              <a:extLst>
                <a:ext uri="{FF2B5EF4-FFF2-40B4-BE49-F238E27FC236}">
                  <a16:creationId xmlns:a16="http://schemas.microsoft.com/office/drawing/2014/main" id="{762C7898-EBAF-3D9F-3338-03814A2E4AE1}"/>
                </a:ext>
              </a:extLst>
            </p:cNvPr>
            <p:cNvSpPr/>
            <p:nvPr/>
          </p:nvSpPr>
          <p:spPr>
            <a:xfrm>
              <a:off x="11917241" y="3142478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8" name="Google Shape;170;p38">
              <a:extLst>
                <a:ext uri="{FF2B5EF4-FFF2-40B4-BE49-F238E27FC236}">
                  <a16:creationId xmlns:a16="http://schemas.microsoft.com/office/drawing/2014/main" id="{F8B2CF91-9C04-42BA-810D-43FB85C7FF8A}"/>
                </a:ext>
              </a:extLst>
            </p:cNvPr>
            <p:cNvSpPr/>
            <p:nvPr/>
          </p:nvSpPr>
          <p:spPr>
            <a:xfrm>
              <a:off x="12066617" y="3142478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9" name="Google Shape;171;p38">
              <a:extLst>
                <a:ext uri="{FF2B5EF4-FFF2-40B4-BE49-F238E27FC236}">
                  <a16:creationId xmlns:a16="http://schemas.microsoft.com/office/drawing/2014/main" id="{85C8F5A1-BC6D-EF9E-D6EF-FF03BAC1ECB7}"/>
                </a:ext>
              </a:extLst>
            </p:cNvPr>
            <p:cNvSpPr/>
            <p:nvPr/>
          </p:nvSpPr>
          <p:spPr>
            <a:xfrm>
              <a:off x="9975353" y="3298649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0" name="Google Shape;172;p38">
              <a:extLst>
                <a:ext uri="{FF2B5EF4-FFF2-40B4-BE49-F238E27FC236}">
                  <a16:creationId xmlns:a16="http://schemas.microsoft.com/office/drawing/2014/main" id="{72340C69-E1DE-DDAD-59A2-989B87DF50D4}"/>
                </a:ext>
              </a:extLst>
            </p:cNvPr>
            <p:cNvSpPr/>
            <p:nvPr/>
          </p:nvSpPr>
          <p:spPr>
            <a:xfrm>
              <a:off x="10124729" y="3298649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1" name="Google Shape;173;p38">
              <a:extLst>
                <a:ext uri="{FF2B5EF4-FFF2-40B4-BE49-F238E27FC236}">
                  <a16:creationId xmlns:a16="http://schemas.microsoft.com/office/drawing/2014/main" id="{5DBAEDD2-8687-9ACB-A830-55034CE14F12}"/>
                </a:ext>
              </a:extLst>
            </p:cNvPr>
            <p:cNvSpPr/>
            <p:nvPr/>
          </p:nvSpPr>
          <p:spPr>
            <a:xfrm>
              <a:off x="10274105" y="3298649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2" name="Google Shape;174;p38">
              <a:extLst>
                <a:ext uri="{FF2B5EF4-FFF2-40B4-BE49-F238E27FC236}">
                  <a16:creationId xmlns:a16="http://schemas.microsoft.com/office/drawing/2014/main" id="{92E1CD58-E468-419A-4874-8FE4DBDFFCD3}"/>
                </a:ext>
              </a:extLst>
            </p:cNvPr>
            <p:cNvSpPr/>
            <p:nvPr/>
          </p:nvSpPr>
          <p:spPr>
            <a:xfrm>
              <a:off x="10423481" y="3298649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3" name="Google Shape;175;p38">
              <a:extLst>
                <a:ext uri="{FF2B5EF4-FFF2-40B4-BE49-F238E27FC236}">
                  <a16:creationId xmlns:a16="http://schemas.microsoft.com/office/drawing/2014/main" id="{AF1161DA-D116-E014-DA23-C361E0DAFB21}"/>
                </a:ext>
              </a:extLst>
            </p:cNvPr>
            <p:cNvSpPr/>
            <p:nvPr/>
          </p:nvSpPr>
          <p:spPr>
            <a:xfrm>
              <a:off x="10572857" y="3298649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4" name="Google Shape;176;p38">
              <a:extLst>
                <a:ext uri="{FF2B5EF4-FFF2-40B4-BE49-F238E27FC236}">
                  <a16:creationId xmlns:a16="http://schemas.microsoft.com/office/drawing/2014/main" id="{494DCA36-3EAD-B33B-CA66-F6006CB56F91}"/>
                </a:ext>
              </a:extLst>
            </p:cNvPr>
            <p:cNvSpPr/>
            <p:nvPr/>
          </p:nvSpPr>
          <p:spPr>
            <a:xfrm>
              <a:off x="10722233" y="3298649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5" name="Google Shape;177;p38">
              <a:extLst>
                <a:ext uri="{FF2B5EF4-FFF2-40B4-BE49-F238E27FC236}">
                  <a16:creationId xmlns:a16="http://schemas.microsoft.com/office/drawing/2014/main" id="{86C01A13-86AB-3324-BA50-46F997FFEE76}"/>
                </a:ext>
              </a:extLst>
            </p:cNvPr>
            <p:cNvSpPr/>
            <p:nvPr/>
          </p:nvSpPr>
          <p:spPr>
            <a:xfrm>
              <a:off x="10871609" y="3298649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6" name="Google Shape;178;p38">
              <a:extLst>
                <a:ext uri="{FF2B5EF4-FFF2-40B4-BE49-F238E27FC236}">
                  <a16:creationId xmlns:a16="http://schemas.microsoft.com/office/drawing/2014/main" id="{391CAC70-2B0D-A248-36EC-FA34031469F9}"/>
                </a:ext>
              </a:extLst>
            </p:cNvPr>
            <p:cNvSpPr/>
            <p:nvPr/>
          </p:nvSpPr>
          <p:spPr>
            <a:xfrm>
              <a:off x="11020985" y="3298649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7" name="Google Shape;179;p38">
              <a:extLst>
                <a:ext uri="{FF2B5EF4-FFF2-40B4-BE49-F238E27FC236}">
                  <a16:creationId xmlns:a16="http://schemas.microsoft.com/office/drawing/2014/main" id="{0675E470-2A76-EBCD-51CC-2A6B1FBB079B}"/>
                </a:ext>
              </a:extLst>
            </p:cNvPr>
            <p:cNvSpPr/>
            <p:nvPr/>
          </p:nvSpPr>
          <p:spPr>
            <a:xfrm>
              <a:off x="11170361" y="3298649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8" name="Google Shape;180;p38">
              <a:extLst>
                <a:ext uri="{FF2B5EF4-FFF2-40B4-BE49-F238E27FC236}">
                  <a16:creationId xmlns:a16="http://schemas.microsoft.com/office/drawing/2014/main" id="{92D670AD-8119-C2AF-FAD7-E6DDD6B76E14}"/>
                </a:ext>
              </a:extLst>
            </p:cNvPr>
            <p:cNvSpPr/>
            <p:nvPr/>
          </p:nvSpPr>
          <p:spPr>
            <a:xfrm>
              <a:off x="11319737" y="3298649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9" name="Google Shape;181;p38">
              <a:extLst>
                <a:ext uri="{FF2B5EF4-FFF2-40B4-BE49-F238E27FC236}">
                  <a16:creationId xmlns:a16="http://schemas.microsoft.com/office/drawing/2014/main" id="{4316076A-266C-25DE-4ED6-333D574AA4B4}"/>
                </a:ext>
              </a:extLst>
            </p:cNvPr>
            <p:cNvSpPr/>
            <p:nvPr/>
          </p:nvSpPr>
          <p:spPr>
            <a:xfrm>
              <a:off x="11469113" y="3298649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40" name="Google Shape;182;p38">
              <a:extLst>
                <a:ext uri="{FF2B5EF4-FFF2-40B4-BE49-F238E27FC236}">
                  <a16:creationId xmlns:a16="http://schemas.microsoft.com/office/drawing/2014/main" id="{675C2D7F-5A29-B070-FA21-2CCA9B1ACF11}"/>
                </a:ext>
              </a:extLst>
            </p:cNvPr>
            <p:cNvSpPr/>
            <p:nvPr/>
          </p:nvSpPr>
          <p:spPr>
            <a:xfrm>
              <a:off x="11618489" y="3298649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41" name="Google Shape;183;p38">
              <a:extLst>
                <a:ext uri="{FF2B5EF4-FFF2-40B4-BE49-F238E27FC236}">
                  <a16:creationId xmlns:a16="http://schemas.microsoft.com/office/drawing/2014/main" id="{2326865E-40AC-548A-4DAE-55DF6D5C2708}"/>
                </a:ext>
              </a:extLst>
            </p:cNvPr>
            <p:cNvSpPr/>
            <p:nvPr/>
          </p:nvSpPr>
          <p:spPr>
            <a:xfrm>
              <a:off x="11767865" y="3298649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42" name="Google Shape;184;p38">
              <a:extLst>
                <a:ext uri="{FF2B5EF4-FFF2-40B4-BE49-F238E27FC236}">
                  <a16:creationId xmlns:a16="http://schemas.microsoft.com/office/drawing/2014/main" id="{D3874E71-EF33-6631-A0F0-BD211DAE2077}"/>
                </a:ext>
              </a:extLst>
            </p:cNvPr>
            <p:cNvSpPr/>
            <p:nvPr/>
          </p:nvSpPr>
          <p:spPr>
            <a:xfrm>
              <a:off x="11917241" y="3298649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43" name="Google Shape;185;p38">
              <a:extLst>
                <a:ext uri="{FF2B5EF4-FFF2-40B4-BE49-F238E27FC236}">
                  <a16:creationId xmlns:a16="http://schemas.microsoft.com/office/drawing/2014/main" id="{F16591D2-2904-A5B9-D012-B0CB11821A3E}"/>
                </a:ext>
              </a:extLst>
            </p:cNvPr>
            <p:cNvSpPr/>
            <p:nvPr/>
          </p:nvSpPr>
          <p:spPr>
            <a:xfrm>
              <a:off x="12066617" y="3298649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44" name="Google Shape;186;p38">
              <a:extLst>
                <a:ext uri="{FF2B5EF4-FFF2-40B4-BE49-F238E27FC236}">
                  <a16:creationId xmlns:a16="http://schemas.microsoft.com/office/drawing/2014/main" id="{97AF83EA-46EC-2BBA-4B20-173F246C224E}"/>
                </a:ext>
              </a:extLst>
            </p:cNvPr>
            <p:cNvSpPr/>
            <p:nvPr/>
          </p:nvSpPr>
          <p:spPr>
            <a:xfrm>
              <a:off x="9975353" y="3454820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45" name="Google Shape;187;p38">
              <a:extLst>
                <a:ext uri="{FF2B5EF4-FFF2-40B4-BE49-F238E27FC236}">
                  <a16:creationId xmlns:a16="http://schemas.microsoft.com/office/drawing/2014/main" id="{D6070EAB-47D9-164B-E0E0-64B7980C9E99}"/>
                </a:ext>
              </a:extLst>
            </p:cNvPr>
            <p:cNvSpPr/>
            <p:nvPr/>
          </p:nvSpPr>
          <p:spPr>
            <a:xfrm>
              <a:off x="10124729" y="3454820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46" name="Google Shape;188;p38">
              <a:extLst>
                <a:ext uri="{FF2B5EF4-FFF2-40B4-BE49-F238E27FC236}">
                  <a16:creationId xmlns:a16="http://schemas.microsoft.com/office/drawing/2014/main" id="{9E48E3B4-8C69-F4EC-E2EC-A1847C8461A1}"/>
                </a:ext>
              </a:extLst>
            </p:cNvPr>
            <p:cNvSpPr/>
            <p:nvPr/>
          </p:nvSpPr>
          <p:spPr>
            <a:xfrm>
              <a:off x="10274105" y="3454820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47" name="Google Shape;189;p38">
              <a:extLst>
                <a:ext uri="{FF2B5EF4-FFF2-40B4-BE49-F238E27FC236}">
                  <a16:creationId xmlns:a16="http://schemas.microsoft.com/office/drawing/2014/main" id="{D1C3E803-4EEF-1038-4040-6E2F31331B53}"/>
                </a:ext>
              </a:extLst>
            </p:cNvPr>
            <p:cNvSpPr/>
            <p:nvPr/>
          </p:nvSpPr>
          <p:spPr>
            <a:xfrm>
              <a:off x="10423481" y="3454820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48" name="Google Shape;190;p38">
              <a:extLst>
                <a:ext uri="{FF2B5EF4-FFF2-40B4-BE49-F238E27FC236}">
                  <a16:creationId xmlns:a16="http://schemas.microsoft.com/office/drawing/2014/main" id="{55FA001D-5E58-62A4-20A8-A30762EB0639}"/>
                </a:ext>
              </a:extLst>
            </p:cNvPr>
            <p:cNvSpPr/>
            <p:nvPr/>
          </p:nvSpPr>
          <p:spPr>
            <a:xfrm>
              <a:off x="10572857" y="3454820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49" name="Google Shape;191;p38">
              <a:extLst>
                <a:ext uri="{FF2B5EF4-FFF2-40B4-BE49-F238E27FC236}">
                  <a16:creationId xmlns:a16="http://schemas.microsoft.com/office/drawing/2014/main" id="{EF729797-0FCA-F024-D9EB-0524D63A2EFE}"/>
                </a:ext>
              </a:extLst>
            </p:cNvPr>
            <p:cNvSpPr/>
            <p:nvPr/>
          </p:nvSpPr>
          <p:spPr>
            <a:xfrm>
              <a:off x="10722233" y="3454820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50" name="Google Shape;192;p38">
              <a:extLst>
                <a:ext uri="{FF2B5EF4-FFF2-40B4-BE49-F238E27FC236}">
                  <a16:creationId xmlns:a16="http://schemas.microsoft.com/office/drawing/2014/main" id="{A3B9C7EF-302B-070E-67D0-8D422B7D0AC5}"/>
                </a:ext>
              </a:extLst>
            </p:cNvPr>
            <p:cNvSpPr/>
            <p:nvPr/>
          </p:nvSpPr>
          <p:spPr>
            <a:xfrm>
              <a:off x="10871609" y="3454820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51" name="Google Shape;193;p38">
              <a:extLst>
                <a:ext uri="{FF2B5EF4-FFF2-40B4-BE49-F238E27FC236}">
                  <a16:creationId xmlns:a16="http://schemas.microsoft.com/office/drawing/2014/main" id="{95076797-B18B-8104-8FA5-D1CCA7986FB0}"/>
                </a:ext>
              </a:extLst>
            </p:cNvPr>
            <p:cNvSpPr/>
            <p:nvPr/>
          </p:nvSpPr>
          <p:spPr>
            <a:xfrm>
              <a:off x="11020985" y="3454820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52" name="Google Shape;194;p38">
              <a:extLst>
                <a:ext uri="{FF2B5EF4-FFF2-40B4-BE49-F238E27FC236}">
                  <a16:creationId xmlns:a16="http://schemas.microsoft.com/office/drawing/2014/main" id="{ED29DE45-96B6-4A46-9473-D5F27787FB6B}"/>
                </a:ext>
              </a:extLst>
            </p:cNvPr>
            <p:cNvSpPr/>
            <p:nvPr/>
          </p:nvSpPr>
          <p:spPr>
            <a:xfrm>
              <a:off x="11170361" y="3454820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53" name="Google Shape;195;p38">
              <a:extLst>
                <a:ext uri="{FF2B5EF4-FFF2-40B4-BE49-F238E27FC236}">
                  <a16:creationId xmlns:a16="http://schemas.microsoft.com/office/drawing/2014/main" id="{1DD95576-2B95-98D6-FCAC-7C1812BAE794}"/>
                </a:ext>
              </a:extLst>
            </p:cNvPr>
            <p:cNvSpPr/>
            <p:nvPr/>
          </p:nvSpPr>
          <p:spPr>
            <a:xfrm>
              <a:off x="11319737" y="3454820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54" name="Google Shape;196;p38">
              <a:extLst>
                <a:ext uri="{FF2B5EF4-FFF2-40B4-BE49-F238E27FC236}">
                  <a16:creationId xmlns:a16="http://schemas.microsoft.com/office/drawing/2014/main" id="{392A1B64-8F8A-02F3-C686-B0A6FBE33552}"/>
                </a:ext>
              </a:extLst>
            </p:cNvPr>
            <p:cNvSpPr/>
            <p:nvPr/>
          </p:nvSpPr>
          <p:spPr>
            <a:xfrm>
              <a:off x="11469113" y="3454820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55" name="Google Shape;197;p38">
              <a:extLst>
                <a:ext uri="{FF2B5EF4-FFF2-40B4-BE49-F238E27FC236}">
                  <a16:creationId xmlns:a16="http://schemas.microsoft.com/office/drawing/2014/main" id="{D7138760-6D72-61E4-E5FC-1E20F6CA2CBA}"/>
                </a:ext>
              </a:extLst>
            </p:cNvPr>
            <p:cNvSpPr/>
            <p:nvPr/>
          </p:nvSpPr>
          <p:spPr>
            <a:xfrm>
              <a:off x="11618489" y="3454820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56" name="Google Shape;198;p38">
              <a:extLst>
                <a:ext uri="{FF2B5EF4-FFF2-40B4-BE49-F238E27FC236}">
                  <a16:creationId xmlns:a16="http://schemas.microsoft.com/office/drawing/2014/main" id="{82CAE37A-886C-47DB-287E-D4ED7A9246ED}"/>
                </a:ext>
              </a:extLst>
            </p:cNvPr>
            <p:cNvSpPr/>
            <p:nvPr/>
          </p:nvSpPr>
          <p:spPr>
            <a:xfrm>
              <a:off x="11767865" y="3454820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57" name="Google Shape;199;p38">
              <a:extLst>
                <a:ext uri="{FF2B5EF4-FFF2-40B4-BE49-F238E27FC236}">
                  <a16:creationId xmlns:a16="http://schemas.microsoft.com/office/drawing/2014/main" id="{7BA8976C-B1D1-72BF-0D3D-B03A8CFD29C5}"/>
                </a:ext>
              </a:extLst>
            </p:cNvPr>
            <p:cNvSpPr/>
            <p:nvPr/>
          </p:nvSpPr>
          <p:spPr>
            <a:xfrm>
              <a:off x="11917241" y="3454820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58" name="Google Shape;200;p38">
              <a:extLst>
                <a:ext uri="{FF2B5EF4-FFF2-40B4-BE49-F238E27FC236}">
                  <a16:creationId xmlns:a16="http://schemas.microsoft.com/office/drawing/2014/main" id="{38B498DD-FF1A-5B4C-5594-9B0C08CCBAE4}"/>
                </a:ext>
              </a:extLst>
            </p:cNvPr>
            <p:cNvSpPr/>
            <p:nvPr/>
          </p:nvSpPr>
          <p:spPr>
            <a:xfrm>
              <a:off x="12066617" y="3454820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59" name="Google Shape;201;p38">
              <a:extLst>
                <a:ext uri="{FF2B5EF4-FFF2-40B4-BE49-F238E27FC236}">
                  <a16:creationId xmlns:a16="http://schemas.microsoft.com/office/drawing/2014/main" id="{56A46AAF-3159-5776-A44E-11B6AEB48224}"/>
                </a:ext>
              </a:extLst>
            </p:cNvPr>
            <p:cNvSpPr/>
            <p:nvPr/>
          </p:nvSpPr>
          <p:spPr>
            <a:xfrm>
              <a:off x="9975353" y="3610991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60" name="Google Shape;202;p38">
              <a:extLst>
                <a:ext uri="{FF2B5EF4-FFF2-40B4-BE49-F238E27FC236}">
                  <a16:creationId xmlns:a16="http://schemas.microsoft.com/office/drawing/2014/main" id="{821A5030-ACD2-8146-8793-3C93287ABA18}"/>
                </a:ext>
              </a:extLst>
            </p:cNvPr>
            <p:cNvSpPr/>
            <p:nvPr/>
          </p:nvSpPr>
          <p:spPr>
            <a:xfrm>
              <a:off x="10124729" y="3610991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61" name="Google Shape;203;p38">
              <a:extLst>
                <a:ext uri="{FF2B5EF4-FFF2-40B4-BE49-F238E27FC236}">
                  <a16:creationId xmlns:a16="http://schemas.microsoft.com/office/drawing/2014/main" id="{BFBB7CAC-9554-5CB3-182B-F30A0449DC9C}"/>
                </a:ext>
              </a:extLst>
            </p:cNvPr>
            <p:cNvSpPr/>
            <p:nvPr/>
          </p:nvSpPr>
          <p:spPr>
            <a:xfrm>
              <a:off x="10274105" y="3610991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62" name="Google Shape;204;p38">
              <a:extLst>
                <a:ext uri="{FF2B5EF4-FFF2-40B4-BE49-F238E27FC236}">
                  <a16:creationId xmlns:a16="http://schemas.microsoft.com/office/drawing/2014/main" id="{2B2DBC68-AD9F-5F67-32FE-3C802A118BCA}"/>
                </a:ext>
              </a:extLst>
            </p:cNvPr>
            <p:cNvSpPr/>
            <p:nvPr/>
          </p:nvSpPr>
          <p:spPr>
            <a:xfrm>
              <a:off x="10423481" y="3610991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63" name="Google Shape;205;p38">
              <a:extLst>
                <a:ext uri="{FF2B5EF4-FFF2-40B4-BE49-F238E27FC236}">
                  <a16:creationId xmlns:a16="http://schemas.microsoft.com/office/drawing/2014/main" id="{D78F4CA1-976A-7C1A-A46A-305B81B3F569}"/>
                </a:ext>
              </a:extLst>
            </p:cNvPr>
            <p:cNvSpPr/>
            <p:nvPr/>
          </p:nvSpPr>
          <p:spPr>
            <a:xfrm>
              <a:off x="10572857" y="3610991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64" name="Google Shape;206;p38">
              <a:extLst>
                <a:ext uri="{FF2B5EF4-FFF2-40B4-BE49-F238E27FC236}">
                  <a16:creationId xmlns:a16="http://schemas.microsoft.com/office/drawing/2014/main" id="{33CB5449-DCB1-B211-39AD-9D7CF8DE37A4}"/>
                </a:ext>
              </a:extLst>
            </p:cNvPr>
            <p:cNvSpPr/>
            <p:nvPr/>
          </p:nvSpPr>
          <p:spPr>
            <a:xfrm>
              <a:off x="10722233" y="3610991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65" name="Google Shape;207;p38">
              <a:extLst>
                <a:ext uri="{FF2B5EF4-FFF2-40B4-BE49-F238E27FC236}">
                  <a16:creationId xmlns:a16="http://schemas.microsoft.com/office/drawing/2014/main" id="{A3564F48-1599-54C8-FF2E-CD3245B30FAD}"/>
                </a:ext>
              </a:extLst>
            </p:cNvPr>
            <p:cNvSpPr/>
            <p:nvPr/>
          </p:nvSpPr>
          <p:spPr>
            <a:xfrm>
              <a:off x="10871609" y="3610991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66" name="Google Shape;208;p38">
              <a:extLst>
                <a:ext uri="{FF2B5EF4-FFF2-40B4-BE49-F238E27FC236}">
                  <a16:creationId xmlns:a16="http://schemas.microsoft.com/office/drawing/2014/main" id="{CD00E3C3-BA68-08CA-2251-5DC1208D55F2}"/>
                </a:ext>
              </a:extLst>
            </p:cNvPr>
            <p:cNvSpPr/>
            <p:nvPr/>
          </p:nvSpPr>
          <p:spPr>
            <a:xfrm>
              <a:off x="11020985" y="3610991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67" name="Google Shape;209;p38">
              <a:extLst>
                <a:ext uri="{FF2B5EF4-FFF2-40B4-BE49-F238E27FC236}">
                  <a16:creationId xmlns:a16="http://schemas.microsoft.com/office/drawing/2014/main" id="{94A9FC0E-5566-8295-D879-F6D8458F2EDE}"/>
                </a:ext>
              </a:extLst>
            </p:cNvPr>
            <p:cNvSpPr/>
            <p:nvPr/>
          </p:nvSpPr>
          <p:spPr>
            <a:xfrm>
              <a:off x="11170361" y="3610991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68" name="Google Shape;210;p38">
              <a:extLst>
                <a:ext uri="{FF2B5EF4-FFF2-40B4-BE49-F238E27FC236}">
                  <a16:creationId xmlns:a16="http://schemas.microsoft.com/office/drawing/2014/main" id="{ABF7A088-6F39-B172-564C-A090CA8403F5}"/>
                </a:ext>
              </a:extLst>
            </p:cNvPr>
            <p:cNvSpPr/>
            <p:nvPr/>
          </p:nvSpPr>
          <p:spPr>
            <a:xfrm>
              <a:off x="11319737" y="3610991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69" name="Google Shape;211;p38">
              <a:extLst>
                <a:ext uri="{FF2B5EF4-FFF2-40B4-BE49-F238E27FC236}">
                  <a16:creationId xmlns:a16="http://schemas.microsoft.com/office/drawing/2014/main" id="{D9F86F93-819F-BAF0-560B-A586BA84B112}"/>
                </a:ext>
              </a:extLst>
            </p:cNvPr>
            <p:cNvSpPr/>
            <p:nvPr/>
          </p:nvSpPr>
          <p:spPr>
            <a:xfrm>
              <a:off x="11469113" y="3610991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70" name="Google Shape;212;p38">
              <a:extLst>
                <a:ext uri="{FF2B5EF4-FFF2-40B4-BE49-F238E27FC236}">
                  <a16:creationId xmlns:a16="http://schemas.microsoft.com/office/drawing/2014/main" id="{090AD393-4DF4-1331-463B-DD64728EB5D3}"/>
                </a:ext>
              </a:extLst>
            </p:cNvPr>
            <p:cNvSpPr/>
            <p:nvPr/>
          </p:nvSpPr>
          <p:spPr>
            <a:xfrm>
              <a:off x="11618489" y="3610991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71" name="Google Shape;213;p38">
              <a:extLst>
                <a:ext uri="{FF2B5EF4-FFF2-40B4-BE49-F238E27FC236}">
                  <a16:creationId xmlns:a16="http://schemas.microsoft.com/office/drawing/2014/main" id="{6781A996-69F5-BF65-DD66-4A9E1F9E249C}"/>
                </a:ext>
              </a:extLst>
            </p:cNvPr>
            <p:cNvSpPr/>
            <p:nvPr/>
          </p:nvSpPr>
          <p:spPr>
            <a:xfrm>
              <a:off x="11767865" y="3610991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72" name="Google Shape;214;p38">
              <a:extLst>
                <a:ext uri="{FF2B5EF4-FFF2-40B4-BE49-F238E27FC236}">
                  <a16:creationId xmlns:a16="http://schemas.microsoft.com/office/drawing/2014/main" id="{329C7BE0-66AA-9E76-152C-A1C2EEB6C2B5}"/>
                </a:ext>
              </a:extLst>
            </p:cNvPr>
            <p:cNvSpPr/>
            <p:nvPr/>
          </p:nvSpPr>
          <p:spPr>
            <a:xfrm>
              <a:off x="11917241" y="3610991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73" name="Google Shape;215;p38">
              <a:extLst>
                <a:ext uri="{FF2B5EF4-FFF2-40B4-BE49-F238E27FC236}">
                  <a16:creationId xmlns:a16="http://schemas.microsoft.com/office/drawing/2014/main" id="{C3586F09-A2E9-3183-444B-5D7651C6949D}"/>
                </a:ext>
              </a:extLst>
            </p:cNvPr>
            <p:cNvSpPr/>
            <p:nvPr/>
          </p:nvSpPr>
          <p:spPr>
            <a:xfrm>
              <a:off x="12066617" y="3610991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74" name="Google Shape;216;p38">
              <a:extLst>
                <a:ext uri="{FF2B5EF4-FFF2-40B4-BE49-F238E27FC236}">
                  <a16:creationId xmlns:a16="http://schemas.microsoft.com/office/drawing/2014/main" id="{FEDB5627-E421-5C11-DFEB-78D33715BC73}"/>
                </a:ext>
              </a:extLst>
            </p:cNvPr>
            <p:cNvSpPr/>
            <p:nvPr/>
          </p:nvSpPr>
          <p:spPr>
            <a:xfrm>
              <a:off x="9975353" y="3767162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75" name="Google Shape;217;p38">
              <a:extLst>
                <a:ext uri="{FF2B5EF4-FFF2-40B4-BE49-F238E27FC236}">
                  <a16:creationId xmlns:a16="http://schemas.microsoft.com/office/drawing/2014/main" id="{8733E74D-CE31-FD83-3963-E8169A31D424}"/>
                </a:ext>
              </a:extLst>
            </p:cNvPr>
            <p:cNvSpPr/>
            <p:nvPr/>
          </p:nvSpPr>
          <p:spPr>
            <a:xfrm>
              <a:off x="10124729" y="3767162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76" name="Google Shape;218;p38">
              <a:extLst>
                <a:ext uri="{FF2B5EF4-FFF2-40B4-BE49-F238E27FC236}">
                  <a16:creationId xmlns:a16="http://schemas.microsoft.com/office/drawing/2014/main" id="{E693F922-B9B2-F810-64BD-95D799EC00F1}"/>
                </a:ext>
              </a:extLst>
            </p:cNvPr>
            <p:cNvSpPr/>
            <p:nvPr/>
          </p:nvSpPr>
          <p:spPr>
            <a:xfrm>
              <a:off x="10274105" y="3767162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77" name="Google Shape;219;p38">
              <a:extLst>
                <a:ext uri="{FF2B5EF4-FFF2-40B4-BE49-F238E27FC236}">
                  <a16:creationId xmlns:a16="http://schemas.microsoft.com/office/drawing/2014/main" id="{90636714-32EB-7C10-8925-289169A1FD86}"/>
                </a:ext>
              </a:extLst>
            </p:cNvPr>
            <p:cNvSpPr/>
            <p:nvPr/>
          </p:nvSpPr>
          <p:spPr>
            <a:xfrm>
              <a:off x="10423481" y="3767162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78" name="Google Shape;220;p38">
              <a:extLst>
                <a:ext uri="{FF2B5EF4-FFF2-40B4-BE49-F238E27FC236}">
                  <a16:creationId xmlns:a16="http://schemas.microsoft.com/office/drawing/2014/main" id="{DC77AC68-6EB7-DF08-DBD1-982034524CBB}"/>
                </a:ext>
              </a:extLst>
            </p:cNvPr>
            <p:cNvSpPr/>
            <p:nvPr/>
          </p:nvSpPr>
          <p:spPr>
            <a:xfrm>
              <a:off x="10572857" y="3767162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79" name="Google Shape;221;p38">
              <a:extLst>
                <a:ext uri="{FF2B5EF4-FFF2-40B4-BE49-F238E27FC236}">
                  <a16:creationId xmlns:a16="http://schemas.microsoft.com/office/drawing/2014/main" id="{CB0DA6C3-B3DC-27CB-F452-E4D1C416D5DC}"/>
                </a:ext>
              </a:extLst>
            </p:cNvPr>
            <p:cNvSpPr/>
            <p:nvPr/>
          </p:nvSpPr>
          <p:spPr>
            <a:xfrm>
              <a:off x="10722233" y="3767162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80" name="Google Shape;222;p38">
              <a:extLst>
                <a:ext uri="{FF2B5EF4-FFF2-40B4-BE49-F238E27FC236}">
                  <a16:creationId xmlns:a16="http://schemas.microsoft.com/office/drawing/2014/main" id="{F1F7DE61-B611-9CAD-8C28-6115EE66FD5E}"/>
                </a:ext>
              </a:extLst>
            </p:cNvPr>
            <p:cNvSpPr/>
            <p:nvPr/>
          </p:nvSpPr>
          <p:spPr>
            <a:xfrm>
              <a:off x="10871609" y="3767162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81" name="Google Shape;223;p38">
              <a:extLst>
                <a:ext uri="{FF2B5EF4-FFF2-40B4-BE49-F238E27FC236}">
                  <a16:creationId xmlns:a16="http://schemas.microsoft.com/office/drawing/2014/main" id="{F5719A6C-D019-380B-53C2-2D84EA11A905}"/>
                </a:ext>
              </a:extLst>
            </p:cNvPr>
            <p:cNvSpPr/>
            <p:nvPr/>
          </p:nvSpPr>
          <p:spPr>
            <a:xfrm>
              <a:off x="11020985" y="3767162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82" name="Google Shape;224;p38">
              <a:extLst>
                <a:ext uri="{FF2B5EF4-FFF2-40B4-BE49-F238E27FC236}">
                  <a16:creationId xmlns:a16="http://schemas.microsoft.com/office/drawing/2014/main" id="{D8FBC64A-B3A6-6D29-A0C4-4FBF1D1A76FC}"/>
                </a:ext>
              </a:extLst>
            </p:cNvPr>
            <p:cNvSpPr/>
            <p:nvPr/>
          </p:nvSpPr>
          <p:spPr>
            <a:xfrm>
              <a:off x="11170361" y="3767162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83" name="Google Shape;225;p38">
              <a:extLst>
                <a:ext uri="{FF2B5EF4-FFF2-40B4-BE49-F238E27FC236}">
                  <a16:creationId xmlns:a16="http://schemas.microsoft.com/office/drawing/2014/main" id="{9944F5BB-9CDA-C278-02CC-ED108113D7D2}"/>
                </a:ext>
              </a:extLst>
            </p:cNvPr>
            <p:cNvSpPr/>
            <p:nvPr/>
          </p:nvSpPr>
          <p:spPr>
            <a:xfrm>
              <a:off x="11319737" y="3767162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84" name="Google Shape;226;p38">
              <a:extLst>
                <a:ext uri="{FF2B5EF4-FFF2-40B4-BE49-F238E27FC236}">
                  <a16:creationId xmlns:a16="http://schemas.microsoft.com/office/drawing/2014/main" id="{914BFF4B-200F-7DDD-6187-3A59947B804B}"/>
                </a:ext>
              </a:extLst>
            </p:cNvPr>
            <p:cNvSpPr/>
            <p:nvPr/>
          </p:nvSpPr>
          <p:spPr>
            <a:xfrm>
              <a:off x="11469113" y="3767162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85" name="Google Shape;227;p38">
              <a:extLst>
                <a:ext uri="{FF2B5EF4-FFF2-40B4-BE49-F238E27FC236}">
                  <a16:creationId xmlns:a16="http://schemas.microsoft.com/office/drawing/2014/main" id="{A8471F9F-656F-0EF2-50BA-BC6FDDEAA77C}"/>
                </a:ext>
              </a:extLst>
            </p:cNvPr>
            <p:cNvSpPr/>
            <p:nvPr/>
          </p:nvSpPr>
          <p:spPr>
            <a:xfrm>
              <a:off x="11618489" y="3767162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86" name="Google Shape;228;p38">
              <a:extLst>
                <a:ext uri="{FF2B5EF4-FFF2-40B4-BE49-F238E27FC236}">
                  <a16:creationId xmlns:a16="http://schemas.microsoft.com/office/drawing/2014/main" id="{DD6EA399-B636-6D19-AD44-DBEBDD321FB8}"/>
                </a:ext>
              </a:extLst>
            </p:cNvPr>
            <p:cNvSpPr/>
            <p:nvPr/>
          </p:nvSpPr>
          <p:spPr>
            <a:xfrm>
              <a:off x="11767865" y="3767162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87" name="Google Shape;229;p38">
              <a:extLst>
                <a:ext uri="{FF2B5EF4-FFF2-40B4-BE49-F238E27FC236}">
                  <a16:creationId xmlns:a16="http://schemas.microsoft.com/office/drawing/2014/main" id="{54A369C8-1F9A-AFF4-AD57-960341BAAD92}"/>
                </a:ext>
              </a:extLst>
            </p:cNvPr>
            <p:cNvSpPr/>
            <p:nvPr/>
          </p:nvSpPr>
          <p:spPr>
            <a:xfrm>
              <a:off x="11917241" y="3767162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88" name="Google Shape;230;p38">
              <a:extLst>
                <a:ext uri="{FF2B5EF4-FFF2-40B4-BE49-F238E27FC236}">
                  <a16:creationId xmlns:a16="http://schemas.microsoft.com/office/drawing/2014/main" id="{F238FA9E-20B4-7020-F883-43E851DD3007}"/>
                </a:ext>
              </a:extLst>
            </p:cNvPr>
            <p:cNvSpPr/>
            <p:nvPr/>
          </p:nvSpPr>
          <p:spPr>
            <a:xfrm>
              <a:off x="12066617" y="3767162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89" name="Google Shape;231;p38">
              <a:extLst>
                <a:ext uri="{FF2B5EF4-FFF2-40B4-BE49-F238E27FC236}">
                  <a16:creationId xmlns:a16="http://schemas.microsoft.com/office/drawing/2014/main" id="{3961CABD-1526-8707-4D5E-3FA506C745DF}"/>
                </a:ext>
              </a:extLst>
            </p:cNvPr>
            <p:cNvSpPr/>
            <p:nvPr/>
          </p:nvSpPr>
          <p:spPr>
            <a:xfrm>
              <a:off x="9975353" y="3923333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90" name="Google Shape;232;p38">
              <a:extLst>
                <a:ext uri="{FF2B5EF4-FFF2-40B4-BE49-F238E27FC236}">
                  <a16:creationId xmlns:a16="http://schemas.microsoft.com/office/drawing/2014/main" id="{47EEF40F-1D30-9BB7-606D-3D7EEEA61BAD}"/>
                </a:ext>
              </a:extLst>
            </p:cNvPr>
            <p:cNvSpPr/>
            <p:nvPr/>
          </p:nvSpPr>
          <p:spPr>
            <a:xfrm>
              <a:off x="10124729" y="3923333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91" name="Google Shape;233;p38">
              <a:extLst>
                <a:ext uri="{FF2B5EF4-FFF2-40B4-BE49-F238E27FC236}">
                  <a16:creationId xmlns:a16="http://schemas.microsoft.com/office/drawing/2014/main" id="{EB7DF14D-B2CF-622B-A53B-BFC7D116C766}"/>
                </a:ext>
              </a:extLst>
            </p:cNvPr>
            <p:cNvSpPr/>
            <p:nvPr/>
          </p:nvSpPr>
          <p:spPr>
            <a:xfrm>
              <a:off x="10274105" y="3923333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92" name="Google Shape;234;p38">
              <a:extLst>
                <a:ext uri="{FF2B5EF4-FFF2-40B4-BE49-F238E27FC236}">
                  <a16:creationId xmlns:a16="http://schemas.microsoft.com/office/drawing/2014/main" id="{82E05983-A693-CD9B-88FB-5BE9E16CE7AE}"/>
                </a:ext>
              </a:extLst>
            </p:cNvPr>
            <p:cNvSpPr/>
            <p:nvPr/>
          </p:nvSpPr>
          <p:spPr>
            <a:xfrm>
              <a:off x="10423481" y="3923333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93" name="Google Shape;235;p38">
              <a:extLst>
                <a:ext uri="{FF2B5EF4-FFF2-40B4-BE49-F238E27FC236}">
                  <a16:creationId xmlns:a16="http://schemas.microsoft.com/office/drawing/2014/main" id="{8E702493-6F7B-1ED1-8454-C7077DDFA83D}"/>
                </a:ext>
              </a:extLst>
            </p:cNvPr>
            <p:cNvSpPr/>
            <p:nvPr/>
          </p:nvSpPr>
          <p:spPr>
            <a:xfrm>
              <a:off x="10572857" y="3923333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94" name="Google Shape;236;p38">
              <a:extLst>
                <a:ext uri="{FF2B5EF4-FFF2-40B4-BE49-F238E27FC236}">
                  <a16:creationId xmlns:a16="http://schemas.microsoft.com/office/drawing/2014/main" id="{0547D4E3-F822-BA6A-96A7-EA80D559D1B5}"/>
                </a:ext>
              </a:extLst>
            </p:cNvPr>
            <p:cNvSpPr/>
            <p:nvPr/>
          </p:nvSpPr>
          <p:spPr>
            <a:xfrm>
              <a:off x="10722233" y="3923333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95" name="Google Shape;237;p38">
              <a:extLst>
                <a:ext uri="{FF2B5EF4-FFF2-40B4-BE49-F238E27FC236}">
                  <a16:creationId xmlns:a16="http://schemas.microsoft.com/office/drawing/2014/main" id="{FCF744D2-B2BD-FB30-CEB0-9E5739E4DB16}"/>
                </a:ext>
              </a:extLst>
            </p:cNvPr>
            <p:cNvSpPr/>
            <p:nvPr/>
          </p:nvSpPr>
          <p:spPr>
            <a:xfrm>
              <a:off x="10871609" y="3923333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96" name="Google Shape;238;p38">
              <a:extLst>
                <a:ext uri="{FF2B5EF4-FFF2-40B4-BE49-F238E27FC236}">
                  <a16:creationId xmlns:a16="http://schemas.microsoft.com/office/drawing/2014/main" id="{69CA6D59-C51A-575B-34EB-E262C8EEF541}"/>
                </a:ext>
              </a:extLst>
            </p:cNvPr>
            <p:cNvSpPr/>
            <p:nvPr/>
          </p:nvSpPr>
          <p:spPr>
            <a:xfrm>
              <a:off x="11020985" y="3923333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97" name="Google Shape;239;p38">
              <a:extLst>
                <a:ext uri="{FF2B5EF4-FFF2-40B4-BE49-F238E27FC236}">
                  <a16:creationId xmlns:a16="http://schemas.microsoft.com/office/drawing/2014/main" id="{2153DC82-3178-A01E-14F1-68D250642125}"/>
                </a:ext>
              </a:extLst>
            </p:cNvPr>
            <p:cNvSpPr/>
            <p:nvPr/>
          </p:nvSpPr>
          <p:spPr>
            <a:xfrm>
              <a:off x="11170361" y="3923333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98" name="Google Shape;240;p38">
              <a:extLst>
                <a:ext uri="{FF2B5EF4-FFF2-40B4-BE49-F238E27FC236}">
                  <a16:creationId xmlns:a16="http://schemas.microsoft.com/office/drawing/2014/main" id="{6C6E0CC9-D0D5-EBDC-F481-0119F7B143F3}"/>
                </a:ext>
              </a:extLst>
            </p:cNvPr>
            <p:cNvSpPr/>
            <p:nvPr/>
          </p:nvSpPr>
          <p:spPr>
            <a:xfrm>
              <a:off x="11319737" y="3923333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99" name="Google Shape;241;p38">
              <a:extLst>
                <a:ext uri="{FF2B5EF4-FFF2-40B4-BE49-F238E27FC236}">
                  <a16:creationId xmlns:a16="http://schemas.microsoft.com/office/drawing/2014/main" id="{9EE1319C-6FF9-E7E8-6361-EEC746139EF2}"/>
                </a:ext>
              </a:extLst>
            </p:cNvPr>
            <p:cNvSpPr/>
            <p:nvPr/>
          </p:nvSpPr>
          <p:spPr>
            <a:xfrm>
              <a:off x="11469113" y="3923333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00" name="Google Shape;242;p38">
              <a:extLst>
                <a:ext uri="{FF2B5EF4-FFF2-40B4-BE49-F238E27FC236}">
                  <a16:creationId xmlns:a16="http://schemas.microsoft.com/office/drawing/2014/main" id="{34E8490F-DC94-E51B-CD5A-D794DE6FA5F4}"/>
                </a:ext>
              </a:extLst>
            </p:cNvPr>
            <p:cNvSpPr/>
            <p:nvPr/>
          </p:nvSpPr>
          <p:spPr>
            <a:xfrm>
              <a:off x="11618489" y="3923333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01" name="Google Shape;243;p38">
              <a:extLst>
                <a:ext uri="{FF2B5EF4-FFF2-40B4-BE49-F238E27FC236}">
                  <a16:creationId xmlns:a16="http://schemas.microsoft.com/office/drawing/2014/main" id="{545F1033-3CB5-9344-7886-0A80A28AB3AB}"/>
                </a:ext>
              </a:extLst>
            </p:cNvPr>
            <p:cNvSpPr/>
            <p:nvPr/>
          </p:nvSpPr>
          <p:spPr>
            <a:xfrm>
              <a:off x="11767865" y="3923333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02" name="Google Shape;244;p38">
              <a:extLst>
                <a:ext uri="{FF2B5EF4-FFF2-40B4-BE49-F238E27FC236}">
                  <a16:creationId xmlns:a16="http://schemas.microsoft.com/office/drawing/2014/main" id="{E2C99EF3-59CD-7854-71CB-E687D325CBBB}"/>
                </a:ext>
              </a:extLst>
            </p:cNvPr>
            <p:cNvSpPr/>
            <p:nvPr/>
          </p:nvSpPr>
          <p:spPr>
            <a:xfrm>
              <a:off x="11917241" y="3923333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03" name="Google Shape;245;p38">
              <a:extLst>
                <a:ext uri="{FF2B5EF4-FFF2-40B4-BE49-F238E27FC236}">
                  <a16:creationId xmlns:a16="http://schemas.microsoft.com/office/drawing/2014/main" id="{C1741048-6883-0CEF-9B91-2E9B719C2EAA}"/>
                </a:ext>
              </a:extLst>
            </p:cNvPr>
            <p:cNvSpPr/>
            <p:nvPr/>
          </p:nvSpPr>
          <p:spPr>
            <a:xfrm>
              <a:off x="12066617" y="3923333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04" name="Google Shape;246;p38">
              <a:extLst>
                <a:ext uri="{FF2B5EF4-FFF2-40B4-BE49-F238E27FC236}">
                  <a16:creationId xmlns:a16="http://schemas.microsoft.com/office/drawing/2014/main" id="{60655ED4-D40B-5802-433B-2D862B8B0F26}"/>
                </a:ext>
              </a:extLst>
            </p:cNvPr>
            <p:cNvSpPr/>
            <p:nvPr/>
          </p:nvSpPr>
          <p:spPr>
            <a:xfrm>
              <a:off x="9975353" y="4079504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05" name="Google Shape;247;p38">
              <a:extLst>
                <a:ext uri="{FF2B5EF4-FFF2-40B4-BE49-F238E27FC236}">
                  <a16:creationId xmlns:a16="http://schemas.microsoft.com/office/drawing/2014/main" id="{33032BBD-E821-A80C-F4DD-198EB2E331C9}"/>
                </a:ext>
              </a:extLst>
            </p:cNvPr>
            <p:cNvSpPr/>
            <p:nvPr/>
          </p:nvSpPr>
          <p:spPr>
            <a:xfrm>
              <a:off x="10124729" y="4079504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06" name="Google Shape;248;p38">
              <a:extLst>
                <a:ext uri="{FF2B5EF4-FFF2-40B4-BE49-F238E27FC236}">
                  <a16:creationId xmlns:a16="http://schemas.microsoft.com/office/drawing/2014/main" id="{8D27C7DE-820D-1378-A723-31F1D74612AF}"/>
                </a:ext>
              </a:extLst>
            </p:cNvPr>
            <p:cNvSpPr/>
            <p:nvPr/>
          </p:nvSpPr>
          <p:spPr>
            <a:xfrm>
              <a:off x="10274105" y="4079504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07" name="Google Shape;249;p38">
              <a:extLst>
                <a:ext uri="{FF2B5EF4-FFF2-40B4-BE49-F238E27FC236}">
                  <a16:creationId xmlns:a16="http://schemas.microsoft.com/office/drawing/2014/main" id="{F1FE7FE0-8302-F076-D253-8FDADFD89F72}"/>
                </a:ext>
              </a:extLst>
            </p:cNvPr>
            <p:cNvSpPr/>
            <p:nvPr/>
          </p:nvSpPr>
          <p:spPr>
            <a:xfrm>
              <a:off x="10423481" y="4079504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08" name="Google Shape;250;p38">
              <a:extLst>
                <a:ext uri="{FF2B5EF4-FFF2-40B4-BE49-F238E27FC236}">
                  <a16:creationId xmlns:a16="http://schemas.microsoft.com/office/drawing/2014/main" id="{CE9987F8-52D9-FB0D-A092-506C8D5C4F28}"/>
                </a:ext>
              </a:extLst>
            </p:cNvPr>
            <p:cNvSpPr/>
            <p:nvPr/>
          </p:nvSpPr>
          <p:spPr>
            <a:xfrm>
              <a:off x="10572857" y="4079504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09" name="Google Shape;251;p38">
              <a:extLst>
                <a:ext uri="{FF2B5EF4-FFF2-40B4-BE49-F238E27FC236}">
                  <a16:creationId xmlns:a16="http://schemas.microsoft.com/office/drawing/2014/main" id="{5C4DA2C4-6FEF-B3E1-18BD-C7D9442948A1}"/>
                </a:ext>
              </a:extLst>
            </p:cNvPr>
            <p:cNvSpPr/>
            <p:nvPr/>
          </p:nvSpPr>
          <p:spPr>
            <a:xfrm>
              <a:off x="10722233" y="4079504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10" name="Google Shape;252;p38">
              <a:extLst>
                <a:ext uri="{FF2B5EF4-FFF2-40B4-BE49-F238E27FC236}">
                  <a16:creationId xmlns:a16="http://schemas.microsoft.com/office/drawing/2014/main" id="{688C0BFA-EA80-353F-6DDD-39D90D52D70B}"/>
                </a:ext>
              </a:extLst>
            </p:cNvPr>
            <p:cNvSpPr/>
            <p:nvPr/>
          </p:nvSpPr>
          <p:spPr>
            <a:xfrm>
              <a:off x="10871609" y="4079504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11" name="Google Shape;253;p38">
              <a:extLst>
                <a:ext uri="{FF2B5EF4-FFF2-40B4-BE49-F238E27FC236}">
                  <a16:creationId xmlns:a16="http://schemas.microsoft.com/office/drawing/2014/main" id="{77FE7450-3F4A-FC8F-D716-F1ED5EB0A433}"/>
                </a:ext>
              </a:extLst>
            </p:cNvPr>
            <p:cNvSpPr/>
            <p:nvPr/>
          </p:nvSpPr>
          <p:spPr>
            <a:xfrm>
              <a:off x="11020985" y="4079504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12" name="Google Shape;254;p38">
              <a:extLst>
                <a:ext uri="{FF2B5EF4-FFF2-40B4-BE49-F238E27FC236}">
                  <a16:creationId xmlns:a16="http://schemas.microsoft.com/office/drawing/2014/main" id="{2D422F3F-0342-3E20-F569-E832568A600A}"/>
                </a:ext>
              </a:extLst>
            </p:cNvPr>
            <p:cNvSpPr/>
            <p:nvPr/>
          </p:nvSpPr>
          <p:spPr>
            <a:xfrm>
              <a:off x="11170361" y="4079504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13" name="Google Shape;255;p38">
              <a:extLst>
                <a:ext uri="{FF2B5EF4-FFF2-40B4-BE49-F238E27FC236}">
                  <a16:creationId xmlns:a16="http://schemas.microsoft.com/office/drawing/2014/main" id="{A3DECE3F-6D2F-764C-B855-74D8012F5F15}"/>
                </a:ext>
              </a:extLst>
            </p:cNvPr>
            <p:cNvSpPr/>
            <p:nvPr/>
          </p:nvSpPr>
          <p:spPr>
            <a:xfrm>
              <a:off x="11319737" y="4079504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14" name="Google Shape;256;p38">
              <a:extLst>
                <a:ext uri="{FF2B5EF4-FFF2-40B4-BE49-F238E27FC236}">
                  <a16:creationId xmlns:a16="http://schemas.microsoft.com/office/drawing/2014/main" id="{86BBC8C9-2FDD-8918-0A3E-9037C08180F2}"/>
                </a:ext>
              </a:extLst>
            </p:cNvPr>
            <p:cNvSpPr/>
            <p:nvPr/>
          </p:nvSpPr>
          <p:spPr>
            <a:xfrm>
              <a:off x="11469113" y="4079504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15" name="Google Shape;257;p38">
              <a:extLst>
                <a:ext uri="{FF2B5EF4-FFF2-40B4-BE49-F238E27FC236}">
                  <a16:creationId xmlns:a16="http://schemas.microsoft.com/office/drawing/2014/main" id="{F0F95916-6E60-091E-2088-47F57BE8B914}"/>
                </a:ext>
              </a:extLst>
            </p:cNvPr>
            <p:cNvSpPr/>
            <p:nvPr/>
          </p:nvSpPr>
          <p:spPr>
            <a:xfrm>
              <a:off x="11618489" y="4079504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16" name="Google Shape;258;p38">
              <a:extLst>
                <a:ext uri="{FF2B5EF4-FFF2-40B4-BE49-F238E27FC236}">
                  <a16:creationId xmlns:a16="http://schemas.microsoft.com/office/drawing/2014/main" id="{D0AC2298-AF24-38E9-E421-EEC89D542F0A}"/>
                </a:ext>
              </a:extLst>
            </p:cNvPr>
            <p:cNvSpPr/>
            <p:nvPr/>
          </p:nvSpPr>
          <p:spPr>
            <a:xfrm>
              <a:off x="11767865" y="4079504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17" name="Google Shape;259;p38">
              <a:extLst>
                <a:ext uri="{FF2B5EF4-FFF2-40B4-BE49-F238E27FC236}">
                  <a16:creationId xmlns:a16="http://schemas.microsoft.com/office/drawing/2014/main" id="{5A23F885-4844-9F49-58BE-D6DDB6102067}"/>
                </a:ext>
              </a:extLst>
            </p:cNvPr>
            <p:cNvSpPr/>
            <p:nvPr/>
          </p:nvSpPr>
          <p:spPr>
            <a:xfrm>
              <a:off x="11917241" y="4079504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18" name="Google Shape;260;p38">
              <a:extLst>
                <a:ext uri="{FF2B5EF4-FFF2-40B4-BE49-F238E27FC236}">
                  <a16:creationId xmlns:a16="http://schemas.microsoft.com/office/drawing/2014/main" id="{A775716F-8452-597A-49D5-A013B1CC424D}"/>
                </a:ext>
              </a:extLst>
            </p:cNvPr>
            <p:cNvSpPr/>
            <p:nvPr/>
          </p:nvSpPr>
          <p:spPr>
            <a:xfrm>
              <a:off x="12066617" y="4079504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19" name="Google Shape;261;p38">
              <a:extLst>
                <a:ext uri="{FF2B5EF4-FFF2-40B4-BE49-F238E27FC236}">
                  <a16:creationId xmlns:a16="http://schemas.microsoft.com/office/drawing/2014/main" id="{A7B49271-6BBB-1FB7-97FA-389432FF3BAF}"/>
                </a:ext>
              </a:extLst>
            </p:cNvPr>
            <p:cNvSpPr/>
            <p:nvPr/>
          </p:nvSpPr>
          <p:spPr>
            <a:xfrm>
              <a:off x="9975353" y="423567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20" name="Google Shape;262;p38">
              <a:extLst>
                <a:ext uri="{FF2B5EF4-FFF2-40B4-BE49-F238E27FC236}">
                  <a16:creationId xmlns:a16="http://schemas.microsoft.com/office/drawing/2014/main" id="{D40E9CB7-FEF0-6295-512E-AE5CE0F35F56}"/>
                </a:ext>
              </a:extLst>
            </p:cNvPr>
            <p:cNvSpPr/>
            <p:nvPr/>
          </p:nvSpPr>
          <p:spPr>
            <a:xfrm>
              <a:off x="10124729" y="423567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21" name="Google Shape;263;p38">
              <a:extLst>
                <a:ext uri="{FF2B5EF4-FFF2-40B4-BE49-F238E27FC236}">
                  <a16:creationId xmlns:a16="http://schemas.microsoft.com/office/drawing/2014/main" id="{E071BC76-7801-B8D7-95D0-AFDFA85729DE}"/>
                </a:ext>
              </a:extLst>
            </p:cNvPr>
            <p:cNvSpPr/>
            <p:nvPr/>
          </p:nvSpPr>
          <p:spPr>
            <a:xfrm>
              <a:off x="10274105" y="423567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22" name="Google Shape;264;p38">
              <a:extLst>
                <a:ext uri="{FF2B5EF4-FFF2-40B4-BE49-F238E27FC236}">
                  <a16:creationId xmlns:a16="http://schemas.microsoft.com/office/drawing/2014/main" id="{5BB54565-2A96-4C6E-A0C0-D90ED0A094C1}"/>
                </a:ext>
              </a:extLst>
            </p:cNvPr>
            <p:cNvSpPr/>
            <p:nvPr/>
          </p:nvSpPr>
          <p:spPr>
            <a:xfrm>
              <a:off x="10423481" y="423567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23" name="Google Shape;265;p38">
              <a:extLst>
                <a:ext uri="{FF2B5EF4-FFF2-40B4-BE49-F238E27FC236}">
                  <a16:creationId xmlns:a16="http://schemas.microsoft.com/office/drawing/2014/main" id="{CC2AB5D6-22B6-24B7-42BD-39F9FB170179}"/>
                </a:ext>
              </a:extLst>
            </p:cNvPr>
            <p:cNvSpPr/>
            <p:nvPr/>
          </p:nvSpPr>
          <p:spPr>
            <a:xfrm>
              <a:off x="10572857" y="423567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24" name="Google Shape;266;p38">
              <a:extLst>
                <a:ext uri="{FF2B5EF4-FFF2-40B4-BE49-F238E27FC236}">
                  <a16:creationId xmlns:a16="http://schemas.microsoft.com/office/drawing/2014/main" id="{35A26208-FE47-572B-CF24-271D5BB8A128}"/>
                </a:ext>
              </a:extLst>
            </p:cNvPr>
            <p:cNvSpPr/>
            <p:nvPr/>
          </p:nvSpPr>
          <p:spPr>
            <a:xfrm>
              <a:off x="10722233" y="423567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25" name="Google Shape;267;p38">
              <a:extLst>
                <a:ext uri="{FF2B5EF4-FFF2-40B4-BE49-F238E27FC236}">
                  <a16:creationId xmlns:a16="http://schemas.microsoft.com/office/drawing/2014/main" id="{D6FBDAE9-F8A6-F9FE-A97C-4269894EAF1E}"/>
                </a:ext>
              </a:extLst>
            </p:cNvPr>
            <p:cNvSpPr/>
            <p:nvPr/>
          </p:nvSpPr>
          <p:spPr>
            <a:xfrm>
              <a:off x="10871609" y="423567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26" name="Google Shape;268;p38">
              <a:extLst>
                <a:ext uri="{FF2B5EF4-FFF2-40B4-BE49-F238E27FC236}">
                  <a16:creationId xmlns:a16="http://schemas.microsoft.com/office/drawing/2014/main" id="{32E1AE6A-132C-A14A-8D87-0F934A1B9ADD}"/>
                </a:ext>
              </a:extLst>
            </p:cNvPr>
            <p:cNvSpPr/>
            <p:nvPr/>
          </p:nvSpPr>
          <p:spPr>
            <a:xfrm>
              <a:off x="11020985" y="423567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27" name="Google Shape;269;p38">
              <a:extLst>
                <a:ext uri="{FF2B5EF4-FFF2-40B4-BE49-F238E27FC236}">
                  <a16:creationId xmlns:a16="http://schemas.microsoft.com/office/drawing/2014/main" id="{4BD11E76-2182-1803-D09D-B362A2CEB405}"/>
                </a:ext>
              </a:extLst>
            </p:cNvPr>
            <p:cNvSpPr/>
            <p:nvPr/>
          </p:nvSpPr>
          <p:spPr>
            <a:xfrm>
              <a:off x="11170361" y="423567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28" name="Google Shape;270;p38">
              <a:extLst>
                <a:ext uri="{FF2B5EF4-FFF2-40B4-BE49-F238E27FC236}">
                  <a16:creationId xmlns:a16="http://schemas.microsoft.com/office/drawing/2014/main" id="{226A9A64-538D-E7DA-55FF-46A1C8E82FDD}"/>
                </a:ext>
              </a:extLst>
            </p:cNvPr>
            <p:cNvSpPr/>
            <p:nvPr/>
          </p:nvSpPr>
          <p:spPr>
            <a:xfrm>
              <a:off x="11319737" y="423567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29" name="Google Shape;271;p38">
              <a:extLst>
                <a:ext uri="{FF2B5EF4-FFF2-40B4-BE49-F238E27FC236}">
                  <a16:creationId xmlns:a16="http://schemas.microsoft.com/office/drawing/2014/main" id="{A3441386-4AA1-582D-3199-0FC3EAC0CE6D}"/>
                </a:ext>
              </a:extLst>
            </p:cNvPr>
            <p:cNvSpPr/>
            <p:nvPr/>
          </p:nvSpPr>
          <p:spPr>
            <a:xfrm>
              <a:off x="11469113" y="423567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30" name="Google Shape;272;p38">
              <a:extLst>
                <a:ext uri="{FF2B5EF4-FFF2-40B4-BE49-F238E27FC236}">
                  <a16:creationId xmlns:a16="http://schemas.microsoft.com/office/drawing/2014/main" id="{15382DA5-2A28-2F29-C1C3-85C9CA9939EF}"/>
                </a:ext>
              </a:extLst>
            </p:cNvPr>
            <p:cNvSpPr/>
            <p:nvPr/>
          </p:nvSpPr>
          <p:spPr>
            <a:xfrm>
              <a:off x="11618489" y="423567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31" name="Google Shape;273;p38">
              <a:extLst>
                <a:ext uri="{FF2B5EF4-FFF2-40B4-BE49-F238E27FC236}">
                  <a16:creationId xmlns:a16="http://schemas.microsoft.com/office/drawing/2014/main" id="{DAD22885-AF72-AC6C-69DD-1CD94853751F}"/>
                </a:ext>
              </a:extLst>
            </p:cNvPr>
            <p:cNvSpPr/>
            <p:nvPr/>
          </p:nvSpPr>
          <p:spPr>
            <a:xfrm>
              <a:off x="11767865" y="423567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32" name="Google Shape;274;p38">
              <a:extLst>
                <a:ext uri="{FF2B5EF4-FFF2-40B4-BE49-F238E27FC236}">
                  <a16:creationId xmlns:a16="http://schemas.microsoft.com/office/drawing/2014/main" id="{1CC8B2CE-0265-4FEC-DEFC-8FAA9CF1C93A}"/>
                </a:ext>
              </a:extLst>
            </p:cNvPr>
            <p:cNvSpPr/>
            <p:nvPr/>
          </p:nvSpPr>
          <p:spPr>
            <a:xfrm>
              <a:off x="11917241" y="423567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33" name="Google Shape;275;p38">
              <a:extLst>
                <a:ext uri="{FF2B5EF4-FFF2-40B4-BE49-F238E27FC236}">
                  <a16:creationId xmlns:a16="http://schemas.microsoft.com/office/drawing/2014/main" id="{40EBABE8-89B5-6A86-6DA8-05512616BF1B}"/>
                </a:ext>
              </a:extLst>
            </p:cNvPr>
            <p:cNvSpPr/>
            <p:nvPr/>
          </p:nvSpPr>
          <p:spPr>
            <a:xfrm>
              <a:off x="12066617" y="423567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34" name="Google Shape;276;p38">
              <a:extLst>
                <a:ext uri="{FF2B5EF4-FFF2-40B4-BE49-F238E27FC236}">
                  <a16:creationId xmlns:a16="http://schemas.microsoft.com/office/drawing/2014/main" id="{82CCB857-6D9B-8CD5-315C-780B4D19193D}"/>
                </a:ext>
              </a:extLst>
            </p:cNvPr>
            <p:cNvSpPr/>
            <p:nvPr/>
          </p:nvSpPr>
          <p:spPr>
            <a:xfrm>
              <a:off x="9975353" y="4391846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35" name="Google Shape;277;p38">
              <a:extLst>
                <a:ext uri="{FF2B5EF4-FFF2-40B4-BE49-F238E27FC236}">
                  <a16:creationId xmlns:a16="http://schemas.microsoft.com/office/drawing/2014/main" id="{06ACF5AF-B86A-80E2-523A-E8473D530A9B}"/>
                </a:ext>
              </a:extLst>
            </p:cNvPr>
            <p:cNvSpPr/>
            <p:nvPr/>
          </p:nvSpPr>
          <p:spPr>
            <a:xfrm>
              <a:off x="10124729" y="4391846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36" name="Google Shape;278;p38">
              <a:extLst>
                <a:ext uri="{FF2B5EF4-FFF2-40B4-BE49-F238E27FC236}">
                  <a16:creationId xmlns:a16="http://schemas.microsoft.com/office/drawing/2014/main" id="{0FAA4660-F2D9-CCBB-2366-49A66FF5B646}"/>
                </a:ext>
              </a:extLst>
            </p:cNvPr>
            <p:cNvSpPr/>
            <p:nvPr/>
          </p:nvSpPr>
          <p:spPr>
            <a:xfrm>
              <a:off x="10274105" y="4391846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37" name="Google Shape;279;p38">
              <a:extLst>
                <a:ext uri="{FF2B5EF4-FFF2-40B4-BE49-F238E27FC236}">
                  <a16:creationId xmlns:a16="http://schemas.microsoft.com/office/drawing/2014/main" id="{B3403836-BD65-68F0-FEA4-6A66381AB4D0}"/>
                </a:ext>
              </a:extLst>
            </p:cNvPr>
            <p:cNvSpPr/>
            <p:nvPr/>
          </p:nvSpPr>
          <p:spPr>
            <a:xfrm>
              <a:off x="10423481" y="4391846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38" name="Google Shape;280;p38">
              <a:extLst>
                <a:ext uri="{FF2B5EF4-FFF2-40B4-BE49-F238E27FC236}">
                  <a16:creationId xmlns:a16="http://schemas.microsoft.com/office/drawing/2014/main" id="{D1FFCECE-D0E7-51DC-999E-8AAC598758CE}"/>
                </a:ext>
              </a:extLst>
            </p:cNvPr>
            <p:cNvSpPr/>
            <p:nvPr/>
          </p:nvSpPr>
          <p:spPr>
            <a:xfrm>
              <a:off x="10572857" y="4391846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39" name="Google Shape;281;p38">
              <a:extLst>
                <a:ext uri="{FF2B5EF4-FFF2-40B4-BE49-F238E27FC236}">
                  <a16:creationId xmlns:a16="http://schemas.microsoft.com/office/drawing/2014/main" id="{BECE7036-BF7D-657D-F25C-CE8A63E3C8C9}"/>
                </a:ext>
              </a:extLst>
            </p:cNvPr>
            <p:cNvSpPr/>
            <p:nvPr/>
          </p:nvSpPr>
          <p:spPr>
            <a:xfrm>
              <a:off x="10722233" y="4391846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40" name="Google Shape;282;p38">
              <a:extLst>
                <a:ext uri="{FF2B5EF4-FFF2-40B4-BE49-F238E27FC236}">
                  <a16:creationId xmlns:a16="http://schemas.microsoft.com/office/drawing/2014/main" id="{63D80BEA-D0EA-C46B-76FD-21BC82A187AC}"/>
                </a:ext>
              </a:extLst>
            </p:cNvPr>
            <p:cNvSpPr/>
            <p:nvPr/>
          </p:nvSpPr>
          <p:spPr>
            <a:xfrm>
              <a:off x="10871609" y="4391846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41" name="Google Shape;283;p38">
              <a:extLst>
                <a:ext uri="{FF2B5EF4-FFF2-40B4-BE49-F238E27FC236}">
                  <a16:creationId xmlns:a16="http://schemas.microsoft.com/office/drawing/2014/main" id="{33DF0B1B-06F7-D016-07D0-ACB0BB93FD37}"/>
                </a:ext>
              </a:extLst>
            </p:cNvPr>
            <p:cNvSpPr/>
            <p:nvPr/>
          </p:nvSpPr>
          <p:spPr>
            <a:xfrm>
              <a:off x="11020985" y="4391846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42" name="Google Shape;284;p38">
              <a:extLst>
                <a:ext uri="{FF2B5EF4-FFF2-40B4-BE49-F238E27FC236}">
                  <a16:creationId xmlns:a16="http://schemas.microsoft.com/office/drawing/2014/main" id="{DC365F2E-6751-6A38-18CC-C4E3974E67DD}"/>
                </a:ext>
              </a:extLst>
            </p:cNvPr>
            <p:cNvSpPr/>
            <p:nvPr/>
          </p:nvSpPr>
          <p:spPr>
            <a:xfrm>
              <a:off x="11170361" y="4391846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43" name="Google Shape;285;p38">
              <a:extLst>
                <a:ext uri="{FF2B5EF4-FFF2-40B4-BE49-F238E27FC236}">
                  <a16:creationId xmlns:a16="http://schemas.microsoft.com/office/drawing/2014/main" id="{DADD00F6-F47F-E9F1-1A0D-6648D481A67F}"/>
                </a:ext>
              </a:extLst>
            </p:cNvPr>
            <p:cNvSpPr/>
            <p:nvPr/>
          </p:nvSpPr>
          <p:spPr>
            <a:xfrm>
              <a:off x="11319737" y="4391846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44" name="Google Shape;286;p38">
              <a:extLst>
                <a:ext uri="{FF2B5EF4-FFF2-40B4-BE49-F238E27FC236}">
                  <a16:creationId xmlns:a16="http://schemas.microsoft.com/office/drawing/2014/main" id="{0A8F4943-B46A-8235-64D9-49CD4E0DC1DB}"/>
                </a:ext>
              </a:extLst>
            </p:cNvPr>
            <p:cNvSpPr/>
            <p:nvPr/>
          </p:nvSpPr>
          <p:spPr>
            <a:xfrm>
              <a:off x="11469113" y="4391846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45" name="Google Shape;287;p38">
              <a:extLst>
                <a:ext uri="{FF2B5EF4-FFF2-40B4-BE49-F238E27FC236}">
                  <a16:creationId xmlns:a16="http://schemas.microsoft.com/office/drawing/2014/main" id="{7BB9BD0D-99DD-19A3-11C3-07B1EC3234F2}"/>
                </a:ext>
              </a:extLst>
            </p:cNvPr>
            <p:cNvSpPr/>
            <p:nvPr/>
          </p:nvSpPr>
          <p:spPr>
            <a:xfrm>
              <a:off x="11618489" y="4391846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46" name="Google Shape;288;p38">
              <a:extLst>
                <a:ext uri="{FF2B5EF4-FFF2-40B4-BE49-F238E27FC236}">
                  <a16:creationId xmlns:a16="http://schemas.microsoft.com/office/drawing/2014/main" id="{69A5B02D-8609-953C-3F80-E59A310AE183}"/>
                </a:ext>
              </a:extLst>
            </p:cNvPr>
            <p:cNvSpPr/>
            <p:nvPr/>
          </p:nvSpPr>
          <p:spPr>
            <a:xfrm>
              <a:off x="11767865" y="4391846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47" name="Google Shape;289;p38">
              <a:extLst>
                <a:ext uri="{FF2B5EF4-FFF2-40B4-BE49-F238E27FC236}">
                  <a16:creationId xmlns:a16="http://schemas.microsoft.com/office/drawing/2014/main" id="{AE4722C8-DC02-72FF-A97F-CC7B2D0C9BBC}"/>
                </a:ext>
              </a:extLst>
            </p:cNvPr>
            <p:cNvSpPr/>
            <p:nvPr/>
          </p:nvSpPr>
          <p:spPr>
            <a:xfrm>
              <a:off x="11917241" y="4391846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48" name="Google Shape;290;p38">
              <a:extLst>
                <a:ext uri="{FF2B5EF4-FFF2-40B4-BE49-F238E27FC236}">
                  <a16:creationId xmlns:a16="http://schemas.microsoft.com/office/drawing/2014/main" id="{8531CEDB-DFD5-7C2A-8230-96FD39AFD2AF}"/>
                </a:ext>
              </a:extLst>
            </p:cNvPr>
            <p:cNvSpPr/>
            <p:nvPr/>
          </p:nvSpPr>
          <p:spPr>
            <a:xfrm>
              <a:off x="12066617" y="4391846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49" name="Google Shape;291;p38">
              <a:extLst>
                <a:ext uri="{FF2B5EF4-FFF2-40B4-BE49-F238E27FC236}">
                  <a16:creationId xmlns:a16="http://schemas.microsoft.com/office/drawing/2014/main" id="{79D13DF7-80B6-E7D4-E65C-D79C856F1158}"/>
                </a:ext>
              </a:extLst>
            </p:cNvPr>
            <p:cNvSpPr/>
            <p:nvPr/>
          </p:nvSpPr>
          <p:spPr>
            <a:xfrm>
              <a:off x="9975353" y="4548017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50" name="Google Shape;292;p38">
              <a:extLst>
                <a:ext uri="{FF2B5EF4-FFF2-40B4-BE49-F238E27FC236}">
                  <a16:creationId xmlns:a16="http://schemas.microsoft.com/office/drawing/2014/main" id="{CC2FF746-2FC3-9F54-0189-7D66C1865986}"/>
                </a:ext>
              </a:extLst>
            </p:cNvPr>
            <p:cNvSpPr/>
            <p:nvPr/>
          </p:nvSpPr>
          <p:spPr>
            <a:xfrm>
              <a:off x="10124729" y="4548017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51" name="Google Shape;293;p38">
              <a:extLst>
                <a:ext uri="{FF2B5EF4-FFF2-40B4-BE49-F238E27FC236}">
                  <a16:creationId xmlns:a16="http://schemas.microsoft.com/office/drawing/2014/main" id="{2421055A-A06A-A2D2-4107-0693E083FCD4}"/>
                </a:ext>
              </a:extLst>
            </p:cNvPr>
            <p:cNvSpPr/>
            <p:nvPr/>
          </p:nvSpPr>
          <p:spPr>
            <a:xfrm>
              <a:off x="10274105" y="4548017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52" name="Google Shape;294;p38">
              <a:extLst>
                <a:ext uri="{FF2B5EF4-FFF2-40B4-BE49-F238E27FC236}">
                  <a16:creationId xmlns:a16="http://schemas.microsoft.com/office/drawing/2014/main" id="{3F4CD41A-6CCD-DC3E-F0BE-F05B9E892665}"/>
                </a:ext>
              </a:extLst>
            </p:cNvPr>
            <p:cNvSpPr/>
            <p:nvPr/>
          </p:nvSpPr>
          <p:spPr>
            <a:xfrm>
              <a:off x="10423481" y="4548017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53" name="Google Shape;295;p38">
              <a:extLst>
                <a:ext uri="{FF2B5EF4-FFF2-40B4-BE49-F238E27FC236}">
                  <a16:creationId xmlns:a16="http://schemas.microsoft.com/office/drawing/2014/main" id="{661D123A-5036-A30B-9E4A-5070D794BFC6}"/>
                </a:ext>
              </a:extLst>
            </p:cNvPr>
            <p:cNvSpPr/>
            <p:nvPr/>
          </p:nvSpPr>
          <p:spPr>
            <a:xfrm>
              <a:off x="10572857" y="4548017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54" name="Google Shape;296;p38">
              <a:extLst>
                <a:ext uri="{FF2B5EF4-FFF2-40B4-BE49-F238E27FC236}">
                  <a16:creationId xmlns:a16="http://schemas.microsoft.com/office/drawing/2014/main" id="{7D9FDF19-6497-D752-A55A-75D7AEE43F02}"/>
                </a:ext>
              </a:extLst>
            </p:cNvPr>
            <p:cNvSpPr/>
            <p:nvPr/>
          </p:nvSpPr>
          <p:spPr>
            <a:xfrm>
              <a:off x="10722233" y="4548017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55" name="Google Shape;297;p38">
              <a:extLst>
                <a:ext uri="{FF2B5EF4-FFF2-40B4-BE49-F238E27FC236}">
                  <a16:creationId xmlns:a16="http://schemas.microsoft.com/office/drawing/2014/main" id="{FEDACF49-78B7-4D55-E866-4EC671105687}"/>
                </a:ext>
              </a:extLst>
            </p:cNvPr>
            <p:cNvSpPr/>
            <p:nvPr/>
          </p:nvSpPr>
          <p:spPr>
            <a:xfrm>
              <a:off x="10871609" y="4548017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56" name="Google Shape;298;p38">
              <a:extLst>
                <a:ext uri="{FF2B5EF4-FFF2-40B4-BE49-F238E27FC236}">
                  <a16:creationId xmlns:a16="http://schemas.microsoft.com/office/drawing/2014/main" id="{1AC86C41-8502-0D80-73C9-30AC45E9721D}"/>
                </a:ext>
              </a:extLst>
            </p:cNvPr>
            <p:cNvSpPr/>
            <p:nvPr/>
          </p:nvSpPr>
          <p:spPr>
            <a:xfrm>
              <a:off x="11020985" y="4548017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57" name="Google Shape;299;p38">
              <a:extLst>
                <a:ext uri="{FF2B5EF4-FFF2-40B4-BE49-F238E27FC236}">
                  <a16:creationId xmlns:a16="http://schemas.microsoft.com/office/drawing/2014/main" id="{47C3B7D2-CA1D-6C3D-8555-E196E5AE71B7}"/>
                </a:ext>
              </a:extLst>
            </p:cNvPr>
            <p:cNvSpPr/>
            <p:nvPr/>
          </p:nvSpPr>
          <p:spPr>
            <a:xfrm>
              <a:off x="11170361" y="4548017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58" name="Google Shape;300;p38">
              <a:extLst>
                <a:ext uri="{FF2B5EF4-FFF2-40B4-BE49-F238E27FC236}">
                  <a16:creationId xmlns:a16="http://schemas.microsoft.com/office/drawing/2014/main" id="{4E960F90-7F7D-EDDB-B4AE-911FC349A81F}"/>
                </a:ext>
              </a:extLst>
            </p:cNvPr>
            <p:cNvSpPr/>
            <p:nvPr/>
          </p:nvSpPr>
          <p:spPr>
            <a:xfrm>
              <a:off x="11319737" y="4548017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59" name="Google Shape;301;p38">
              <a:extLst>
                <a:ext uri="{FF2B5EF4-FFF2-40B4-BE49-F238E27FC236}">
                  <a16:creationId xmlns:a16="http://schemas.microsoft.com/office/drawing/2014/main" id="{619AF15E-94E2-5533-C347-C4306772E76E}"/>
                </a:ext>
              </a:extLst>
            </p:cNvPr>
            <p:cNvSpPr/>
            <p:nvPr/>
          </p:nvSpPr>
          <p:spPr>
            <a:xfrm>
              <a:off x="11469113" y="4548017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60" name="Google Shape;302;p38">
              <a:extLst>
                <a:ext uri="{FF2B5EF4-FFF2-40B4-BE49-F238E27FC236}">
                  <a16:creationId xmlns:a16="http://schemas.microsoft.com/office/drawing/2014/main" id="{B3E43AA0-AA79-A4FE-2A18-AF8383BF9C30}"/>
                </a:ext>
              </a:extLst>
            </p:cNvPr>
            <p:cNvSpPr/>
            <p:nvPr/>
          </p:nvSpPr>
          <p:spPr>
            <a:xfrm>
              <a:off x="11618489" y="4548017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61" name="Google Shape;303;p38">
              <a:extLst>
                <a:ext uri="{FF2B5EF4-FFF2-40B4-BE49-F238E27FC236}">
                  <a16:creationId xmlns:a16="http://schemas.microsoft.com/office/drawing/2014/main" id="{F2C1273B-9CCF-FCBE-9BDD-977EBEF369C2}"/>
                </a:ext>
              </a:extLst>
            </p:cNvPr>
            <p:cNvSpPr/>
            <p:nvPr/>
          </p:nvSpPr>
          <p:spPr>
            <a:xfrm>
              <a:off x="11767865" y="4548017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62" name="Google Shape;304;p38">
              <a:extLst>
                <a:ext uri="{FF2B5EF4-FFF2-40B4-BE49-F238E27FC236}">
                  <a16:creationId xmlns:a16="http://schemas.microsoft.com/office/drawing/2014/main" id="{5CD4B0BF-C124-8787-C486-15B425A3CD4E}"/>
                </a:ext>
              </a:extLst>
            </p:cNvPr>
            <p:cNvSpPr/>
            <p:nvPr/>
          </p:nvSpPr>
          <p:spPr>
            <a:xfrm>
              <a:off x="11917241" y="4548017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63" name="Google Shape;305;p38">
              <a:extLst>
                <a:ext uri="{FF2B5EF4-FFF2-40B4-BE49-F238E27FC236}">
                  <a16:creationId xmlns:a16="http://schemas.microsoft.com/office/drawing/2014/main" id="{BCAD7E91-49B0-EE0B-4CC3-06AF20FD2B51}"/>
                </a:ext>
              </a:extLst>
            </p:cNvPr>
            <p:cNvSpPr/>
            <p:nvPr/>
          </p:nvSpPr>
          <p:spPr>
            <a:xfrm>
              <a:off x="12066617" y="4548017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64" name="Google Shape;306;p38">
              <a:extLst>
                <a:ext uri="{FF2B5EF4-FFF2-40B4-BE49-F238E27FC236}">
                  <a16:creationId xmlns:a16="http://schemas.microsoft.com/office/drawing/2014/main" id="{DAB6776D-93C8-30AA-9C4B-90EAFC0C507B}"/>
                </a:ext>
              </a:extLst>
            </p:cNvPr>
            <p:cNvSpPr/>
            <p:nvPr/>
          </p:nvSpPr>
          <p:spPr>
            <a:xfrm>
              <a:off x="9975353" y="4704188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65" name="Google Shape;307;p38">
              <a:extLst>
                <a:ext uri="{FF2B5EF4-FFF2-40B4-BE49-F238E27FC236}">
                  <a16:creationId xmlns:a16="http://schemas.microsoft.com/office/drawing/2014/main" id="{FEB10DD2-714B-178F-DBB5-53C4B483080E}"/>
                </a:ext>
              </a:extLst>
            </p:cNvPr>
            <p:cNvSpPr/>
            <p:nvPr/>
          </p:nvSpPr>
          <p:spPr>
            <a:xfrm>
              <a:off x="10124729" y="4704188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66" name="Google Shape;308;p38">
              <a:extLst>
                <a:ext uri="{FF2B5EF4-FFF2-40B4-BE49-F238E27FC236}">
                  <a16:creationId xmlns:a16="http://schemas.microsoft.com/office/drawing/2014/main" id="{2709FBF8-2147-95CE-7BC3-C3025C29FB1A}"/>
                </a:ext>
              </a:extLst>
            </p:cNvPr>
            <p:cNvSpPr/>
            <p:nvPr/>
          </p:nvSpPr>
          <p:spPr>
            <a:xfrm>
              <a:off x="10274105" y="4704188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67" name="Google Shape;309;p38">
              <a:extLst>
                <a:ext uri="{FF2B5EF4-FFF2-40B4-BE49-F238E27FC236}">
                  <a16:creationId xmlns:a16="http://schemas.microsoft.com/office/drawing/2014/main" id="{0AAF62FF-8FCB-15B6-4ABF-B2B98D9EAB49}"/>
                </a:ext>
              </a:extLst>
            </p:cNvPr>
            <p:cNvSpPr/>
            <p:nvPr/>
          </p:nvSpPr>
          <p:spPr>
            <a:xfrm>
              <a:off x="10423481" y="4704188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68" name="Google Shape;310;p38">
              <a:extLst>
                <a:ext uri="{FF2B5EF4-FFF2-40B4-BE49-F238E27FC236}">
                  <a16:creationId xmlns:a16="http://schemas.microsoft.com/office/drawing/2014/main" id="{04F29890-B827-EA8F-C556-BEE5FDB7D623}"/>
                </a:ext>
              </a:extLst>
            </p:cNvPr>
            <p:cNvSpPr/>
            <p:nvPr/>
          </p:nvSpPr>
          <p:spPr>
            <a:xfrm>
              <a:off x="10572857" y="4704188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69" name="Google Shape;311;p38">
              <a:extLst>
                <a:ext uri="{FF2B5EF4-FFF2-40B4-BE49-F238E27FC236}">
                  <a16:creationId xmlns:a16="http://schemas.microsoft.com/office/drawing/2014/main" id="{CE9F13EF-2ED8-8860-DF9E-67D335105AA4}"/>
                </a:ext>
              </a:extLst>
            </p:cNvPr>
            <p:cNvSpPr/>
            <p:nvPr/>
          </p:nvSpPr>
          <p:spPr>
            <a:xfrm>
              <a:off x="10722233" y="4704188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70" name="Google Shape;312;p38">
              <a:extLst>
                <a:ext uri="{FF2B5EF4-FFF2-40B4-BE49-F238E27FC236}">
                  <a16:creationId xmlns:a16="http://schemas.microsoft.com/office/drawing/2014/main" id="{58ACCCB6-F6A9-9FFE-504E-39C07025883B}"/>
                </a:ext>
              </a:extLst>
            </p:cNvPr>
            <p:cNvSpPr/>
            <p:nvPr/>
          </p:nvSpPr>
          <p:spPr>
            <a:xfrm>
              <a:off x="10871609" y="4704188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71" name="Google Shape;313;p38">
              <a:extLst>
                <a:ext uri="{FF2B5EF4-FFF2-40B4-BE49-F238E27FC236}">
                  <a16:creationId xmlns:a16="http://schemas.microsoft.com/office/drawing/2014/main" id="{E9842231-4518-6B60-64A3-5E1D7BB9A98C}"/>
                </a:ext>
              </a:extLst>
            </p:cNvPr>
            <p:cNvSpPr/>
            <p:nvPr/>
          </p:nvSpPr>
          <p:spPr>
            <a:xfrm>
              <a:off x="11020985" y="4704188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72" name="Google Shape;314;p38">
              <a:extLst>
                <a:ext uri="{FF2B5EF4-FFF2-40B4-BE49-F238E27FC236}">
                  <a16:creationId xmlns:a16="http://schemas.microsoft.com/office/drawing/2014/main" id="{78E39C6A-64B2-C526-275C-B12B83F7AC6A}"/>
                </a:ext>
              </a:extLst>
            </p:cNvPr>
            <p:cNvSpPr/>
            <p:nvPr/>
          </p:nvSpPr>
          <p:spPr>
            <a:xfrm>
              <a:off x="11170361" y="4704188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73" name="Google Shape;315;p38">
              <a:extLst>
                <a:ext uri="{FF2B5EF4-FFF2-40B4-BE49-F238E27FC236}">
                  <a16:creationId xmlns:a16="http://schemas.microsoft.com/office/drawing/2014/main" id="{136B2593-2124-369E-2571-EBF50A30A2E4}"/>
                </a:ext>
              </a:extLst>
            </p:cNvPr>
            <p:cNvSpPr/>
            <p:nvPr/>
          </p:nvSpPr>
          <p:spPr>
            <a:xfrm>
              <a:off x="11319737" y="4704188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74" name="Google Shape;316;p38">
              <a:extLst>
                <a:ext uri="{FF2B5EF4-FFF2-40B4-BE49-F238E27FC236}">
                  <a16:creationId xmlns:a16="http://schemas.microsoft.com/office/drawing/2014/main" id="{17F99F7C-CFA7-DE48-C82E-00F31DFD3956}"/>
                </a:ext>
              </a:extLst>
            </p:cNvPr>
            <p:cNvSpPr/>
            <p:nvPr/>
          </p:nvSpPr>
          <p:spPr>
            <a:xfrm>
              <a:off x="11469113" y="4704188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75" name="Google Shape;317;p38">
              <a:extLst>
                <a:ext uri="{FF2B5EF4-FFF2-40B4-BE49-F238E27FC236}">
                  <a16:creationId xmlns:a16="http://schemas.microsoft.com/office/drawing/2014/main" id="{BED3BFE0-3890-1DF6-98E9-A61C2896C2DE}"/>
                </a:ext>
              </a:extLst>
            </p:cNvPr>
            <p:cNvSpPr/>
            <p:nvPr/>
          </p:nvSpPr>
          <p:spPr>
            <a:xfrm>
              <a:off x="11618489" y="4704188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76" name="Google Shape;318;p38">
              <a:extLst>
                <a:ext uri="{FF2B5EF4-FFF2-40B4-BE49-F238E27FC236}">
                  <a16:creationId xmlns:a16="http://schemas.microsoft.com/office/drawing/2014/main" id="{32D2B6C6-86FB-9275-9958-1F55ADECE784}"/>
                </a:ext>
              </a:extLst>
            </p:cNvPr>
            <p:cNvSpPr/>
            <p:nvPr/>
          </p:nvSpPr>
          <p:spPr>
            <a:xfrm>
              <a:off x="11767865" y="4704188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77" name="Google Shape;319;p38">
              <a:extLst>
                <a:ext uri="{FF2B5EF4-FFF2-40B4-BE49-F238E27FC236}">
                  <a16:creationId xmlns:a16="http://schemas.microsoft.com/office/drawing/2014/main" id="{5EA59C3E-5985-EABA-4AC9-14438519F25E}"/>
                </a:ext>
              </a:extLst>
            </p:cNvPr>
            <p:cNvSpPr/>
            <p:nvPr/>
          </p:nvSpPr>
          <p:spPr>
            <a:xfrm>
              <a:off x="11917241" y="4704188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78" name="Google Shape;320;p38">
              <a:extLst>
                <a:ext uri="{FF2B5EF4-FFF2-40B4-BE49-F238E27FC236}">
                  <a16:creationId xmlns:a16="http://schemas.microsoft.com/office/drawing/2014/main" id="{B7072E43-21B1-20EB-7C85-0CDDA86211F6}"/>
                </a:ext>
              </a:extLst>
            </p:cNvPr>
            <p:cNvSpPr/>
            <p:nvPr/>
          </p:nvSpPr>
          <p:spPr>
            <a:xfrm>
              <a:off x="12066617" y="4704188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79" name="Google Shape;321;p38">
              <a:extLst>
                <a:ext uri="{FF2B5EF4-FFF2-40B4-BE49-F238E27FC236}">
                  <a16:creationId xmlns:a16="http://schemas.microsoft.com/office/drawing/2014/main" id="{4C7609EF-403D-9918-48DA-B669765DEDC1}"/>
                </a:ext>
              </a:extLst>
            </p:cNvPr>
            <p:cNvSpPr/>
            <p:nvPr/>
          </p:nvSpPr>
          <p:spPr>
            <a:xfrm>
              <a:off x="9975353" y="4860359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80" name="Google Shape;322;p38">
              <a:extLst>
                <a:ext uri="{FF2B5EF4-FFF2-40B4-BE49-F238E27FC236}">
                  <a16:creationId xmlns:a16="http://schemas.microsoft.com/office/drawing/2014/main" id="{6AA01AF5-5324-B165-0ECA-10E3303211AB}"/>
                </a:ext>
              </a:extLst>
            </p:cNvPr>
            <p:cNvSpPr/>
            <p:nvPr/>
          </p:nvSpPr>
          <p:spPr>
            <a:xfrm>
              <a:off x="10124729" y="4860359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81" name="Google Shape;323;p38">
              <a:extLst>
                <a:ext uri="{FF2B5EF4-FFF2-40B4-BE49-F238E27FC236}">
                  <a16:creationId xmlns:a16="http://schemas.microsoft.com/office/drawing/2014/main" id="{0A04B340-6CED-B548-6254-0377B0117372}"/>
                </a:ext>
              </a:extLst>
            </p:cNvPr>
            <p:cNvSpPr/>
            <p:nvPr/>
          </p:nvSpPr>
          <p:spPr>
            <a:xfrm>
              <a:off x="10274105" y="4860359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82" name="Google Shape;324;p38">
              <a:extLst>
                <a:ext uri="{FF2B5EF4-FFF2-40B4-BE49-F238E27FC236}">
                  <a16:creationId xmlns:a16="http://schemas.microsoft.com/office/drawing/2014/main" id="{CDC23D13-FAE8-019F-0623-3F5BC12BF005}"/>
                </a:ext>
              </a:extLst>
            </p:cNvPr>
            <p:cNvSpPr/>
            <p:nvPr/>
          </p:nvSpPr>
          <p:spPr>
            <a:xfrm>
              <a:off x="10423481" y="4860359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83" name="Google Shape;325;p38">
              <a:extLst>
                <a:ext uri="{FF2B5EF4-FFF2-40B4-BE49-F238E27FC236}">
                  <a16:creationId xmlns:a16="http://schemas.microsoft.com/office/drawing/2014/main" id="{4A4C57B3-CD47-D16E-8823-5D05FEB62AC0}"/>
                </a:ext>
              </a:extLst>
            </p:cNvPr>
            <p:cNvSpPr/>
            <p:nvPr/>
          </p:nvSpPr>
          <p:spPr>
            <a:xfrm>
              <a:off x="10572857" y="4860359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84" name="Google Shape;326;p38">
              <a:extLst>
                <a:ext uri="{FF2B5EF4-FFF2-40B4-BE49-F238E27FC236}">
                  <a16:creationId xmlns:a16="http://schemas.microsoft.com/office/drawing/2014/main" id="{59717B3C-3151-C626-EB06-2CD7DFACED84}"/>
                </a:ext>
              </a:extLst>
            </p:cNvPr>
            <p:cNvSpPr/>
            <p:nvPr/>
          </p:nvSpPr>
          <p:spPr>
            <a:xfrm>
              <a:off x="10722233" y="4860359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85" name="Google Shape;327;p38">
              <a:extLst>
                <a:ext uri="{FF2B5EF4-FFF2-40B4-BE49-F238E27FC236}">
                  <a16:creationId xmlns:a16="http://schemas.microsoft.com/office/drawing/2014/main" id="{27099CE4-E102-A41E-9F40-764D3DCAF1FA}"/>
                </a:ext>
              </a:extLst>
            </p:cNvPr>
            <p:cNvSpPr/>
            <p:nvPr/>
          </p:nvSpPr>
          <p:spPr>
            <a:xfrm>
              <a:off x="10871609" y="4860359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86" name="Google Shape;328;p38">
              <a:extLst>
                <a:ext uri="{FF2B5EF4-FFF2-40B4-BE49-F238E27FC236}">
                  <a16:creationId xmlns:a16="http://schemas.microsoft.com/office/drawing/2014/main" id="{2BCDB1CF-5D97-BA1F-8FC4-2167BF54679D}"/>
                </a:ext>
              </a:extLst>
            </p:cNvPr>
            <p:cNvSpPr/>
            <p:nvPr/>
          </p:nvSpPr>
          <p:spPr>
            <a:xfrm>
              <a:off x="11020985" y="4860359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87" name="Google Shape;329;p38">
              <a:extLst>
                <a:ext uri="{FF2B5EF4-FFF2-40B4-BE49-F238E27FC236}">
                  <a16:creationId xmlns:a16="http://schemas.microsoft.com/office/drawing/2014/main" id="{015E740D-AC9B-F38C-9207-2D3F06D48186}"/>
                </a:ext>
              </a:extLst>
            </p:cNvPr>
            <p:cNvSpPr/>
            <p:nvPr/>
          </p:nvSpPr>
          <p:spPr>
            <a:xfrm>
              <a:off x="11170361" y="4860359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88" name="Google Shape;330;p38">
              <a:extLst>
                <a:ext uri="{FF2B5EF4-FFF2-40B4-BE49-F238E27FC236}">
                  <a16:creationId xmlns:a16="http://schemas.microsoft.com/office/drawing/2014/main" id="{A454E549-37B1-DC63-9FFD-AF9C4332B2F4}"/>
                </a:ext>
              </a:extLst>
            </p:cNvPr>
            <p:cNvSpPr/>
            <p:nvPr/>
          </p:nvSpPr>
          <p:spPr>
            <a:xfrm>
              <a:off x="11319737" y="4860359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89" name="Google Shape;331;p38">
              <a:extLst>
                <a:ext uri="{FF2B5EF4-FFF2-40B4-BE49-F238E27FC236}">
                  <a16:creationId xmlns:a16="http://schemas.microsoft.com/office/drawing/2014/main" id="{F6DB3FDD-61B0-9758-BE31-E00BC702E145}"/>
                </a:ext>
              </a:extLst>
            </p:cNvPr>
            <p:cNvSpPr/>
            <p:nvPr/>
          </p:nvSpPr>
          <p:spPr>
            <a:xfrm>
              <a:off x="11469113" y="4860359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90" name="Google Shape;332;p38">
              <a:extLst>
                <a:ext uri="{FF2B5EF4-FFF2-40B4-BE49-F238E27FC236}">
                  <a16:creationId xmlns:a16="http://schemas.microsoft.com/office/drawing/2014/main" id="{320D34CF-9998-C371-0932-4CFE97D2372C}"/>
                </a:ext>
              </a:extLst>
            </p:cNvPr>
            <p:cNvSpPr/>
            <p:nvPr/>
          </p:nvSpPr>
          <p:spPr>
            <a:xfrm>
              <a:off x="11618489" y="4860359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91" name="Google Shape;333;p38">
              <a:extLst>
                <a:ext uri="{FF2B5EF4-FFF2-40B4-BE49-F238E27FC236}">
                  <a16:creationId xmlns:a16="http://schemas.microsoft.com/office/drawing/2014/main" id="{6FC84FF4-097E-653A-8A3E-75171161D16F}"/>
                </a:ext>
              </a:extLst>
            </p:cNvPr>
            <p:cNvSpPr/>
            <p:nvPr/>
          </p:nvSpPr>
          <p:spPr>
            <a:xfrm>
              <a:off x="11767865" y="4860359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92" name="Google Shape;334;p38">
              <a:extLst>
                <a:ext uri="{FF2B5EF4-FFF2-40B4-BE49-F238E27FC236}">
                  <a16:creationId xmlns:a16="http://schemas.microsoft.com/office/drawing/2014/main" id="{595AB2A6-C239-5F61-A540-8AE37BAADCB5}"/>
                </a:ext>
              </a:extLst>
            </p:cNvPr>
            <p:cNvSpPr/>
            <p:nvPr/>
          </p:nvSpPr>
          <p:spPr>
            <a:xfrm>
              <a:off x="11917241" y="4860359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93" name="Google Shape;335;p38">
              <a:extLst>
                <a:ext uri="{FF2B5EF4-FFF2-40B4-BE49-F238E27FC236}">
                  <a16:creationId xmlns:a16="http://schemas.microsoft.com/office/drawing/2014/main" id="{3A52CF53-9F2D-7A71-591C-B5F04882B1CD}"/>
                </a:ext>
              </a:extLst>
            </p:cNvPr>
            <p:cNvSpPr/>
            <p:nvPr/>
          </p:nvSpPr>
          <p:spPr>
            <a:xfrm>
              <a:off x="12066617" y="4860359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94" name="Google Shape;336;p38">
              <a:extLst>
                <a:ext uri="{FF2B5EF4-FFF2-40B4-BE49-F238E27FC236}">
                  <a16:creationId xmlns:a16="http://schemas.microsoft.com/office/drawing/2014/main" id="{35525750-6FA1-45FD-EA3B-C7B3E828FD77}"/>
                </a:ext>
              </a:extLst>
            </p:cNvPr>
            <p:cNvSpPr/>
            <p:nvPr/>
          </p:nvSpPr>
          <p:spPr>
            <a:xfrm>
              <a:off x="9975353" y="5016530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95" name="Google Shape;337;p38">
              <a:extLst>
                <a:ext uri="{FF2B5EF4-FFF2-40B4-BE49-F238E27FC236}">
                  <a16:creationId xmlns:a16="http://schemas.microsoft.com/office/drawing/2014/main" id="{61D0CFDC-DCAD-F27F-FD11-A588CCB67B9A}"/>
                </a:ext>
              </a:extLst>
            </p:cNvPr>
            <p:cNvSpPr/>
            <p:nvPr/>
          </p:nvSpPr>
          <p:spPr>
            <a:xfrm>
              <a:off x="10124729" y="5016530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96" name="Google Shape;338;p38">
              <a:extLst>
                <a:ext uri="{FF2B5EF4-FFF2-40B4-BE49-F238E27FC236}">
                  <a16:creationId xmlns:a16="http://schemas.microsoft.com/office/drawing/2014/main" id="{D34B2103-08D2-CE7B-3566-AA116B4EE5BC}"/>
                </a:ext>
              </a:extLst>
            </p:cNvPr>
            <p:cNvSpPr/>
            <p:nvPr/>
          </p:nvSpPr>
          <p:spPr>
            <a:xfrm>
              <a:off x="10274105" y="5016530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97" name="Google Shape;339;p38">
              <a:extLst>
                <a:ext uri="{FF2B5EF4-FFF2-40B4-BE49-F238E27FC236}">
                  <a16:creationId xmlns:a16="http://schemas.microsoft.com/office/drawing/2014/main" id="{41819662-47E1-0837-873C-2493791B4BC9}"/>
                </a:ext>
              </a:extLst>
            </p:cNvPr>
            <p:cNvSpPr/>
            <p:nvPr/>
          </p:nvSpPr>
          <p:spPr>
            <a:xfrm>
              <a:off x="10423481" y="5016530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98" name="Google Shape;340;p38">
              <a:extLst>
                <a:ext uri="{FF2B5EF4-FFF2-40B4-BE49-F238E27FC236}">
                  <a16:creationId xmlns:a16="http://schemas.microsoft.com/office/drawing/2014/main" id="{363D9E00-E163-B419-4C34-10C6D6768642}"/>
                </a:ext>
              </a:extLst>
            </p:cNvPr>
            <p:cNvSpPr/>
            <p:nvPr/>
          </p:nvSpPr>
          <p:spPr>
            <a:xfrm>
              <a:off x="10572857" y="5016530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99" name="Google Shape;341;p38">
              <a:extLst>
                <a:ext uri="{FF2B5EF4-FFF2-40B4-BE49-F238E27FC236}">
                  <a16:creationId xmlns:a16="http://schemas.microsoft.com/office/drawing/2014/main" id="{B3848424-BA65-F875-02D1-C77278FE9852}"/>
                </a:ext>
              </a:extLst>
            </p:cNvPr>
            <p:cNvSpPr/>
            <p:nvPr/>
          </p:nvSpPr>
          <p:spPr>
            <a:xfrm>
              <a:off x="10722233" y="5016530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00" name="Google Shape;342;p38">
              <a:extLst>
                <a:ext uri="{FF2B5EF4-FFF2-40B4-BE49-F238E27FC236}">
                  <a16:creationId xmlns:a16="http://schemas.microsoft.com/office/drawing/2014/main" id="{D6BBC66A-3226-5AE7-1E68-9DFD3D15826C}"/>
                </a:ext>
              </a:extLst>
            </p:cNvPr>
            <p:cNvSpPr/>
            <p:nvPr/>
          </p:nvSpPr>
          <p:spPr>
            <a:xfrm>
              <a:off x="10871609" y="5016530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01" name="Google Shape;343;p38">
              <a:extLst>
                <a:ext uri="{FF2B5EF4-FFF2-40B4-BE49-F238E27FC236}">
                  <a16:creationId xmlns:a16="http://schemas.microsoft.com/office/drawing/2014/main" id="{528C1EC2-43FF-D2B6-8598-07488DCE8ECE}"/>
                </a:ext>
              </a:extLst>
            </p:cNvPr>
            <p:cNvSpPr/>
            <p:nvPr/>
          </p:nvSpPr>
          <p:spPr>
            <a:xfrm>
              <a:off x="11020985" y="5016530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02" name="Google Shape;344;p38">
              <a:extLst>
                <a:ext uri="{FF2B5EF4-FFF2-40B4-BE49-F238E27FC236}">
                  <a16:creationId xmlns:a16="http://schemas.microsoft.com/office/drawing/2014/main" id="{F4E7913A-46AF-BBD9-0F0A-B5161BCF16F6}"/>
                </a:ext>
              </a:extLst>
            </p:cNvPr>
            <p:cNvSpPr/>
            <p:nvPr/>
          </p:nvSpPr>
          <p:spPr>
            <a:xfrm>
              <a:off x="11170361" y="5016530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03" name="Google Shape;345;p38">
              <a:extLst>
                <a:ext uri="{FF2B5EF4-FFF2-40B4-BE49-F238E27FC236}">
                  <a16:creationId xmlns:a16="http://schemas.microsoft.com/office/drawing/2014/main" id="{4AA1E48B-3AC8-E875-94C1-39055AC3C323}"/>
                </a:ext>
              </a:extLst>
            </p:cNvPr>
            <p:cNvSpPr/>
            <p:nvPr/>
          </p:nvSpPr>
          <p:spPr>
            <a:xfrm>
              <a:off x="11319737" y="5016530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04" name="Google Shape;346;p38">
              <a:extLst>
                <a:ext uri="{FF2B5EF4-FFF2-40B4-BE49-F238E27FC236}">
                  <a16:creationId xmlns:a16="http://schemas.microsoft.com/office/drawing/2014/main" id="{74CEBC2D-689B-8AF0-147B-13DCDB55E571}"/>
                </a:ext>
              </a:extLst>
            </p:cNvPr>
            <p:cNvSpPr/>
            <p:nvPr/>
          </p:nvSpPr>
          <p:spPr>
            <a:xfrm>
              <a:off x="11469113" y="5016530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05" name="Google Shape;347;p38">
              <a:extLst>
                <a:ext uri="{FF2B5EF4-FFF2-40B4-BE49-F238E27FC236}">
                  <a16:creationId xmlns:a16="http://schemas.microsoft.com/office/drawing/2014/main" id="{114087AB-C2D1-524E-0FAA-C5C741208C3C}"/>
                </a:ext>
              </a:extLst>
            </p:cNvPr>
            <p:cNvSpPr/>
            <p:nvPr/>
          </p:nvSpPr>
          <p:spPr>
            <a:xfrm>
              <a:off x="11618489" y="5016530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06" name="Google Shape;348;p38">
              <a:extLst>
                <a:ext uri="{FF2B5EF4-FFF2-40B4-BE49-F238E27FC236}">
                  <a16:creationId xmlns:a16="http://schemas.microsoft.com/office/drawing/2014/main" id="{7F10B69F-F3C1-1454-FAE9-B87B187CE5D4}"/>
                </a:ext>
              </a:extLst>
            </p:cNvPr>
            <p:cNvSpPr/>
            <p:nvPr/>
          </p:nvSpPr>
          <p:spPr>
            <a:xfrm>
              <a:off x="11767865" y="5016530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07" name="Google Shape;349;p38">
              <a:extLst>
                <a:ext uri="{FF2B5EF4-FFF2-40B4-BE49-F238E27FC236}">
                  <a16:creationId xmlns:a16="http://schemas.microsoft.com/office/drawing/2014/main" id="{DEC20423-691B-080A-ED00-65DB0F9F5B7E}"/>
                </a:ext>
              </a:extLst>
            </p:cNvPr>
            <p:cNvSpPr/>
            <p:nvPr/>
          </p:nvSpPr>
          <p:spPr>
            <a:xfrm>
              <a:off x="11917241" y="5016530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08" name="Google Shape;350;p38">
              <a:extLst>
                <a:ext uri="{FF2B5EF4-FFF2-40B4-BE49-F238E27FC236}">
                  <a16:creationId xmlns:a16="http://schemas.microsoft.com/office/drawing/2014/main" id="{49FDF56E-70FA-23DB-A5E0-401E4BD5BC86}"/>
                </a:ext>
              </a:extLst>
            </p:cNvPr>
            <p:cNvSpPr/>
            <p:nvPr/>
          </p:nvSpPr>
          <p:spPr>
            <a:xfrm>
              <a:off x="12066617" y="5016530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09" name="Google Shape;351;p38">
              <a:extLst>
                <a:ext uri="{FF2B5EF4-FFF2-40B4-BE49-F238E27FC236}">
                  <a16:creationId xmlns:a16="http://schemas.microsoft.com/office/drawing/2014/main" id="{126BEE87-86AB-E575-1238-AEA4C99CB735}"/>
                </a:ext>
              </a:extLst>
            </p:cNvPr>
            <p:cNvSpPr/>
            <p:nvPr/>
          </p:nvSpPr>
          <p:spPr>
            <a:xfrm>
              <a:off x="9975353" y="5178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10" name="Google Shape;352;p38">
              <a:extLst>
                <a:ext uri="{FF2B5EF4-FFF2-40B4-BE49-F238E27FC236}">
                  <a16:creationId xmlns:a16="http://schemas.microsoft.com/office/drawing/2014/main" id="{2D01F604-BA8D-2E7F-6289-8AA898F9EF9F}"/>
                </a:ext>
              </a:extLst>
            </p:cNvPr>
            <p:cNvSpPr/>
            <p:nvPr/>
          </p:nvSpPr>
          <p:spPr>
            <a:xfrm>
              <a:off x="10124729" y="5178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11" name="Google Shape;353;p38">
              <a:extLst>
                <a:ext uri="{FF2B5EF4-FFF2-40B4-BE49-F238E27FC236}">
                  <a16:creationId xmlns:a16="http://schemas.microsoft.com/office/drawing/2014/main" id="{FFB3516B-060F-920C-D388-E7B877339105}"/>
                </a:ext>
              </a:extLst>
            </p:cNvPr>
            <p:cNvSpPr/>
            <p:nvPr/>
          </p:nvSpPr>
          <p:spPr>
            <a:xfrm>
              <a:off x="10274105" y="5178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12" name="Google Shape;354;p38">
              <a:extLst>
                <a:ext uri="{FF2B5EF4-FFF2-40B4-BE49-F238E27FC236}">
                  <a16:creationId xmlns:a16="http://schemas.microsoft.com/office/drawing/2014/main" id="{0C5987D3-551A-F78B-50FE-F1DFFD8C1609}"/>
                </a:ext>
              </a:extLst>
            </p:cNvPr>
            <p:cNvSpPr/>
            <p:nvPr/>
          </p:nvSpPr>
          <p:spPr>
            <a:xfrm>
              <a:off x="10423481" y="5178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13" name="Google Shape;355;p38">
              <a:extLst>
                <a:ext uri="{FF2B5EF4-FFF2-40B4-BE49-F238E27FC236}">
                  <a16:creationId xmlns:a16="http://schemas.microsoft.com/office/drawing/2014/main" id="{CEE0AE00-2A58-DA74-A886-39F86E4E2187}"/>
                </a:ext>
              </a:extLst>
            </p:cNvPr>
            <p:cNvSpPr/>
            <p:nvPr/>
          </p:nvSpPr>
          <p:spPr>
            <a:xfrm>
              <a:off x="10572857" y="5178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14" name="Google Shape;356;p38">
              <a:extLst>
                <a:ext uri="{FF2B5EF4-FFF2-40B4-BE49-F238E27FC236}">
                  <a16:creationId xmlns:a16="http://schemas.microsoft.com/office/drawing/2014/main" id="{5AB75B66-249B-A999-8FF6-37E601F61152}"/>
                </a:ext>
              </a:extLst>
            </p:cNvPr>
            <p:cNvSpPr/>
            <p:nvPr/>
          </p:nvSpPr>
          <p:spPr>
            <a:xfrm>
              <a:off x="10722233" y="5178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15" name="Google Shape;357;p38">
              <a:extLst>
                <a:ext uri="{FF2B5EF4-FFF2-40B4-BE49-F238E27FC236}">
                  <a16:creationId xmlns:a16="http://schemas.microsoft.com/office/drawing/2014/main" id="{C202C78B-0575-7DD5-AE8B-2665936AEC2F}"/>
                </a:ext>
              </a:extLst>
            </p:cNvPr>
            <p:cNvSpPr/>
            <p:nvPr/>
          </p:nvSpPr>
          <p:spPr>
            <a:xfrm>
              <a:off x="10871609" y="5178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16" name="Google Shape;358;p38">
              <a:extLst>
                <a:ext uri="{FF2B5EF4-FFF2-40B4-BE49-F238E27FC236}">
                  <a16:creationId xmlns:a16="http://schemas.microsoft.com/office/drawing/2014/main" id="{5679CA02-A315-CE0A-5016-7808DAB3F74E}"/>
                </a:ext>
              </a:extLst>
            </p:cNvPr>
            <p:cNvSpPr/>
            <p:nvPr/>
          </p:nvSpPr>
          <p:spPr>
            <a:xfrm>
              <a:off x="11020985" y="5178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17" name="Google Shape;359;p38">
              <a:extLst>
                <a:ext uri="{FF2B5EF4-FFF2-40B4-BE49-F238E27FC236}">
                  <a16:creationId xmlns:a16="http://schemas.microsoft.com/office/drawing/2014/main" id="{4938D6BD-F97A-6803-4E08-33410B2AEE1F}"/>
                </a:ext>
              </a:extLst>
            </p:cNvPr>
            <p:cNvSpPr/>
            <p:nvPr/>
          </p:nvSpPr>
          <p:spPr>
            <a:xfrm>
              <a:off x="11170361" y="5178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18" name="Google Shape;360;p38">
              <a:extLst>
                <a:ext uri="{FF2B5EF4-FFF2-40B4-BE49-F238E27FC236}">
                  <a16:creationId xmlns:a16="http://schemas.microsoft.com/office/drawing/2014/main" id="{294EA800-9992-CDF8-4E29-3B23D9865427}"/>
                </a:ext>
              </a:extLst>
            </p:cNvPr>
            <p:cNvSpPr/>
            <p:nvPr/>
          </p:nvSpPr>
          <p:spPr>
            <a:xfrm>
              <a:off x="11319737" y="5178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19" name="Google Shape;361;p38">
              <a:extLst>
                <a:ext uri="{FF2B5EF4-FFF2-40B4-BE49-F238E27FC236}">
                  <a16:creationId xmlns:a16="http://schemas.microsoft.com/office/drawing/2014/main" id="{4D9F8D08-8F38-6447-9AE2-E3ACA9F1A7FD}"/>
                </a:ext>
              </a:extLst>
            </p:cNvPr>
            <p:cNvSpPr/>
            <p:nvPr/>
          </p:nvSpPr>
          <p:spPr>
            <a:xfrm>
              <a:off x="11469113" y="5178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20" name="Google Shape;362;p38">
              <a:extLst>
                <a:ext uri="{FF2B5EF4-FFF2-40B4-BE49-F238E27FC236}">
                  <a16:creationId xmlns:a16="http://schemas.microsoft.com/office/drawing/2014/main" id="{8255F7B5-FAFC-C2A6-7B80-5B13B33942EF}"/>
                </a:ext>
              </a:extLst>
            </p:cNvPr>
            <p:cNvSpPr/>
            <p:nvPr/>
          </p:nvSpPr>
          <p:spPr>
            <a:xfrm>
              <a:off x="11618489" y="5178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21" name="Google Shape;363;p38">
              <a:extLst>
                <a:ext uri="{FF2B5EF4-FFF2-40B4-BE49-F238E27FC236}">
                  <a16:creationId xmlns:a16="http://schemas.microsoft.com/office/drawing/2014/main" id="{7485C006-E2C4-95C8-B19D-6E8103D5466A}"/>
                </a:ext>
              </a:extLst>
            </p:cNvPr>
            <p:cNvSpPr/>
            <p:nvPr/>
          </p:nvSpPr>
          <p:spPr>
            <a:xfrm>
              <a:off x="11767865" y="5178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22" name="Google Shape;364;p38">
              <a:extLst>
                <a:ext uri="{FF2B5EF4-FFF2-40B4-BE49-F238E27FC236}">
                  <a16:creationId xmlns:a16="http://schemas.microsoft.com/office/drawing/2014/main" id="{BD4B3C23-55FE-A079-8748-68ED1CBF0ADC}"/>
                </a:ext>
              </a:extLst>
            </p:cNvPr>
            <p:cNvSpPr/>
            <p:nvPr/>
          </p:nvSpPr>
          <p:spPr>
            <a:xfrm>
              <a:off x="11917241" y="5178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23" name="Google Shape;365;p38">
              <a:extLst>
                <a:ext uri="{FF2B5EF4-FFF2-40B4-BE49-F238E27FC236}">
                  <a16:creationId xmlns:a16="http://schemas.microsoft.com/office/drawing/2014/main" id="{E0783181-6AB5-6945-E26C-C48606E39082}"/>
                </a:ext>
              </a:extLst>
            </p:cNvPr>
            <p:cNvSpPr/>
            <p:nvPr/>
          </p:nvSpPr>
          <p:spPr>
            <a:xfrm>
              <a:off x="12066617" y="5178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24" name="Google Shape;366;p38">
              <a:extLst>
                <a:ext uri="{FF2B5EF4-FFF2-40B4-BE49-F238E27FC236}">
                  <a16:creationId xmlns:a16="http://schemas.microsoft.com/office/drawing/2014/main" id="{3627CBFD-B142-5010-042B-EFFBFEB63D0B}"/>
                </a:ext>
              </a:extLst>
            </p:cNvPr>
            <p:cNvSpPr/>
            <p:nvPr/>
          </p:nvSpPr>
          <p:spPr>
            <a:xfrm>
              <a:off x="9975353" y="53308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25" name="Google Shape;367;p38">
              <a:extLst>
                <a:ext uri="{FF2B5EF4-FFF2-40B4-BE49-F238E27FC236}">
                  <a16:creationId xmlns:a16="http://schemas.microsoft.com/office/drawing/2014/main" id="{CA1C063D-0597-CCD1-2E4C-75EA5D13AB15}"/>
                </a:ext>
              </a:extLst>
            </p:cNvPr>
            <p:cNvSpPr/>
            <p:nvPr/>
          </p:nvSpPr>
          <p:spPr>
            <a:xfrm>
              <a:off x="10124729" y="53308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26" name="Google Shape;368;p38">
              <a:extLst>
                <a:ext uri="{FF2B5EF4-FFF2-40B4-BE49-F238E27FC236}">
                  <a16:creationId xmlns:a16="http://schemas.microsoft.com/office/drawing/2014/main" id="{A044E102-AC3C-18D7-9953-CCE0E041B7D4}"/>
                </a:ext>
              </a:extLst>
            </p:cNvPr>
            <p:cNvSpPr/>
            <p:nvPr/>
          </p:nvSpPr>
          <p:spPr>
            <a:xfrm>
              <a:off x="10274105" y="53308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27" name="Google Shape;369;p38">
              <a:extLst>
                <a:ext uri="{FF2B5EF4-FFF2-40B4-BE49-F238E27FC236}">
                  <a16:creationId xmlns:a16="http://schemas.microsoft.com/office/drawing/2014/main" id="{F3EFFA9C-124A-9C2F-396D-D0A015E2E566}"/>
                </a:ext>
              </a:extLst>
            </p:cNvPr>
            <p:cNvSpPr/>
            <p:nvPr/>
          </p:nvSpPr>
          <p:spPr>
            <a:xfrm>
              <a:off x="10423481" y="53308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28" name="Google Shape;370;p38">
              <a:extLst>
                <a:ext uri="{FF2B5EF4-FFF2-40B4-BE49-F238E27FC236}">
                  <a16:creationId xmlns:a16="http://schemas.microsoft.com/office/drawing/2014/main" id="{E284A667-025E-0B5A-9E97-880E43C8602F}"/>
                </a:ext>
              </a:extLst>
            </p:cNvPr>
            <p:cNvSpPr/>
            <p:nvPr/>
          </p:nvSpPr>
          <p:spPr>
            <a:xfrm>
              <a:off x="10572857" y="53308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29" name="Google Shape;371;p38">
              <a:extLst>
                <a:ext uri="{FF2B5EF4-FFF2-40B4-BE49-F238E27FC236}">
                  <a16:creationId xmlns:a16="http://schemas.microsoft.com/office/drawing/2014/main" id="{3C914A39-7AAC-600A-1DA0-D3F77D2D2CC4}"/>
                </a:ext>
              </a:extLst>
            </p:cNvPr>
            <p:cNvSpPr/>
            <p:nvPr/>
          </p:nvSpPr>
          <p:spPr>
            <a:xfrm>
              <a:off x="10722233" y="53308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30" name="Google Shape;372;p38">
              <a:extLst>
                <a:ext uri="{FF2B5EF4-FFF2-40B4-BE49-F238E27FC236}">
                  <a16:creationId xmlns:a16="http://schemas.microsoft.com/office/drawing/2014/main" id="{9A8BDEE2-C70C-2EB6-8D00-8E7E58398537}"/>
                </a:ext>
              </a:extLst>
            </p:cNvPr>
            <p:cNvSpPr/>
            <p:nvPr/>
          </p:nvSpPr>
          <p:spPr>
            <a:xfrm>
              <a:off x="10871609" y="53308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31" name="Google Shape;373;p38">
              <a:extLst>
                <a:ext uri="{FF2B5EF4-FFF2-40B4-BE49-F238E27FC236}">
                  <a16:creationId xmlns:a16="http://schemas.microsoft.com/office/drawing/2014/main" id="{BCB4B7CF-B333-E681-EF72-116403DE36A5}"/>
                </a:ext>
              </a:extLst>
            </p:cNvPr>
            <p:cNvSpPr/>
            <p:nvPr/>
          </p:nvSpPr>
          <p:spPr>
            <a:xfrm>
              <a:off x="11020985" y="53308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32" name="Google Shape;374;p38">
              <a:extLst>
                <a:ext uri="{FF2B5EF4-FFF2-40B4-BE49-F238E27FC236}">
                  <a16:creationId xmlns:a16="http://schemas.microsoft.com/office/drawing/2014/main" id="{6F44F282-0161-B627-D214-88573705FD51}"/>
                </a:ext>
              </a:extLst>
            </p:cNvPr>
            <p:cNvSpPr/>
            <p:nvPr/>
          </p:nvSpPr>
          <p:spPr>
            <a:xfrm>
              <a:off x="11170361" y="53308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33" name="Google Shape;375;p38">
              <a:extLst>
                <a:ext uri="{FF2B5EF4-FFF2-40B4-BE49-F238E27FC236}">
                  <a16:creationId xmlns:a16="http://schemas.microsoft.com/office/drawing/2014/main" id="{E6C8C28C-44BA-61CB-89AA-18868A361782}"/>
                </a:ext>
              </a:extLst>
            </p:cNvPr>
            <p:cNvSpPr/>
            <p:nvPr/>
          </p:nvSpPr>
          <p:spPr>
            <a:xfrm>
              <a:off x="11319737" y="53308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34" name="Google Shape;376;p38">
              <a:extLst>
                <a:ext uri="{FF2B5EF4-FFF2-40B4-BE49-F238E27FC236}">
                  <a16:creationId xmlns:a16="http://schemas.microsoft.com/office/drawing/2014/main" id="{33F8DD91-8DD7-AC99-F24A-76E5688900C5}"/>
                </a:ext>
              </a:extLst>
            </p:cNvPr>
            <p:cNvSpPr/>
            <p:nvPr/>
          </p:nvSpPr>
          <p:spPr>
            <a:xfrm>
              <a:off x="11469113" y="53308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35" name="Google Shape;377;p38">
              <a:extLst>
                <a:ext uri="{FF2B5EF4-FFF2-40B4-BE49-F238E27FC236}">
                  <a16:creationId xmlns:a16="http://schemas.microsoft.com/office/drawing/2014/main" id="{543F1BDF-4913-7C31-3936-904275398C51}"/>
                </a:ext>
              </a:extLst>
            </p:cNvPr>
            <p:cNvSpPr/>
            <p:nvPr/>
          </p:nvSpPr>
          <p:spPr>
            <a:xfrm>
              <a:off x="11618489" y="53308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36" name="Google Shape;378;p38">
              <a:extLst>
                <a:ext uri="{FF2B5EF4-FFF2-40B4-BE49-F238E27FC236}">
                  <a16:creationId xmlns:a16="http://schemas.microsoft.com/office/drawing/2014/main" id="{108D3D16-0242-AC6D-FF35-D82EC638BBB8}"/>
                </a:ext>
              </a:extLst>
            </p:cNvPr>
            <p:cNvSpPr/>
            <p:nvPr/>
          </p:nvSpPr>
          <p:spPr>
            <a:xfrm>
              <a:off x="11767865" y="53308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37" name="Google Shape;379;p38">
              <a:extLst>
                <a:ext uri="{FF2B5EF4-FFF2-40B4-BE49-F238E27FC236}">
                  <a16:creationId xmlns:a16="http://schemas.microsoft.com/office/drawing/2014/main" id="{963C442C-E54C-86EA-CDCD-030FB308F41C}"/>
                </a:ext>
              </a:extLst>
            </p:cNvPr>
            <p:cNvSpPr/>
            <p:nvPr/>
          </p:nvSpPr>
          <p:spPr>
            <a:xfrm>
              <a:off x="11917241" y="53308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38" name="Google Shape;380;p38">
              <a:extLst>
                <a:ext uri="{FF2B5EF4-FFF2-40B4-BE49-F238E27FC236}">
                  <a16:creationId xmlns:a16="http://schemas.microsoft.com/office/drawing/2014/main" id="{0CAD7595-55BC-6C7B-99FA-6B8AFFB64A62}"/>
                </a:ext>
              </a:extLst>
            </p:cNvPr>
            <p:cNvSpPr/>
            <p:nvPr/>
          </p:nvSpPr>
          <p:spPr>
            <a:xfrm>
              <a:off x="12066617" y="53308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39" name="Google Shape;381;p38">
              <a:extLst>
                <a:ext uri="{FF2B5EF4-FFF2-40B4-BE49-F238E27FC236}">
                  <a16:creationId xmlns:a16="http://schemas.microsoft.com/office/drawing/2014/main" id="{6512E737-966E-CD3D-6B6A-D9AD9C769045}"/>
                </a:ext>
              </a:extLst>
            </p:cNvPr>
            <p:cNvSpPr/>
            <p:nvPr/>
          </p:nvSpPr>
          <p:spPr>
            <a:xfrm>
              <a:off x="9975353" y="54832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40" name="Google Shape;382;p38">
              <a:extLst>
                <a:ext uri="{FF2B5EF4-FFF2-40B4-BE49-F238E27FC236}">
                  <a16:creationId xmlns:a16="http://schemas.microsoft.com/office/drawing/2014/main" id="{7BDCFAE9-8285-F5F0-3C38-F73846F525A1}"/>
                </a:ext>
              </a:extLst>
            </p:cNvPr>
            <p:cNvSpPr/>
            <p:nvPr/>
          </p:nvSpPr>
          <p:spPr>
            <a:xfrm>
              <a:off x="10124729" y="54832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41" name="Google Shape;383;p38">
              <a:extLst>
                <a:ext uri="{FF2B5EF4-FFF2-40B4-BE49-F238E27FC236}">
                  <a16:creationId xmlns:a16="http://schemas.microsoft.com/office/drawing/2014/main" id="{A387A746-DD3D-EE45-C042-061034E64A4A}"/>
                </a:ext>
              </a:extLst>
            </p:cNvPr>
            <p:cNvSpPr/>
            <p:nvPr/>
          </p:nvSpPr>
          <p:spPr>
            <a:xfrm>
              <a:off x="10274105" y="54832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42" name="Google Shape;384;p38">
              <a:extLst>
                <a:ext uri="{FF2B5EF4-FFF2-40B4-BE49-F238E27FC236}">
                  <a16:creationId xmlns:a16="http://schemas.microsoft.com/office/drawing/2014/main" id="{90661971-90E8-4C1D-83A7-2CF622750BF5}"/>
                </a:ext>
              </a:extLst>
            </p:cNvPr>
            <p:cNvSpPr/>
            <p:nvPr/>
          </p:nvSpPr>
          <p:spPr>
            <a:xfrm>
              <a:off x="10423481" y="54832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43" name="Google Shape;385;p38">
              <a:extLst>
                <a:ext uri="{FF2B5EF4-FFF2-40B4-BE49-F238E27FC236}">
                  <a16:creationId xmlns:a16="http://schemas.microsoft.com/office/drawing/2014/main" id="{6FB622FB-B32D-4308-0F44-9C341229AEA6}"/>
                </a:ext>
              </a:extLst>
            </p:cNvPr>
            <p:cNvSpPr/>
            <p:nvPr/>
          </p:nvSpPr>
          <p:spPr>
            <a:xfrm>
              <a:off x="10572857" y="54832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44" name="Google Shape;386;p38">
              <a:extLst>
                <a:ext uri="{FF2B5EF4-FFF2-40B4-BE49-F238E27FC236}">
                  <a16:creationId xmlns:a16="http://schemas.microsoft.com/office/drawing/2014/main" id="{6DF5D4D4-52FC-7F9C-8120-D74FD3207845}"/>
                </a:ext>
              </a:extLst>
            </p:cNvPr>
            <p:cNvSpPr/>
            <p:nvPr/>
          </p:nvSpPr>
          <p:spPr>
            <a:xfrm>
              <a:off x="10722233" y="54832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45" name="Google Shape;387;p38">
              <a:extLst>
                <a:ext uri="{FF2B5EF4-FFF2-40B4-BE49-F238E27FC236}">
                  <a16:creationId xmlns:a16="http://schemas.microsoft.com/office/drawing/2014/main" id="{50333CBA-3BFA-6682-8D7A-F0CA48B9BA0C}"/>
                </a:ext>
              </a:extLst>
            </p:cNvPr>
            <p:cNvSpPr/>
            <p:nvPr/>
          </p:nvSpPr>
          <p:spPr>
            <a:xfrm>
              <a:off x="10871609" y="54832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46" name="Google Shape;388;p38">
              <a:extLst>
                <a:ext uri="{FF2B5EF4-FFF2-40B4-BE49-F238E27FC236}">
                  <a16:creationId xmlns:a16="http://schemas.microsoft.com/office/drawing/2014/main" id="{657581A6-AEF2-E7DC-FD97-263C20AB6042}"/>
                </a:ext>
              </a:extLst>
            </p:cNvPr>
            <p:cNvSpPr/>
            <p:nvPr/>
          </p:nvSpPr>
          <p:spPr>
            <a:xfrm>
              <a:off x="11020985" y="54832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47" name="Google Shape;389;p38">
              <a:extLst>
                <a:ext uri="{FF2B5EF4-FFF2-40B4-BE49-F238E27FC236}">
                  <a16:creationId xmlns:a16="http://schemas.microsoft.com/office/drawing/2014/main" id="{5ED10D0B-3CBF-AAB6-F291-C1621E337A1F}"/>
                </a:ext>
              </a:extLst>
            </p:cNvPr>
            <p:cNvSpPr/>
            <p:nvPr/>
          </p:nvSpPr>
          <p:spPr>
            <a:xfrm>
              <a:off x="11170361" y="54832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48" name="Google Shape;390;p38">
              <a:extLst>
                <a:ext uri="{FF2B5EF4-FFF2-40B4-BE49-F238E27FC236}">
                  <a16:creationId xmlns:a16="http://schemas.microsoft.com/office/drawing/2014/main" id="{3A6B5771-C9BF-B013-30E3-649621B68D47}"/>
                </a:ext>
              </a:extLst>
            </p:cNvPr>
            <p:cNvSpPr/>
            <p:nvPr/>
          </p:nvSpPr>
          <p:spPr>
            <a:xfrm>
              <a:off x="11319737" y="54832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49" name="Google Shape;391;p38">
              <a:extLst>
                <a:ext uri="{FF2B5EF4-FFF2-40B4-BE49-F238E27FC236}">
                  <a16:creationId xmlns:a16="http://schemas.microsoft.com/office/drawing/2014/main" id="{05BC1825-6317-2AFE-5143-A3562FC0DBD4}"/>
                </a:ext>
              </a:extLst>
            </p:cNvPr>
            <p:cNvSpPr/>
            <p:nvPr/>
          </p:nvSpPr>
          <p:spPr>
            <a:xfrm>
              <a:off x="11469113" y="54832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50" name="Google Shape;392;p38">
              <a:extLst>
                <a:ext uri="{FF2B5EF4-FFF2-40B4-BE49-F238E27FC236}">
                  <a16:creationId xmlns:a16="http://schemas.microsoft.com/office/drawing/2014/main" id="{77ED244A-D023-B846-EBF1-B86213704EC5}"/>
                </a:ext>
              </a:extLst>
            </p:cNvPr>
            <p:cNvSpPr/>
            <p:nvPr/>
          </p:nvSpPr>
          <p:spPr>
            <a:xfrm>
              <a:off x="11618489" y="54832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51" name="Google Shape;393;p38">
              <a:extLst>
                <a:ext uri="{FF2B5EF4-FFF2-40B4-BE49-F238E27FC236}">
                  <a16:creationId xmlns:a16="http://schemas.microsoft.com/office/drawing/2014/main" id="{68D950B9-07ED-FFE2-D6A8-9BCDD2DC292E}"/>
                </a:ext>
              </a:extLst>
            </p:cNvPr>
            <p:cNvSpPr/>
            <p:nvPr/>
          </p:nvSpPr>
          <p:spPr>
            <a:xfrm>
              <a:off x="11767865" y="54832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52" name="Google Shape;394;p38">
              <a:extLst>
                <a:ext uri="{FF2B5EF4-FFF2-40B4-BE49-F238E27FC236}">
                  <a16:creationId xmlns:a16="http://schemas.microsoft.com/office/drawing/2014/main" id="{131ED435-4B76-9BBB-FFE0-364E2D7C8984}"/>
                </a:ext>
              </a:extLst>
            </p:cNvPr>
            <p:cNvSpPr/>
            <p:nvPr/>
          </p:nvSpPr>
          <p:spPr>
            <a:xfrm>
              <a:off x="11917241" y="54832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53" name="Google Shape;395;p38">
              <a:extLst>
                <a:ext uri="{FF2B5EF4-FFF2-40B4-BE49-F238E27FC236}">
                  <a16:creationId xmlns:a16="http://schemas.microsoft.com/office/drawing/2014/main" id="{4699F6C6-297B-860B-5912-F11DD8D8847B}"/>
                </a:ext>
              </a:extLst>
            </p:cNvPr>
            <p:cNvSpPr/>
            <p:nvPr/>
          </p:nvSpPr>
          <p:spPr>
            <a:xfrm>
              <a:off x="12066617" y="54832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54" name="Google Shape;396;p38">
              <a:extLst>
                <a:ext uri="{FF2B5EF4-FFF2-40B4-BE49-F238E27FC236}">
                  <a16:creationId xmlns:a16="http://schemas.microsoft.com/office/drawing/2014/main" id="{2E4C0AC1-4753-A566-D913-FB67886CD4E9}"/>
                </a:ext>
              </a:extLst>
            </p:cNvPr>
            <p:cNvSpPr/>
            <p:nvPr/>
          </p:nvSpPr>
          <p:spPr>
            <a:xfrm>
              <a:off x="9975353" y="56356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55" name="Google Shape;397;p38">
              <a:extLst>
                <a:ext uri="{FF2B5EF4-FFF2-40B4-BE49-F238E27FC236}">
                  <a16:creationId xmlns:a16="http://schemas.microsoft.com/office/drawing/2014/main" id="{44120936-A868-9162-A152-14896166F0DF}"/>
                </a:ext>
              </a:extLst>
            </p:cNvPr>
            <p:cNvSpPr/>
            <p:nvPr/>
          </p:nvSpPr>
          <p:spPr>
            <a:xfrm>
              <a:off x="10124729" y="56356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56" name="Google Shape;398;p38">
              <a:extLst>
                <a:ext uri="{FF2B5EF4-FFF2-40B4-BE49-F238E27FC236}">
                  <a16:creationId xmlns:a16="http://schemas.microsoft.com/office/drawing/2014/main" id="{E5B76439-5DA7-95CD-CAC7-99F429A68A0B}"/>
                </a:ext>
              </a:extLst>
            </p:cNvPr>
            <p:cNvSpPr/>
            <p:nvPr/>
          </p:nvSpPr>
          <p:spPr>
            <a:xfrm>
              <a:off x="10274105" y="56356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57" name="Google Shape;399;p38">
              <a:extLst>
                <a:ext uri="{FF2B5EF4-FFF2-40B4-BE49-F238E27FC236}">
                  <a16:creationId xmlns:a16="http://schemas.microsoft.com/office/drawing/2014/main" id="{727585DA-BEDD-3CB1-0FD0-31D29A1955D0}"/>
                </a:ext>
              </a:extLst>
            </p:cNvPr>
            <p:cNvSpPr/>
            <p:nvPr/>
          </p:nvSpPr>
          <p:spPr>
            <a:xfrm>
              <a:off x="10423481" y="56356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58" name="Google Shape;400;p38">
              <a:extLst>
                <a:ext uri="{FF2B5EF4-FFF2-40B4-BE49-F238E27FC236}">
                  <a16:creationId xmlns:a16="http://schemas.microsoft.com/office/drawing/2014/main" id="{818F1C6B-92E7-30F8-F8AD-7EC1380A9112}"/>
                </a:ext>
              </a:extLst>
            </p:cNvPr>
            <p:cNvSpPr/>
            <p:nvPr/>
          </p:nvSpPr>
          <p:spPr>
            <a:xfrm>
              <a:off x="10572857" y="56356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59" name="Google Shape;401;p38">
              <a:extLst>
                <a:ext uri="{FF2B5EF4-FFF2-40B4-BE49-F238E27FC236}">
                  <a16:creationId xmlns:a16="http://schemas.microsoft.com/office/drawing/2014/main" id="{9AEB5D7A-EB87-513D-6A10-DB5F3C8CF48F}"/>
                </a:ext>
              </a:extLst>
            </p:cNvPr>
            <p:cNvSpPr/>
            <p:nvPr/>
          </p:nvSpPr>
          <p:spPr>
            <a:xfrm>
              <a:off x="10722233" y="56356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60" name="Google Shape;402;p38">
              <a:extLst>
                <a:ext uri="{FF2B5EF4-FFF2-40B4-BE49-F238E27FC236}">
                  <a16:creationId xmlns:a16="http://schemas.microsoft.com/office/drawing/2014/main" id="{D2154868-295B-6122-D9E1-E74634E2D024}"/>
                </a:ext>
              </a:extLst>
            </p:cNvPr>
            <p:cNvSpPr/>
            <p:nvPr/>
          </p:nvSpPr>
          <p:spPr>
            <a:xfrm>
              <a:off x="10871609" y="56356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61" name="Google Shape;403;p38">
              <a:extLst>
                <a:ext uri="{FF2B5EF4-FFF2-40B4-BE49-F238E27FC236}">
                  <a16:creationId xmlns:a16="http://schemas.microsoft.com/office/drawing/2014/main" id="{4C93E8D3-CEA7-022C-7528-8B9A42E92F68}"/>
                </a:ext>
              </a:extLst>
            </p:cNvPr>
            <p:cNvSpPr/>
            <p:nvPr/>
          </p:nvSpPr>
          <p:spPr>
            <a:xfrm>
              <a:off x="11020985" y="56356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62" name="Google Shape;404;p38">
              <a:extLst>
                <a:ext uri="{FF2B5EF4-FFF2-40B4-BE49-F238E27FC236}">
                  <a16:creationId xmlns:a16="http://schemas.microsoft.com/office/drawing/2014/main" id="{5EA95F1A-2104-77F5-7146-0DEF8F6D42ED}"/>
                </a:ext>
              </a:extLst>
            </p:cNvPr>
            <p:cNvSpPr/>
            <p:nvPr/>
          </p:nvSpPr>
          <p:spPr>
            <a:xfrm>
              <a:off x="11170361" y="56356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63" name="Google Shape;405;p38">
              <a:extLst>
                <a:ext uri="{FF2B5EF4-FFF2-40B4-BE49-F238E27FC236}">
                  <a16:creationId xmlns:a16="http://schemas.microsoft.com/office/drawing/2014/main" id="{379C8721-17C6-40C8-1EAB-652C930E2F4A}"/>
                </a:ext>
              </a:extLst>
            </p:cNvPr>
            <p:cNvSpPr/>
            <p:nvPr/>
          </p:nvSpPr>
          <p:spPr>
            <a:xfrm>
              <a:off x="11319737" y="56356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64" name="Google Shape;406;p38">
              <a:extLst>
                <a:ext uri="{FF2B5EF4-FFF2-40B4-BE49-F238E27FC236}">
                  <a16:creationId xmlns:a16="http://schemas.microsoft.com/office/drawing/2014/main" id="{368DB184-CE79-4FFF-1B09-54178990FB44}"/>
                </a:ext>
              </a:extLst>
            </p:cNvPr>
            <p:cNvSpPr/>
            <p:nvPr/>
          </p:nvSpPr>
          <p:spPr>
            <a:xfrm>
              <a:off x="11469113" y="56356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65" name="Google Shape;407;p38">
              <a:extLst>
                <a:ext uri="{FF2B5EF4-FFF2-40B4-BE49-F238E27FC236}">
                  <a16:creationId xmlns:a16="http://schemas.microsoft.com/office/drawing/2014/main" id="{0A03BB3B-25A2-6888-F990-55D4A4732786}"/>
                </a:ext>
              </a:extLst>
            </p:cNvPr>
            <p:cNvSpPr/>
            <p:nvPr/>
          </p:nvSpPr>
          <p:spPr>
            <a:xfrm>
              <a:off x="11618489" y="56356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66" name="Google Shape;408;p38">
              <a:extLst>
                <a:ext uri="{FF2B5EF4-FFF2-40B4-BE49-F238E27FC236}">
                  <a16:creationId xmlns:a16="http://schemas.microsoft.com/office/drawing/2014/main" id="{3A55CEC6-7F73-B183-C426-D50C382055A6}"/>
                </a:ext>
              </a:extLst>
            </p:cNvPr>
            <p:cNvSpPr/>
            <p:nvPr/>
          </p:nvSpPr>
          <p:spPr>
            <a:xfrm>
              <a:off x="11767865" y="56356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67" name="Google Shape;409;p38">
              <a:extLst>
                <a:ext uri="{FF2B5EF4-FFF2-40B4-BE49-F238E27FC236}">
                  <a16:creationId xmlns:a16="http://schemas.microsoft.com/office/drawing/2014/main" id="{6D5A04CD-3FFE-6CE3-915D-BE30CB4B97D7}"/>
                </a:ext>
              </a:extLst>
            </p:cNvPr>
            <p:cNvSpPr/>
            <p:nvPr/>
          </p:nvSpPr>
          <p:spPr>
            <a:xfrm>
              <a:off x="11917241" y="56356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68" name="Google Shape;410;p38">
              <a:extLst>
                <a:ext uri="{FF2B5EF4-FFF2-40B4-BE49-F238E27FC236}">
                  <a16:creationId xmlns:a16="http://schemas.microsoft.com/office/drawing/2014/main" id="{1F440FEC-2097-5FEB-CADA-013B88AE85B2}"/>
                </a:ext>
              </a:extLst>
            </p:cNvPr>
            <p:cNvSpPr/>
            <p:nvPr/>
          </p:nvSpPr>
          <p:spPr>
            <a:xfrm>
              <a:off x="12066617" y="56356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69" name="Google Shape;411;p38">
              <a:extLst>
                <a:ext uri="{FF2B5EF4-FFF2-40B4-BE49-F238E27FC236}">
                  <a16:creationId xmlns:a16="http://schemas.microsoft.com/office/drawing/2014/main" id="{8A93775E-10BC-E7DB-F80F-37CF540E70D5}"/>
                </a:ext>
              </a:extLst>
            </p:cNvPr>
            <p:cNvSpPr/>
            <p:nvPr/>
          </p:nvSpPr>
          <p:spPr>
            <a:xfrm>
              <a:off x="9975353" y="57880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70" name="Google Shape;412;p38">
              <a:extLst>
                <a:ext uri="{FF2B5EF4-FFF2-40B4-BE49-F238E27FC236}">
                  <a16:creationId xmlns:a16="http://schemas.microsoft.com/office/drawing/2014/main" id="{36462D21-AF6D-3990-F640-6DBAA67BCCC5}"/>
                </a:ext>
              </a:extLst>
            </p:cNvPr>
            <p:cNvSpPr/>
            <p:nvPr/>
          </p:nvSpPr>
          <p:spPr>
            <a:xfrm>
              <a:off x="10124729" y="57880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71" name="Google Shape;413;p38">
              <a:extLst>
                <a:ext uri="{FF2B5EF4-FFF2-40B4-BE49-F238E27FC236}">
                  <a16:creationId xmlns:a16="http://schemas.microsoft.com/office/drawing/2014/main" id="{01370680-1328-4D97-9CE9-3E4E34BADFB2}"/>
                </a:ext>
              </a:extLst>
            </p:cNvPr>
            <p:cNvSpPr/>
            <p:nvPr/>
          </p:nvSpPr>
          <p:spPr>
            <a:xfrm>
              <a:off x="10274105" y="57880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72" name="Google Shape;414;p38">
              <a:extLst>
                <a:ext uri="{FF2B5EF4-FFF2-40B4-BE49-F238E27FC236}">
                  <a16:creationId xmlns:a16="http://schemas.microsoft.com/office/drawing/2014/main" id="{17494CB7-4006-E882-0791-02DD6A98119F}"/>
                </a:ext>
              </a:extLst>
            </p:cNvPr>
            <p:cNvSpPr/>
            <p:nvPr/>
          </p:nvSpPr>
          <p:spPr>
            <a:xfrm>
              <a:off x="10423481" y="57880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73" name="Google Shape;415;p38">
              <a:extLst>
                <a:ext uri="{FF2B5EF4-FFF2-40B4-BE49-F238E27FC236}">
                  <a16:creationId xmlns:a16="http://schemas.microsoft.com/office/drawing/2014/main" id="{8F38500B-B79C-41D6-4400-CB6066B0F0AD}"/>
                </a:ext>
              </a:extLst>
            </p:cNvPr>
            <p:cNvSpPr/>
            <p:nvPr/>
          </p:nvSpPr>
          <p:spPr>
            <a:xfrm>
              <a:off x="10572857" y="57880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74" name="Google Shape;416;p38">
              <a:extLst>
                <a:ext uri="{FF2B5EF4-FFF2-40B4-BE49-F238E27FC236}">
                  <a16:creationId xmlns:a16="http://schemas.microsoft.com/office/drawing/2014/main" id="{13875118-5FBF-0814-A947-3A1B090A47F5}"/>
                </a:ext>
              </a:extLst>
            </p:cNvPr>
            <p:cNvSpPr/>
            <p:nvPr/>
          </p:nvSpPr>
          <p:spPr>
            <a:xfrm>
              <a:off x="10722233" y="57880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75" name="Google Shape;417;p38">
              <a:extLst>
                <a:ext uri="{FF2B5EF4-FFF2-40B4-BE49-F238E27FC236}">
                  <a16:creationId xmlns:a16="http://schemas.microsoft.com/office/drawing/2014/main" id="{24C4AB06-42E6-7837-35BB-2E211F62DEBC}"/>
                </a:ext>
              </a:extLst>
            </p:cNvPr>
            <p:cNvSpPr/>
            <p:nvPr/>
          </p:nvSpPr>
          <p:spPr>
            <a:xfrm>
              <a:off x="10871609" y="57880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76" name="Google Shape;418;p38">
              <a:extLst>
                <a:ext uri="{FF2B5EF4-FFF2-40B4-BE49-F238E27FC236}">
                  <a16:creationId xmlns:a16="http://schemas.microsoft.com/office/drawing/2014/main" id="{D62D937C-6DAD-78B8-7CD5-9B56B6247B9A}"/>
                </a:ext>
              </a:extLst>
            </p:cNvPr>
            <p:cNvSpPr/>
            <p:nvPr/>
          </p:nvSpPr>
          <p:spPr>
            <a:xfrm>
              <a:off x="11020985" y="57880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77" name="Google Shape;419;p38">
              <a:extLst>
                <a:ext uri="{FF2B5EF4-FFF2-40B4-BE49-F238E27FC236}">
                  <a16:creationId xmlns:a16="http://schemas.microsoft.com/office/drawing/2014/main" id="{22C68194-1A23-EB4E-D65B-D8D50CA70CE0}"/>
                </a:ext>
              </a:extLst>
            </p:cNvPr>
            <p:cNvSpPr/>
            <p:nvPr/>
          </p:nvSpPr>
          <p:spPr>
            <a:xfrm>
              <a:off x="11170361" y="57880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78" name="Google Shape;420;p38">
              <a:extLst>
                <a:ext uri="{FF2B5EF4-FFF2-40B4-BE49-F238E27FC236}">
                  <a16:creationId xmlns:a16="http://schemas.microsoft.com/office/drawing/2014/main" id="{73146E8D-FD29-D310-9D51-64E50CAD7B30}"/>
                </a:ext>
              </a:extLst>
            </p:cNvPr>
            <p:cNvSpPr/>
            <p:nvPr/>
          </p:nvSpPr>
          <p:spPr>
            <a:xfrm>
              <a:off x="11319737" y="57880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79" name="Google Shape;421;p38">
              <a:extLst>
                <a:ext uri="{FF2B5EF4-FFF2-40B4-BE49-F238E27FC236}">
                  <a16:creationId xmlns:a16="http://schemas.microsoft.com/office/drawing/2014/main" id="{C3565E33-0405-CA4B-38E1-FD2EDDA426C7}"/>
                </a:ext>
              </a:extLst>
            </p:cNvPr>
            <p:cNvSpPr/>
            <p:nvPr/>
          </p:nvSpPr>
          <p:spPr>
            <a:xfrm>
              <a:off x="11469113" y="57880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80" name="Google Shape;422;p38">
              <a:extLst>
                <a:ext uri="{FF2B5EF4-FFF2-40B4-BE49-F238E27FC236}">
                  <a16:creationId xmlns:a16="http://schemas.microsoft.com/office/drawing/2014/main" id="{B119E8B1-E033-2AF7-6835-3129D495DF95}"/>
                </a:ext>
              </a:extLst>
            </p:cNvPr>
            <p:cNvSpPr/>
            <p:nvPr/>
          </p:nvSpPr>
          <p:spPr>
            <a:xfrm>
              <a:off x="11618489" y="57880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81" name="Google Shape;423;p38">
              <a:extLst>
                <a:ext uri="{FF2B5EF4-FFF2-40B4-BE49-F238E27FC236}">
                  <a16:creationId xmlns:a16="http://schemas.microsoft.com/office/drawing/2014/main" id="{E6207C4B-E9E2-BD4B-3241-94765B7E2176}"/>
                </a:ext>
              </a:extLst>
            </p:cNvPr>
            <p:cNvSpPr/>
            <p:nvPr/>
          </p:nvSpPr>
          <p:spPr>
            <a:xfrm>
              <a:off x="11767865" y="57880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82" name="Google Shape;424;p38">
              <a:extLst>
                <a:ext uri="{FF2B5EF4-FFF2-40B4-BE49-F238E27FC236}">
                  <a16:creationId xmlns:a16="http://schemas.microsoft.com/office/drawing/2014/main" id="{F0B4DCA7-3C50-9E6D-6F29-679D0FB76AF8}"/>
                </a:ext>
              </a:extLst>
            </p:cNvPr>
            <p:cNvSpPr/>
            <p:nvPr/>
          </p:nvSpPr>
          <p:spPr>
            <a:xfrm>
              <a:off x="11917241" y="57880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83" name="Google Shape;425;p38">
              <a:extLst>
                <a:ext uri="{FF2B5EF4-FFF2-40B4-BE49-F238E27FC236}">
                  <a16:creationId xmlns:a16="http://schemas.microsoft.com/office/drawing/2014/main" id="{C4ECFC79-D83F-BC09-5224-0E3839209726}"/>
                </a:ext>
              </a:extLst>
            </p:cNvPr>
            <p:cNvSpPr/>
            <p:nvPr/>
          </p:nvSpPr>
          <p:spPr>
            <a:xfrm>
              <a:off x="12066617" y="57880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84" name="Google Shape;426;p38">
              <a:extLst>
                <a:ext uri="{FF2B5EF4-FFF2-40B4-BE49-F238E27FC236}">
                  <a16:creationId xmlns:a16="http://schemas.microsoft.com/office/drawing/2014/main" id="{090F33E7-1CE2-C8A3-4313-2E34C01272BD}"/>
                </a:ext>
              </a:extLst>
            </p:cNvPr>
            <p:cNvSpPr/>
            <p:nvPr/>
          </p:nvSpPr>
          <p:spPr>
            <a:xfrm>
              <a:off x="9975353" y="5940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85" name="Google Shape;427;p38">
              <a:extLst>
                <a:ext uri="{FF2B5EF4-FFF2-40B4-BE49-F238E27FC236}">
                  <a16:creationId xmlns:a16="http://schemas.microsoft.com/office/drawing/2014/main" id="{11AE79F9-72EB-1AB5-9E3E-5065679AAB03}"/>
                </a:ext>
              </a:extLst>
            </p:cNvPr>
            <p:cNvSpPr/>
            <p:nvPr/>
          </p:nvSpPr>
          <p:spPr>
            <a:xfrm>
              <a:off x="10124729" y="5940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86" name="Google Shape;428;p38">
              <a:extLst>
                <a:ext uri="{FF2B5EF4-FFF2-40B4-BE49-F238E27FC236}">
                  <a16:creationId xmlns:a16="http://schemas.microsoft.com/office/drawing/2014/main" id="{58BE2D11-8D79-C30D-2825-019098E694CF}"/>
                </a:ext>
              </a:extLst>
            </p:cNvPr>
            <p:cNvSpPr/>
            <p:nvPr/>
          </p:nvSpPr>
          <p:spPr>
            <a:xfrm>
              <a:off x="10274105" y="5940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87" name="Google Shape;429;p38">
              <a:extLst>
                <a:ext uri="{FF2B5EF4-FFF2-40B4-BE49-F238E27FC236}">
                  <a16:creationId xmlns:a16="http://schemas.microsoft.com/office/drawing/2014/main" id="{2DBD4A1C-C481-A392-BCFC-2F1A566AAA30}"/>
                </a:ext>
              </a:extLst>
            </p:cNvPr>
            <p:cNvSpPr/>
            <p:nvPr/>
          </p:nvSpPr>
          <p:spPr>
            <a:xfrm>
              <a:off x="10423481" y="5940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88" name="Google Shape;430;p38">
              <a:extLst>
                <a:ext uri="{FF2B5EF4-FFF2-40B4-BE49-F238E27FC236}">
                  <a16:creationId xmlns:a16="http://schemas.microsoft.com/office/drawing/2014/main" id="{84F86838-DB95-937D-30B0-416FC2D59AFC}"/>
                </a:ext>
              </a:extLst>
            </p:cNvPr>
            <p:cNvSpPr/>
            <p:nvPr/>
          </p:nvSpPr>
          <p:spPr>
            <a:xfrm>
              <a:off x="10572857" y="5940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89" name="Google Shape;431;p38">
              <a:extLst>
                <a:ext uri="{FF2B5EF4-FFF2-40B4-BE49-F238E27FC236}">
                  <a16:creationId xmlns:a16="http://schemas.microsoft.com/office/drawing/2014/main" id="{655BE736-548C-009B-1E06-937D7BC2C16B}"/>
                </a:ext>
              </a:extLst>
            </p:cNvPr>
            <p:cNvSpPr/>
            <p:nvPr/>
          </p:nvSpPr>
          <p:spPr>
            <a:xfrm>
              <a:off x="10722233" y="5940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90" name="Google Shape;432;p38">
              <a:extLst>
                <a:ext uri="{FF2B5EF4-FFF2-40B4-BE49-F238E27FC236}">
                  <a16:creationId xmlns:a16="http://schemas.microsoft.com/office/drawing/2014/main" id="{1D70F0B6-8A79-2F16-685D-09D00D64E7E7}"/>
                </a:ext>
              </a:extLst>
            </p:cNvPr>
            <p:cNvSpPr/>
            <p:nvPr/>
          </p:nvSpPr>
          <p:spPr>
            <a:xfrm>
              <a:off x="10871609" y="5940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91" name="Google Shape;433;p38">
              <a:extLst>
                <a:ext uri="{FF2B5EF4-FFF2-40B4-BE49-F238E27FC236}">
                  <a16:creationId xmlns:a16="http://schemas.microsoft.com/office/drawing/2014/main" id="{7C2C9ABF-29CC-4BB1-9186-53F98A0EF1A4}"/>
                </a:ext>
              </a:extLst>
            </p:cNvPr>
            <p:cNvSpPr/>
            <p:nvPr/>
          </p:nvSpPr>
          <p:spPr>
            <a:xfrm>
              <a:off x="11020985" y="5940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92" name="Google Shape;434;p38">
              <a:extLst>
                <a:ext uri="{FF2B5EF4-FFF2-40B4-BE49-F238E27FC236}">
                  <a16:creationId xmlns:a16="http://schemas.microsoft.com/office/drawing/2014/main" id="{1AF354C7-817B-045E-5950-A81EA2053A73}"/>
                </a:ext>
              </a:extLst>
            </p:cNvPr>
            <p:cNvSpPr/>
            <p:nvPr/>
          </p:nvSpPr>
          <p:spPr>
            <a:xfrm>
              <a:off x="11170361" y="5940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93" name="Google Shape;435;p38">
              <a:extLst>
                <a:ext uri="{FF2B5EF4-FFF2-40B4-BE49-F238E27FC236}">
                  <a16:creationId xmlns:a16="http://schemas.microsoft.com/office/drawing/2014/main" id="{772DDF1F-7EC0-F433-C131-5AD271D4B71E}"/>
                </a:ext>
              </a:extLst>
            </p:cNvPr>
            <p:cNvSpPr/>
            <p:nvPr/>
          </p:nvSpPr>
          <p:spPr>
            <a:xfrm>
              <a:off x="11319737" y="5940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94" name="Google Shape;436;p38">
              <a:extLst>
                <a:ext uri="{FF2B5EF4-FFF2-40B4-BE49-F238E27FC236}">
                  <a16:creationId xmlns:a16="http://schemas.microsoft.com/office/drawing/2014/main" id="{14E64D81-18C4-8D17-A7B4-8B8B490477C9}"/>
                </a:ext>
              </a:extLst>
            </p:cNvPr>
            <p:cNvSpPr/>
            <p:nvPr/>
          </p:nvSpPr>
          <p:spPr>
            <a:xfrm>
              <a:off x="11469113" y="5940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95" name="Google Shape;437;p38">
              <a:extLst>
                <a:ext uri="{FF2B5EF4-FFF2-40B4-BE49-F238E27FC236}">
                  <a16:creationId xmlns:a16="http://schemas.microsoft.com/office/drawing/2014/main" id="{7E3D8DFF-D781-94CE-BC45-604532697B70}"/>
                </a:ext>
              </a:extLst>
            </p:cNvPr>
            <p:cNvSpPr/>
            <p:nvPr/>
          </p:nvSpPr>
          <p:spPr>
            <a:xfrm>
              <a:off x="11618489" y="5940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96" name="Google Shape;438;p38">
              <a:extLst>
                <a:ext uri="{FF2B5EF4-FFF2-40B4-BE49-F238E27FC236}">
                  <a16:creationId xmlns:a16="http://schemas.microsoft.com/office/drawing/2014/main" id="{F24271C5-538F-B5D0-4892-C2BE3EBE6036}"/>
                </a:ext>
              </a:extLst>
            </p:cNvPr>
            <p:cNvSpPr/>
            <p:nvPr/>
          </p:nvSpPr>
          <p:spPr>
            <a:xfrm>
              <a:off x="11767865" y="5940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97" name="Google Shape;439;p38">
              <a:extLst>
                <a:ext uri="{FF2B5EF4-FFF2-40B4-BE49-F238E27FC236}">
                  <a16:creationId xmlns:a16="http://schemas.microsoft.com/office/drawing/2014/main" id="{5C658114-1898-8493-48CB-3EB133CA98E5}"/>
                </a:ext>
              </a:extLst>
            </p:cNvPr>
            <p:cNvSpPr/>
            <p:nvPr/>
          </p:nvSpPr>
          <p:spPr>
            <a:xfrm>
              <a:off x="11917241" y="5940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98" name="Google Shape;440;p38">
              <a:extLst>
                <a:ext uri="{FF2B5EF4-FFF2-40B4-BE49-F238E27FC236}">
                  <a16:creationId xmlns:a16="http://schemas.microsoft.com/office/drawing/2014/main" id="{A44EB2B7-F849-AF2F-FAE1-9498876C55C7}"/>
                </a:ext>
              </a:extLst>
            </p:cNvPr>
            <p:cNvSpPr/>
            <p:nvPr/>
          </p:nvSpPr>
          <p:spPr>
            <a:xfrm>
              <a:off x="12066617" y="5940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99" name="Google Shape;441;p38">
              <a:extLst>
                <a:ext uri="{FF2B5EF4-FFF2-40B4-BE49-F238E27FC236}">
                  <a16:creationId xmlns:a16="http://schemas.microsoft.com/office/drawing/2014/main" id="{6D24E26A-0360-631E-04DB-B50D513AABD4}"/>
                </a:ext>
              </a:extLst>
            </p:cNvPr>
            <p:cNvSpPr/>
            <p:nvPr/>
          </p:nvSpPr>
          <p:spPr>
            <a:xfrm>
              <a:off x="9975353" y="60928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00" name="Google Shape;442;p38">
              <a:extLst>
                <a:ext uri="{FF2B5EF4-FFF2-40B4-BE49-F238E27FC236}">
                  <a16:creationId xmlns:a16="http://schemas.microsoft.com/office/drawing/2014/main" id="{547F8AB0-7B21-8157-9D49-AF843B252F3A}"/>
                </a:ext>
              </a:extLst>
            </p:cNvPr>
            <p:cNvSpPr/>
            <p:nvPr/>
          </p:nvSpPr>
          <p:spPr>
            <a:xfrm>
              <a:off x="10124729" y="60928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01" name="Google Shape;443;p38">
              <a:extLst>
                <a:ext uri="{FF2B5EF4-FFF2-40B4-BE49-F238E27FC236}">
                  <a16:creationId xmlns:a16="http://schemas.microsoft.com/office/drawing/2014/main" id="{61FDAFF9-701A-B865-EB6B-02AC539CE0C0}"/>
                </a:ext>
              </a:extLst>
            </p:cNvPr>
            <p:cNvSpPr/>
            <p:nvPr/>
          </p:nvSpPr>
          <p:spPr>
            <a:xfrm>
              <a:off x="10274105" y="60928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02" name="Google Shape;444;p38">
              <a:extLst>
                <a:ext uri="{FF2B5EF4-FFF2-40B4-BE49-F238E27FC236}">
                  <a16:creationId xmlns:a16="http://schemas.microsoft.com/office/drawing/2014/main" id="{FCD04B86-1072-21CC-B18E-79B0131D5B87}"/>
                </a:ext>
              </a:extLst>
            </p:cNvPr>
            <p:cNvSpPr/>
            <p:nvPr/>
          </p:nvSpPr>
          <p:spPr>
            <a:xfrm>
              <a:off x="10423481" y="60928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03" name="Google Shape;445;p38">
              <a:extLst>
                <a:ext uri="{FF2B5EF4-FFF2-40B4-BE49-F238E27FC236}">
                  <a16:creationId xmlns:a16="http://schemas.microsoft.com/office/drawing/2014/main" id="{9EE4CDD0-D204-39B0-5C0E-2F05610C17A3}"/>
                </a:ext>
              </a:extLst>
            </p:cNvPr>
            <p:cNvSpPr/>
            <p:nvPr/>
          </p:nvSpPr>
          <p:spPr>
            <a:xfrm>
              <a:off x="10572857" y="60928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04" name="Google Shape;446;p38">
              <a:extLst>
                <a:ext uri="{FF2B5EF4-FFF2-40B4-BE49-F238E27FC236}">
                  <a16:creationId xmlns:a16="http://schemas.microsoft.com/office/drawing/2014/main" id="{44514640-0E2C-FB5A-2C27-4FA519D82934}"/>
                </a:ext>
              </a:extLst>
            </p:cNvPr>
            <p:cNvSpPr/>
            <p:nvPr/>
          </p:nvSpPr>
          <p:spPr>
            <a:xfrm>
              <a:off x="10722233" y="60928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05" name="Google Shape;447;p38">
              <a:extLst>
                <a:ext uri="{FF2B5EF4-FFF2-40B4-BE49-F238E27FC236}">
                  <a16:creationId xmlns:a16="http://schemas.microsoft.com/office/drawing/2014/main" id="{25D21B03-8600-71C4-AE56-81A9BD060CB4}"/>
                </a:ext>
              </a:extLst>
            </p:cNvPr>
            <p:cNvSpPr/>
            <p:nvPr/>
          </p:nvSpPr>
          <p:spPr>
            <a:xfrm>
              <a:off x="10871609" y="60928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06" name="Google Shape;448;p38">
              <a:extLst>
                <a:ext uri="{FF2B5EF4-FFF2-40B4-BE49-F238E27FC236}">
                  <a16:creationId xmlns:a16="http://schemas.microsoft.com/office/drawing/2014/main" id="{442EF3DF-E1E3-0256-14E0-7F289130CA8D}"/>
                </a:ext>
              </a:extLst>
            </p:cNvPr>
            <p:cNvSpPr/>
            <p:nvPr/>
          </p:nvSpPr>
          <p:spPr>
            <a:xfrm>
              <a:off x="11020985" y="60928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07" name="Google Shape;449;p38">
              <a:extLst>
                <a:ext uri="{FF2B5EF4-FFF2-40B4-BE49-F238E27FC236}">
                  <a16:creationId xmlns:a16="http://schemas.microsoft.com/office/drawing/2014/main" id="{DC9F4C5F-FFB9-C7EA-8FEE-59A00C29CFB6}"/>
                </a:ext>
              </a:extLst>
            </p:cNvPr>
            <p:cNvSpPr/>
            <p:nvPr/>
          </p:nvSpPr>
          <p:spPr>
            <a:xfrm>
              <a:off x="11170361" y="60928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08" name="Google Shape;450;p38">
              <a:extLst>
                <a:ext uri="{FF2B5EF4-FFF2-40B4-BE49-F238E27FC236}">
                  <a16:creationId xmlns:a16="http://schemas.microsoft.com/office/drawing/2014/main" id="{C5043386-F7DF-8B36-A115-32550FC732CD}"/>
                </a:ext>
              </a:extLst>
            </p:cNvPr>
            <p:cNvSpPr/>
            <p:nvPr/>
          </p:nvSpPr>
          <p:spPr>
            <a:xfrm>
              <a:off x="11319737" y="60928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09" name="Google Shape;451;p38">
              <a:extLst>
                <a:ext uri="{FF2B5EF4-FFF2-40B4-BE49-F238E27FC236}">
                  <a16:creationId xmlns:a16="http://schemas.microsoft.com/office/drawing/2014/main" id="{64D1E46D-B2E9-FF53-C69F-F40646259AC5}"/>
                </a:ext>
              </a:extLst>
            </p:cNvPr>
            <p:cNvSpPr/>
            <p:nvPr/>
          </p:nvSpPr>
          <p:spPr>
            <a:xfrm>
              <a:off x="11469113" y="60928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10" name="Google Shape;452;p38">
              <a:extLst>
                <a:ext uri="{FF2B5EF4-FFF2-40B4-BE49-F238E27FC236}">
                  <a16:creationId xmlns:a16="http://schemas.microsoft.com/office/drawing/2014/main" id="{ECEF24B1-7576-961F-D3A9-B2877E765B5F}"/>
                </a:ext>
              </a:extLst>
            </p:cNvPr>
            <p:cNvSpPr/>
            <p:nvPr/>
          </p:nvSpPr>
          <p:spPr>
            <a:xfrm>
              <a:off x="11618489" y="60928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11" name="Google Shape;453;p38">
              <a:extLst>
                <a:ext uri="{FF2B5EF4-FFF2-40B4-BE49-F238E27FC236}">
                  <a16:creationId xmlns:a16="http://schemas.microsoft.com/office/drawing/2014/main" id="{1C33E1A5-BDDD-9939-AD70-1DADD0F59E19}"/>
                </a:ext>
              </a:extLst>
            </p:cNvPr>
            <p:cNvSpPr/>
            <p:nvPr/>
          </p:nvSpPr>
          <p:spPr>
            <a:xfrm>
              <a:off x="11767865" y="60928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12" name="Google Shape;454;p38">
              <a:extLst>
                <a:ext uri="{FF2B5EF4-FFF2-40B4-BE49-F238E27FC236}">
                  <a16:creationId xmlns:a16="http://schemas.microsoft.com/office/drawing/2014/main" id="{EFAD2E75-B864-E2FE-8130-A23488841BB4}"/>
                </a:ext>
              </a:extLst>
            </p:cNvPr>
            <p:cNvSpPr/>
            <p:nvPr/>
          </p:nvSpPr>
          <p:spPr>
            <a:xfrm>
              <a:off x="11917241" y="60928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13" name="Google Shape;455;p38">
              <a:extLst>
                <a:ext uri="{FF2B5EF4-FFF2-40B4-BE49-F238E27FC236}">
                  <a16:creationId xmlns:a16="http://schemas.microsoft.com/office/drawing/2014/main" id="{00015635-5D4A-EE0A-D287-0ED593F4F474}"/>
                </a:ext>
              </a:extLst>
            </p:cNvPr>
            <p:cNvSpPr/>
            <p:nvPr/>
          </p:nvSpPr>
          <p:spPr>
            <a:xfrm>
              <a:off x="12066617" y="60928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14" name="Google Shape;456;p38">
              <a:extLst>
                <a:ext uri="{FF2B5EF4-FFF2-40B4-BE49-F238E27FC236}">
                  <a16:creationId xmlns:a16="http://schemas.microsoft.com/office/drawing/2014/main" id="{A5AECD59-C1A1-F296-0147-B4FF446FB0A2}"/>
                </a:ext>
              </a:extLst>
            </p:cNvPr>
            <p:cNvSpPr/>
            <p:nvPr/>
          </p:nvSpPr>
          <p:spPr>
            <a:xfrm>
              <a:off x="9975353" y="62452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15" name="Google Shape;457;p38">
              <a:extLst>
                <a:ext uri="{FF2B5EF4-FFF2-40B4-BE49-F238E27FC236}">
                  <a16:creationId xmlns:a16="http://schemas.microsoft.com/office/drawing/2014/main" id="{9AA20E97-9C5D-DBD4-23BB-B086D91F6292}"/>
                </a:ext>
              </a:extLst>
            </p:cNvPr>
            <p:cNvSpPr/>
            <p:nvPr/>
          </p:nvSpPr>
          <p:spPr>
            <a:xfrm>
              <a:off x="10124729" y="62452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16" name="Google Shape;458;p38">
              <a:extLst>
                <a:ext uri="{FF2B5EF4-FFF2-40B4-BE49-F238E27FC236}">
                  <a16:creationId xmlns:a16="http://schemas.microsoft.com/office/drawing/2014/main" id="{14C7917B-7A83-3DBA-8436-987D530077A2}"/>
                </a:ext>
              </a:extLst>
            </p:cNvPr>
            <p:cNvSpPr/>
            <p:nvPr/>
          </p:nvSpPr>
          <p:spPr>
            <a:xfrm>
              <a:off x="10274105" y="62452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17" name="Google Shape;459;p38">
              <a:extLst>
                <a:ext uri="{FF2B5EF4-FFF2-40B4-BE49-F238E27FC236}">
                  <a16:creationId xmlns:a16="http://schemas.microsoft.com/office/drawing/2014/main" id="{CB24E56F-EA2E-7EE3-95C1-07B41E969910}"/>
                </a:ext>
              </a:extLst>
            </p:cNvPr>
            <p:cNvSpPr/>
            <p:nvPr/>
          </p:nvSpPr>
          <p:spPr>
            <a:xfrm>
              <a:off x="10423481" y="62452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18" name="Google Shape;460;p38">
              <a:extLst>
                <a:ext uri="{FF2B5EF4-FFF2-40B4-BE49-F238E27FC236}">
                  <a16:creationId xmlns:a16="http://schemas.microsoft.com/office/drawing/2014/main" id="{F6426611-925A-6DA5-2FCA-B7B768B60E7F}"/>
                </a:ext>
              </a:extLst>
            </p:cNvPr>
            <p:cNvSpPr/>
            <p:nvPr/>
          </p:nvSpPr>
          <p:spPr>
            <a:xfrm>
              <a:off x="10572857" y="62452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19" name="Google Shape;461;p38">
              <a:extLst>
                <a:ext uri="{FF2B5EF4-FFF2-40B4-BE49-F238E27FC236}">
                  <a16:creationId xmlns:a16="http://schemas.microsoft.com/office/drawing/2014/main" id="{B7A53567-BCB0-F609-83F6-38D2698FF4A6}"/>
                </a:ext>
              </a:extLst>
            </p:cNvPr>
            <p:cNvSpPr/>
            <p:nvPr/>
          </p:nvSpPr>
          <p:spPr>
            <a:xfrm>
              <a:off x="10722233" y="62452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20" name="Google Shape;462;p38">
              <a:extLst>
                <a:ext uri="{FF2B5EF4-FFF2-40B4-BE49-F238E27FC236}">
                  <a16:creationId xmlns:a16="http://schemas.microsoft.com/office/drawing/2014/main" id="{791A5C5C-47FD-FB28-5749-D8B1C9C7D60E}"/>
                </a:ext>
              </a:extLst>
            </p:cNvPr>
            <p:cNvSpPr/>
            <p:nvPr/>
          </p:nvSpPr>
          <p:spPr>
            <a:xfrm>
              <a:off x="10871609" y="62452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21" name="Google Shape;463;p38">
              <a:extLst>
                <a:ext uri="{FF2B5EF4-FFF2-40B4-BE49-F238E27FC236}">
                  <a16:creationId xmlns:a16="http://schemas.microsoft.com/office/drawing/2014/main" id="{CCCC27FB-E8BA-09C8-EC19-5F0D364BBA0B}"/>
                </a:ext>
              </a:extLst>
            </p:cNvPr>
            <p:cNvSpPr/>
            <p:nvPr/>
          </p:nvSpPr>
          <p:spPr>
            <a:xfrm>
              <a:off x="11020985" y="62452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22" name="Google Shape;464;p38">
              <a:extLst>
                <a:ext uri="{FF2B5EF4-FFF2-40B4-BE49-F238E27FC236}">
                  <a16:creationId xmlns:a16="http://schemas.microsoft.com/office/drawing/2014/main" id="{F16CF94D-1CB6-443A-FFB7-352E8C6D6F75}"/>
                </a:ext>
              </a:extLst>
            </p:cNvPr>
            <p:cNvSpPr/>
            <p:nvPr/>
          </p:nvSpPr>
          <p:spPr>
            <a:xfrm>
              <a:off x="11170361" y="62452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23" name="Google Shape;465;p38">
              <a:extLst>
                <a:ext uri="{FF2B5EF4-FFF2-40B4-BE49-F238E27FC236}">
                  <a16:creationId xmlns:a16="http://schemas.microsoft.com/office/drawing/2014/main" id="{31EF4915-4EC2-7803-7F32-968D776E7431}"/>
                </a:ext>
              </a:extLst>
            </p:cNvPr>
            <p:cNvSpPr/>
            <p:nvPr/>
          </p:nvSpPr>
          <p:spPr>
            <a:xfrm>
              <a:off x="11319737" y="62452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24" name="Google Shape;466;p38">
              <a:extLst>
                <a:ext uri="{FF2B5EF4-FFF2-40B4-BE49-F238E27FC236}">
                  <a16:creationId xmlns:a16="http://schemas.microsoft.com/office/drawing/2014/main" id="{7457BC2B-A029-0D72-F3D0-55FABF8AC42C}"/>
                </a:ext>
              </a:extLst>
            </p:cNvPr>
            <p:cNvSpPr/>
            <p:nvPr/>
          </p:nvSpPr>
          <p:spPr>
            <a:xfrm>
              <a:off x="11469113" y="62452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25" name="Google Shape;467;p38">
              <a:extLst>
                <a:ext uri="{FF2B5EF4-FFF2-40B4-BE49-F238E27FC236}">
                  <a16:creationId xmlns:a16="http://schemas.microsoft.com/office/drawing/2014/main" id="{0627F2B8-BBCC-2D9F-470B-2E0C67E79FF5}"/>
                </a:ext>
              </a:extLst>
            </p:cNvPr>
            <p:cNvSpPr/>
            <p:nvPr/>
          </p:nvSpPr>
          <p:spPr>
            <a:xfrm>
              <a:off x="11618489" y="62452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26" name="Google Shape;468;p38">
              <a:extLst>
                <a:ext uri="{FF2B5EF4-FFF2-40B4-BE49-F238E27FC236}">
                  <a16:creationId xmlns:a16="http://schemas.microsoft.com/office/drawing/2014/main" id="{B3DB2FB0-581B-5A4A-7610-1AF08CB03A4E}"/>
                </a:ext>
              </a:extLst>
            </p:cNvPr>
            <p:cNvSpPr/>
            <p:nvPr/>
          </p:nvSpPr>
          <p:spPr>
            <a:xfrm>
              <a:off x="11767865" y="62452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27" name="Google Shape;469;p38">
              <a:extLst>
                <a:ext uri="{FF2B5EF4-FFF2-40B4-BE49-F238E27FC236}">
                  <a16:creationId xmlns:a16="http://schemas.microsoft.com/office/drawing/2014/main" id="{A2A1C06A-83F7-D472-9B54-731267A25D25}"/>
                </a:ext>
              </a:extLst>
            </p:cNvPr>
            <p:cNvSpPr/>
            <p:nvPr/>
          </p:nvSpPr>
          <p:spPr>
            <a:xfrm>
              <a:off x="11917241" y="62452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28" name="Google Shape;470;p38">
              <a:extLst>
                <a:ext uri="{FF2B5EF4-FFF2-40B4-BE49-F238E27FC236}">
                  <a16:creationId xmlns:a16="http://schemas.microsoft.com/office/drawing/2014/main" id="{A0253EDB-B182-B66A-3216-BF604EEAB111}"/>
                </a:ext>
              </a:extLst>
            </p:cNvPr>
            <p:cNvSpPr/>
            <p:nvPr/>
          </p:nvSpPr>
          <p:spPr>
            <a:xfrm>
              <a:off x="12066617" y="62452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29" name="Google Shape;471;p38">
              <a:extLst>
                <a:ext uri="{FF2B5EF4-FFF2-40B4-BE49-F238E27FC236}">
                  <a16:creationId xmlns:a16="http://schemas.microsoft.com/office/drawing/2014/main" id="{704B2460-F06D-A798-36FD-ACF3DC1B86C3}"/>
                </a:ext>
              </a:extLst>
            </p:cNvPr>
            <p:cNvSpPr/>
            <p:nvPr/>
          </p:nvSpPr>
          <p:spPr>
            <a:xfrm>
              <a:off x="9975353" y="63976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30" name="Google Shape;472;p38">
              <a:extLst>
                <a:ext uri="{FF2B5EF4-FFF2-40B4-BE49-F238E27FC236}">
                  <a16:creationId xmlns:a16="http://schemas.microsoft.com/office/drawing/2014/main" id="{645223A5-2AC6-6E86-4C2B-5196AADCBFDC}"/>
                </a:ext>
              </a:extLst>
            </p:cNvPr>
            <p:cNvSpPr/>
            <p:nvPr/>
          </p:nvSpPr>
          <p:spPr>
            <a:xfrm>
              <a:off x="10124729" y="63976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31" name="Google Shape;473;p38">
              <a:extLst>
                <a:ext uri="{FF2B5EF4-FFF2-40B4-BE49-F238E27FC236}">
                  <a16:creationId xmlns:a16="http://schemas.microsoft.com/office/drawing/2014/main" id="{579031C1-F9A9-5D70-DE0A-FEA2A8703A1F}"/>
                </a:ext>
              </a:extLst>
            </p:cNvPr>
            <p:cNvSpPr/>
            <p:nvPr/>
          </p:nvSpPr>
          <p:spPr>
            <a:xfrm>
              <a:off x="10274105" y="63976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32" name="Google Shape;474;p38">
              <a:extLst>
                <a:ext uri="{FF2B5EF4-FFF2-40B4-BE49-F238E27FC236}">
                  <a16:creationId xmlns:a16="http://schemas.microsoft.com/office/drawing/2014/main" id="{CA1030EF-B5A2-6C15-57B3-4AB20F23158C}"/>
                </a:ext>
              </a:extLst>
            </p:cNvPr>
            <p:cNvSpPr/>
            <p:nvPr/>
          </p:nvSpPr>
          <p:spPr>
            <a:xfrm>
              <a:off x="10423481" y="63976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33" name="Google Shape;475;p38">
              <a:extLst>
                <a:ext uri="{FF2B5EF4-FFF2-40B4-BE49-F238E27FC236}">
                  <a16:creationId xmlns:a16="http://schemas.microsoft.com/office/drawing/2014/main" id="{2E96E76A-E56E-A061-57C8-1E33FC8E57EF}"/>
                </a:ext>
              </a:extLst>
            </p:cNvPr>
            <p:cNvSpPr/>
            <p:nvPr/>
          </p:nvSpPr>
          <p:spPr>
            <a:xfrm>
              <a:off x="10572857" y="63976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34" name="Google Shape;476;p38">
              <a:extLst>
                <a:ext uri="{FF2B5EF4-FFF2-40B4-BE49-F238E27FC236}">
                  <a16:creationId xmlns:a16="http://schemas.microsoft.com/office/drawing/2014/main" id="{B93F806B-D88F-587E-EF4C-CD794E2DECC0}"/>
                </a:ext>
              </a:extLst>
            </p:cNvPr>
            <p:cNvSpPr/>
            <p:nvPr/>
          </p:nvSpPr>
          <p:spPr>
            <a:xfrm>
              <a:off x="10722233" y="63976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35" name="Google Shape;477;p38">
              <a:extLst>
                <a:ext uri="{FF2B5EF4-FFF2-40B4-BE49-F238E27FC236}">
                  <a16:creationId xmlns:a16="http://schemas.microsoft.com/office/drawing/2014/main" id="{8C770E5E-2378-90C7-FBE9-1BA3F4CE785F}"/>
                </a:ext>
              </a:extLst>
            </p:cNvPr>
            <p:cNvSpPr/>
            <p:nvPr/>
          </p:nvSpPr>
          <p:spPr>
            <a:xfrm>
              <a:off x="10871609" y="63976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36" name="Google Shape;478;p38">
              <a:extLst>
                <a:ext uri="{FF2B5EF4-FFF2-40B4-BE49-F238E27FC236}">
                  <a16:creationId xmlns:a16="http://schemas.microsoft.com/office/drawing/2014/main" id="{CD1E6B74-A543-34B9-BBB0-3CDE21B38040}"/>
                </a:ext>
              </a:extLst>
            </p:cNvPr>
            <p:cNvSpPr/>
            <p:nvPr/>
          </p:nvSpPr>
          <p:spPr>
            <a:xfrm>
              <a:off x="11020985" y="63976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37" name="Google Shape;479;p38">
              <a:extLst>
                <a:ext uri="{FF2B5EF4-FFF2-40B4-BE49-F238E27FC236}">
                  <a16:creationId xmlns:a16="http://schemas.microsoft.com/office/drawing/2014/main" id="{C19226EE-B190-28BD-50F2-40EC961D02BC}"/>
                </a:ext>
              </a:extLst>
            </p:cNvPr>
            <p:cNvSpPr/>
            <p:nvPr/>
          </p:nvSpPr>
          <p:spPr>
            <a:xfrm>
              <a:off x="11170361" y="63976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38" name="Google Shape;480;p38">
              <a:extLst>
                <a:ext uri="{FF2B5EF4-FFF2-40B4-BE49-F238E27FC236}">
                  <a16:creationId xmlns:a16="http://schemas.microsoft.com/office/drawing/2014/main" id="{17E4A03C-5C59-D545-E4F3-7350BD13B573}"/>
                </a:ext>
              </a:extLst>
            </p:cNvPr>
            <p:cNvSpPr/>
            <p:nvPr/>
          </p:nvSpPr>
          <p:spPr>
            <a:xfrm>
              <a:off x="11319737" y="63976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39" name="Google Shape;481;p38">
              <a:extLst>
                <a:ext uri="{FF2B5EF4-FFF2-40B4-BE49-F238E27FC236}">
                  <a16:creationId xmlns:a16="http://schemas.microsoft.com/office/drawing/2014/main" id="{F42EBBFC-6E98-3E3B-D29B-A66072B3996C}"/>
                </a:ext>
              </a:extLst>
            </p:cNvPr>
            <p:cNvSpPr/>
            <p:nvPr/>
          </p:nvSpPr>
          <p:spPr>
            <a:xfrm>
              <a:off x="11469113" y="63976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40" name="Google Shape;482;p38">
              <a:extLst>
                <a:ext uri="{FF2B5EF4-FFF2-40B4-BE49-F238E27FC236}">
                  <a16:creationId xmlns:a16="http://schemas.microsoft.com/office/drawing/2014/main" id="{28B3044B-5AA2-386D-3CC0-1A7A51F038BF}"/>
                </a:ext>
              </a:extLst>
            </p:cNvPr>
            <p:cNvSpPr/>
            <p:nvPr/>
          </p:nvSpPr>
          <p:spPr>
            <a:xfrm>
              <a:off x="11618489" y="63976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41" name="Google Shape;483;p38">
              <a:extLst>
                <a:ext uri="{FF2B5EF4-FFF2-40B4-BE49-F238E27FC236}">
                  <a16:creationId xmlns:a16="http://schemas.microsoft.com/office/drawing/2014/main" id="{9F236F09-51EE-FD10-1E07-E0D6170E2656}"/>
                </a:ext>
              </a:extLst>
            </p:cNvPr>
            <p:cNvSpPr/>
            <p:nvPr/>
          </p:nvSpPr>
          <p:spPr>
            <a:xfrm>
              <a:off x="11767865" y="63976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42" name="Google Shape;484;p38">
              <a:extLst>
                <a:ext uri="{FF2B5EF4-FFF2-40B4-BE49-F238E27FC236}">
                  <a16:creationId xmlns:a16="http://schemas.microsoft.com/office/drawing/2014/main" id="{F0DAC468-EBA0-B7DA-C436-02C2E070CA9C}"/>
                </a:ext>
              </a:extLst>
            </p:cNvPr>
            <p:cNvSpPr/>
            <p:nvPr/>
          </p:nvSpPr>
          <p:spPr>
            <a:xfrm>
              <a:off x="11917241" y="63976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43" name="Google Shape;485;p38">
              <a:extLst>
                <a:ext uri="{FF2B5EF4-FFF2-40B4-BE49-F238E27FC236}">
                  <a16:creationId xmlns:a16="http://schemas.microsoft.com/office/drawing/2014/main" id="{E259C944-535A-0DEF-2173-52C08C2EC8CB}"/>
                </a:ext>
              </a:extLst>
            </p:cNvPr>
            <p:cNvSpPr/>
            <p:nvPr/>
          </p:nvSpPr>
          <p:spPr>
            <a:xfrm>
              <a:off x="12066617" y="63976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44" name="Google Shape;486;p38">
              <a:extLst>
                <a:ext uri="{FF2B5EF4-FFF2-40B4-BE49-F238E27FC236}">
                  <a16:creationId xmlns:a16="http://schemas.microsoft.com/office/drawing/2014/main" id="{EEC2AEC2-842F-8340-A507-8F640A34E678}"/>
                </a:ext>
              </a:extLst>
            </p:cNvPr>
            <p:cNvSpPr/>
            <p:nvPr/>
          </p:nvSpPr>
          <p:spPr>
            <a:xfrm>
              <a:off x="9975353" y="65500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45" name="Google Shape;487;p38">
              <a:extLst>
                <a:ext uri="{FF2B5EF4-FFF2-40B4-BE49-F238E27FC236}">
                  <a16:creationId xmlns:a16="http://schemas.microsoft.com/office/drawing/2014/main" id="{BF0DD055-1A15-B4DC-F095-08E14719642E}"/>
                </a:ext>
              </a:extLst>
            </p:cNvPr>
            <p:cNvSpPr/>
            <p:nvPr/>
          </p:nvSpPr>
          <p:spPr>
            <a:xfrm>
              <a:off x="10124729" y="65500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46" name="Google Shape;488;p38">
              <a:extLst>
                <a:ext uri="{FF2B5EF4-FFF2-40B4-BE49-F238E27FC236}">
                  <a16:creationId xmlns:a16="http://schemas.microsoft.com/office/drawing/2014/main" id="{5176C21C-4F0D-CA83-B949-E913507C80DA}"/>
                </a:ext>
              </a:extLst>
            </p:cNvPr>
            <p:cNvSpPr/>
            <p:nvPr/>
          </p:nvSpPr>
          <p:spPr>
            <a:xfrm>
              <a:off x="10274105" y="65500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47" name="Google Shape;489;p38">
              <a:extLst>
                <a:ext uri="{FF2B5EF4-FFF2-40B4-BE49-F238E27FC236}">
                  <a16:creationId xmlns:a16="http://schemas.microsoft.com/office/drawing/2014/main" id="{9A62138E-919E-4231-1F18-ACC37B726A50}"/>
                </a:ext>
              </a:extLst>
            </p:cNvPr>
            <p:cNvSpPr/>
            <p:nvPr/>
          </p:nvSpPr>
          <p:spPr>
            <a:xfrm>
              <a:off x="10423481" y="65500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48" name="Google Shape;490;p38">
              <a:extLst>
                <a:ext uri="{FF2B5EF4-FFF2-40B4-BE49-F238E27FC236}">
                  <a16:creationId xmlns:a16="http://schemas.microsoft.com/office/drawing/2014/main" id="{2836B1B0-D20F-977B-3A36-4E04BC2077AB}"/>
                </a:ext>
              </a:extLst>
            </p:cNvPr>
            <p:cNvSpPr/>
            <p:nvPr/>
          </p:nvSpPr>
          <p:spPr>
            <a:xfrm>
              <a:off x="10572857" y="65500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49" name="Google Shape;491;p38">
              <a:extLst>
                <a:ext uri="{FF2B5EF4-FFF2-40B4-BE49-F238E27FC236}">
                  <a16:creationId xmlns:a16="http://schemas.microsoft.com/office/drawing/2014/main" id="{22404084-F819-2F95-CB91-25D0ED11F557}"/>
                </a:ext>
              </a:extLst>
            </p:cNvPr>
            <p:cNvSpPr/>
            <p:nvPr/>
          </p:nvSpPr>
          <p:spPr>
            <a:xfrm>
              <a:off x="10722233" y="65500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50" name="Google Shape;492;p38">
              <a:extLst>
                <a:ext uri="{FF2B5EF4-FFF2-40B4-BE49-F238E27FC236}">
                  <a16:creationId xmlns:a16="http://schemas.microsoft.com/office/drawing/2014/main" id="{59D062DD-9B40-BDFB-3B9B-1673CBDA8D5A}"/>
                </a:ext>
              </a:extLst>
            </p:cNvPr>
            <p:cNvSpPr/>
            <p:nvPr/>
          </p:nvSpPr>
          <p:spPr>
            <a:xfrm>
              <a:off x="10871609" y="65500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51" name="Google Shape;493;p38">
              <a:extLst>
                <a:ext uri="{FF2B5EF4-FFF2-40B4-BE49-F238E27FC236}">
                  <a16:creationId xmlns:a16="http://schemas.microsoft.com/office/drawing/2014/main" id="{AA4CED68-417B-E486-E4FA-77EECE9C32A9}"/>
                </a:ext>
              </a:extLst>
            </p:cNvPr>
            <p:cNvSpPr/>
            <p:nvPr/>
          </p:nvSpPr>
          <p:spPr>
            <a:xfrm>
              <a:off x="11020985" y="65500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52" name="Google Shape;494;p38">
              <a:extLst>
                <a:ext uri="{FF2B5EF4-FFF2-40B4-BE49-F238E27FC236}">
                  <a16:creationId xmlns:a16="http://schemas.microsoft.com/office/drawing/2014/main" id="{FCDAB2FA-0432-0099-102A-6F4929C8822F}"/>
                </a:ext>
              </a:extLst>
            </p:cNvPr>
            <p:cNvSpPr/>
            <p:nvPr/>
          </p:nvSpPr>
          <p:spPr>
            <a:xfrm>
              <a:off x="11170361" y="65500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53" name="Google Shape;495;p38">
              <a:extLst>
                <a:ext uri="{FF2B5EF4-FFF2-40B4-BE49-F238E27FC236}">
                  <a16:creationId xmlns:a16="http://schemas.microsoft.com/office/drawing/2014/main" id="{A7ED3FCD-844F-445E-4BB2-178A8634AE3E}"/>
                </a:ext>
              </a:extLst>
            </p:cNvPr>
            <p:cNvSpPr/>
            <p:nvPr/>
          </p:nvSpPr>
          <p:spPr>
            <a:xfrm>
              <a:off x="11319737" y="65500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54" name="Google Shape;496;p38">
              <a:extLst>
                <a:ext uri="{FF2B5EF4-FFF2-40B4-BE49-F238E27FC236}">
                  <a16:creationId xmlns:a16="http://schemas.microsoft.com/office/drawing/2014/main" id="{43F02401-20E8-A803-313A-3064AD6E9FDE}"/>
                </a:ext>
              </a:extLst>
            </p:cNvPr>
            <p:cNvSpPr/>
            <p:nvPr/>
          </p:nvSpPr>
          <p:spPr>
            <a:xfrm>
              <a:off x="11469113" y="65500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55" name="Google Shape;497;p38">
              <a:extLst>
                <a:ext uri="{FF2B5EF4-FFF2-40B4-BE49-F238E27FC236}">
                  <a16:creationId xmlns:a16="http://schemas.microsoft.com/office/drawing/2014/main" id="{70563ECD-E51B-5C59-8AEC-5862D9CC2170}"/>
                </a:ext>
              </a:extLst>
            </p:cNvPr>
            <p:cNvSpPr/>
            <p:nvPr/>
          </p:nvSpPr>
          <p:spPr>
            <a:xfrm>
              <a:off x="11618489" y="65500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56" name="Google Shape;498;p38">
              <a:extLst>
                <a:ext uri="{FF2B5EF4-FFF2-40B4-BE49-F238E27FC236}">
                  <a16:creationId xmlns:a16="http://schemas.microsoft.com/office/drawing/2014/main" id="{4EB9093D-67F3-8F44-6CA4-6752FBA05E65}"/>
                </a:ext>
              </a:extLst>
            </p:cNvPr>
            <p:cNvSpPr/>
            <p:nvPr/>
          </p:nvSpPr>
          <p:spPr>
            <a:xfrm>
              <a:off x="11767865" y="65500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57" name="Google Shape;499;p38">
              <a:extLst>
                <a:ext uri="{FF2B5EF4-FFF2-40B4-BE49-F238E27FC236}">
                  <a16:creationId xmlns:a16="http://schemas.microsoft.com/office/drawing/2014/main" id="{355F4AEF-40BB-C1C8-59A8-1F36BEE9CDB5}"/>
                </a:ext>
              </a:extLst>
            </p:cNvPr>
            <p:cNvSpPr/>
            <p:nvPr/>
          </p:nvSpPr>
          <p:spPr>
            <a:xfrm>
              <a:off x="11917241" y="65500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58" name="Google Shape;500;p38">
              <a:extLst>
                <a:ext uri="{FF2B5EF4-FFF2-40B4-BE49-F238E27FC236}">
                  <a16:creationId xmlns:a16="http://schemas.microsoft.com/office/drawing/2014/main" id="{AF938B3D-E14F-7D93-7B3C-8C6B724B1DD2}"/>
                </a:ext>
              </a:extLst>
            </p:cNvPr>
            <p:cNvSpPr/>
            <p:nvPr/>
          </p:nvSpPr>
          <p:spPr>
            <a:xfrm>
              <a:off x="12066617" y="65500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59" name="Google Shape;501;p38">
              <a:extLst>
                <a:ext uri="{FF2B5EF4-FFF2-40B4-BE49-F238E27FC236}">
                  <a16:creationId xmlns:a16="http://schemas.microsoft.com/office/drawing/2014/main" id="{4AC7382D-74FF-3BF3-2CEF-E77DC47B4C67}"/>
                </a:ext>
              </a:extLst>
            </p:cNvPr>
            <p:cNvSpPr/>
            <p:nvPr/>
          </p:nvSpPr>
          <p:spPr>
            <a:xfrm>
              <a:off x="9975353" y="6702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60" name="Google Shape;502;p38">
              <a:extLst>
                <a:ext uri="{FF2B5EF4-FFF2-40B4-BE49-F238E27FC236}">
                  <a16:creationId xmlns:a16="http://schemas.microsoft.com/office/drawing/2014/main" id="{5F65ED74-007D-9A65-567F-EC5253A52CC3}"/>
                </a:ext>
              </a:extLst>
            </p:cNvPr>
            <p:cNvSpPr/>
            <p:nvPr/>
          </p:nvSpPr>
          <p:spPr>
            <a:xfrm>
              <a:off x="10124729" y="6702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61" name="Google Shape;503;p38">
              <a:extLst>
                <a:ext uri="{FF2B5EF4-FFF2-40B4-BE49-F238E27FC236}">
                  <a16:creationId xmlns:a16="http://schemas.microsoft.com/office/drawing/2014/main" id="{7F1F67B4-EA89-95AA-5D4D-6EF54DF7F2B9}"/>
                </a:ext>
              </a:extLst>
            </p:cNvPr>
            <p:cNvSpPr/>
            <p:nvPr/>
          </p:nvSpPr>
          <p:spPr>
            <a:xfrm>
              <a:off x="10274105" y="6702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62" name="Google Shape;504;p38">
              <a:extLst>
                <a:ext uri="{FF2B5EF4-FFF2-40B4-BE49-F238E27FC236}">
                  <a16:creationId xmlns:a16="http://schemas.microsoft.com/office/drawing/2014/main" id="{23FF581A-E537-974B-C79D-C47E02221643}"/>
                </a:ext>
              </a:extLst>
            </p:cNvPr>
            <p:cNvSpPr/>
            <p:nvPr/>
          </p:nvSpPr>
          <p:spPr>
            <a:xfrm>
              <a:off x="10423481" y="6702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63" name="Google Shape;505;p38">
              <a:extLst>
                <a:ext uri="{FF2B5EF4-FFF2-40B4-BE49-F238E27FC236}">
                  <a16:creationId xmlns:a16="http://schemas.microsoft.com/office/drawing/2014/main" id="{A442F3B3-809F-AFF3-858D-29FBB70001CA}"/>
                </a:ext>
              </a:extLst>
            </p:cNvPr>
            <p:cNvSpPr/>
            <p:nvPr/>
          </p:nvSpPr>
          <p:spPr>
            <a:xfrm>
              <a:off x="10572857" y="6702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64" name="Google Shape;506;p38">
              <a:extLst>
                <a:ext uri="{FF2B5EF4-FFF2-40B4-BE49-F238E27FC236}">
                  <a16:creationId xmlns:a16="http://schemas.microsoft.com/office/drawing/2014/main" id="{6F871CBF-94F9-F8ED-8DC7-4FE433CAEBAF}"/>
                </a:ext>
              </a:extLst>
            </p:cNvPr>
            <p:cNvSpPr/>
            <p:nvPr/>
          </p:nvSpPr>
          <p:spPr>
            <a:xfrm>
              <a:off x="10722233" y="6702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65" name="Google Shape;507;p38">
              <a:extLst>
                <a:ext uri="{FF2B5EF4-FFF2-40B4-BE49-F238E27FC236}">
                  <a16:creationId xmlns:a16="http://schemas.microsoft.com/office/drawing/2014/main" id="{92D270A9-D447-5A4A-4894-1DCF5AFD8DF4}"/>
                </a:ext>
              </a:extLst>
            </p:cNvPr>
            <p:cNvSpPr/>
            <p:nvPr/>
          </p:nvSpPr>
          <p:spPr>
            <a:xfrm>
              <a:off x="10871609" y="6702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66" name="Google Shape;508;p38">
              <a:extLst>
                <a:ext uri="{FF2B5EF4-FFF2-40B4-BE49-F238E27FC236}">
                  <a16:creationId xmlns:a16="http://schemas.microsoft.com/office/drawing/2014/main" id="{B6F83632-7871-424F-E28B-9D58C5A9428C}"/>
                </a:ext>
              </a:extLst>
            </p:cNvPr>
            <p:cNvSpPr/>
            <p:nvPr/>
          </p:nvSpPr>
          <p:spPr>
            <a:xfrm>
              <a:off x="11020985" y="6702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67" name="Google Shape;509;p38">
              <a:extLst>
                <a:ext uri="{FF2B5EF4-FFF2-40B4-BE49-F238E27FC236}">
                  <a16:creationId xmlns:a16="http://schemas.microsoft.com/office/drawing/2014/main" id="{6278A458-5952-638B-0B8F-D43B56B7DE2C}"/>
                </a:ext>
              </a:extLst>
            </p:cNvPr>
            <p:cNvSpPr/>
            <p:nvPr/>
          </p:nvSpPr>
          <p:spPr>
            <a:xfrm>
              <a:off x="11170361" y="6702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68" name="Google Shape;510;p38">
              <a:extLst>
                <a:ext uri="{FF2B5EF4-FFF2-40B4-BE49-F238E27FC236}">
                  <a16:creationId xmlns:a16="http://schemas.microsoft.com/office/drawing/2014/main" id="{797E7051-A1AC-F565-E18D-22B383116A3B}"/>
                </a:ext>
              </a:extLst>
            </p:cNvPr>
            <p:cNvSpPr/>
            <p:nvPr/>
          </p:nvSpPr>
          <p:spPr>
            <a:xfrm>
              <a:off x="11319737" y="6702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69" name="Google Shape;511;p38">
              <a:extLst>
                <a:ext uri="{FF2B5EF4-FFF2-40B4-BE49-F238E27FC236}">
                  <a16:creationId xmlns:a16="http://schemas.microsoft.com/office/drawing/2014/main" id="{06AFCDA9-5227-E7E0-AD4E-2814F6098B29}"/>
                </a:ext>
              </a:extLst>
            </p:cNvPr>
            <p:cNvSpPr/>
            <p:nvPr/>
          </p:nvSpPr>
          <p:spPr>
            <a:xfrm>
              <a:off x="11469113" y="6702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70" name="Google Shape;512;p38">
              <a:extLst>
                <a:ext uri="{FF2B5EF4-FFF2-40B4-BE49-F238E27FC236}">
                  <a16:creationId xmlns:a16="http://schemas.microsoft.com/office/drawing/2014/main" id="{100855D7-67A5-1BBB-D115-374EA7886059}"/>
                </a:ext>
              </a:extLst>
            </p:cNvPr>
            <p:cNvSpPr/>
            <p:nvPr/>
          </p:nvSpPr>
          <p:spPr>
            <a:xfrm>
              <a:off x="11618489" y="6702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71" name="Google Shape;513;p38">
              <a:extLst>
                <a:ext uri="{FF2B5EF4-FFF2-40B4-BE49-F238E27FC236}">
                  <a16:creationId xmlns:a16="http://schemas.microsoft.com/office/drawing/2014/main" id="{63CF6663-EFD4-E663-76F9-AA4BB67D5F97}"/>
                </a:ext>
              </a:extLst>
            </p:cNvPr>
            <p:cNvSpPr/>
            <p:nvPr/>
          </p:nvSpPr>
          <p:spPr>
            <a:xfrm>
              <a:off x="11767865" y="6702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72" name="Google Shape;514;p38">
              <a:extLst>
                <a:ext uri="{FF2B5EF4-FFF2-40B4-BE49-F238E27FC236}">
                  <a16:creationId xmlns:a16="http://schemas.microsoft.com/office/drawing/2014/main" id="{80994918-7E9D-A97E-F9BA-DFD2E3E564D0}"/>
                </a:ext>
              </a:extLst>
            </p:cNvPr>
            <p:cNvSpPr/>
            <p:nvPr/>
          </p:nvSpPr>
          <p:spPr>
            <a:xfrm>
              <a:off x="11917241" y="6702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73" name="Google Shape;515;p38">
              <a:extLst>
                <a:ext uri="{FF2B5EF4-FFF2-40B4-BE49-F238E27FC236}">
                  <a16:creationId xmlns:a16="http://schemas.microsoft.com/office/drawing/2014/main" id="{C5FA0E08-598A-783B-2B86-71910A7DFF72}"/>
                </a:ext>
              </a:extLst>
            </p:cNvPr>
            <p:cNvSpPr/>
            <p:nvPr/>
          </p:nvSpPr>
          <p:spPr>
            <a:xfrm>
              <a:off x="12066617" y="6702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</p:grp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C42587CE-F29A-2867-FA4D-FE067FE4085C}"/>
              </a:ext>
            </a:extLst>
          </p:cNvPr>
          <p:cNvSpPr txBox="1">
            <a:spLocks/>
          </p:cNvSpPr>
          <p:nvPr userDrawn="1"/>
        </p:nvSpPr>
        <p:spPr>
          <a:xfrm>
            <a:off x="4159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2A6C7AB-A877-C342-9CE7-90563939BDE3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B5C497CE-CF5F-EEDD-DD8E-9B7812E91500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136525" y="6356350"/>
            <a:ext cx="40579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>
                    <a:alpha val="8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EF5D938B-6AB8-42CB-990C-9CE12F21A291}" type="datetimeyyyy">
              <a:rPr lang="es-ES" smtClean="0"/>
              <a:pPr/>
              <a:t>2025</a:t>
            </a:fld>
            <a:r>
              <a:rPr lang="es-ES"/>
              <a:t> | El poder oculto de las CLIs | Pepe Fabra Valverde</a:t>
            </a:r>
            <a:endParaRPr lang="en-US" dirty="0"/>
          </a:p>
        </p:txBody>
      </p:sp>
      <p:sp>
        <p:nvSpPr>
          <p:cNvPr id="10" name="Google Shape;64;p4">
            <a:extLst>
              <a:ext uri="{FF2B5EF4-FFF2-40B4-BE49-F238E27FC236}">
                <a16:creationId xmlns:a16="http://schemas.microsoft.com/office/drawing/2014/main" id="{31A4889E-C83A-3839-658C-CA589EEB0D51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828368" y="821093"/>
            <a:ext cx="9385200" cy="504630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60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s-ES" dirty="0"/>
              <a:t>“Frase super chula”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850861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cl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40">
            <a:extLst>
              <a:ext uri="{FF2B5EF4-FFF2-40B4-BE49-F238E27FC236}">
                <a16:creationId xmlns:a16="http://schemas.microsoft.com/office/drawing/2014/main" id="{F970ECFF-9EE1-DBF8-BAB1-6943F250787F}"/>
              </a:ext>
            </a:extLst>
          </p:cNvPr>
          <p:cNvSpPr/>
          <p:nvPr userDrawn="1"/>
        </p:nvSpPr>
        <p:spPr>
          <a:xfrm>
            <a:off x="0" y="4749908"/>
            <a:ext cx="2181495" cy="2108092"/>
          </a:xfrm>
          <a:custGeom>
            <a:avLst/>
            <a:gdLst>
              <a:gd name="connsiteX0" fmla="*/ 0 w 3816138"/>
              <a:gd name="connsiteY0" fmla="*/ 0 h 3981450"/>
              <a:gd name="connsiteX1" fmla="*/ 3238500 w 3816138"/>
              <a:gd name="connsiteY1" fmla="*/ 1809750 h 3981450"/>
              <a:gd name="connsiteX2" fmla="*/ 3657600 w 3816138"/>
              <a:gd name="connsiteY2" fmla="*/ 3981450 h 3981450"/>
              <a:gd name="connsiteX3" fmla="*/ 38100 w 3816138"/>
              <a:gd name="connsiteY3" fmla="*/ 3962400 h 3981450"/>
              <a:gd name="connsiteX4" fmla="*/ 0 w 3816138"/>
              <a:gd name="connsiteY4" fmla="*/ 0 h 3981450"/>
              <a:gd name="connsiteX0" fmla="*/ 0 w 3816138"/>
              <a:gd name="connsiteY0" fmla="*/ 0 h 3981450"/>
              <a:gd name="connsiteX1" fmla="*/ 3238500 w 3816138"/>
              <a:gd name="connsiteY1" fmla="*/ 1809750 h 3981450"/>
              <a:gd name="connsiteX2" fmla="*/ 3657600 w 3816138"/>
              <a:gd name="connsiteY2" fmla="*/ 3981450 h 3981450"/>
              <a:gd name="connsiteX3" fmla="*/ 38100 w 3816138"/>
              <a:gd name="connsiteY3" fmla="*/ 3962400 h 3981450"/>
              <a:gd name="connsiteX4" fmla="*/ 0 w 3816138"/>
              <a:gd name="connsiteY4" fmla="*/ 0 h 3981450"/>
              <a:gd name="connsiteX0" fmla="*/ 0 w 3876554"/>
              <a:gd name="connsiteY0" fmla="*/ 0 h 3981450"/>
              <a:gd name="connsiteX1" fmla="*/ 3409950 w 3876554"/>
              <a:gd name="connsiteY1" fmla="*/ 2076450 h 3981450"/>
              <a:gd name="connsiteX2" fmla="*/ 3657600 w 3876554"/>
              <a:gd name="connsiteY2" fmla="*/ 3981450 h 3981450"/>
              <a:gd name="connsiteX3" fmla="*/ 38100 w 3876554"/>
              <a:gd name="connsiteY3" fmla="*/ 3962400 h 3981450"/>
              <a:gd name="connsiteX4" fmla="*/ 0 w 3876554"/>
              <a:gd name="connsiteY4" fmla="*/ 0 h 3981450"/>
              <a:gd name="connsiteX0" fmla="*/ 0 w 3916378"/>
              <a:gd name="connsiteY0" fmla="*/ 0 h 3981450"/>
              <a:gd name="connsiteX1" fmla="*/ 3409950 w 3916378"/>
              <a:gd name="connsiteY1" fmla="*/ 2076450 h 3981450"/>
              <a:gd name="connsiteX2" fmla="*/ 3657600 w 3916378"/>
              <a:gd name="connsiteY2" fmla="*/ 3981450 h 3981450"/>
              <a:gd name="connsiteX3" fmla="*/ 38100 w 3916378"/>
              <a:gd name="connsiteY3" fmla="*/ 3962400 h 3981450"/>
              <a:gd name="connsiteX4" fmla="*/ 0 w 3916378"/>
              <a:gd name="connsiteY4" fmla="*/ 0 h 3981450"/>
              <a:gd name="connsiteX0" fmla="*/ 0 w 3873335"/>
              <a:gd name="connsiteY0" fmla="*/ 0 h 3981450"/>
              <a:gd name="connsiteX1" fmla="*/ 3409950 w 3873335"/>
              <a:gd name="connsiteY1" fmla="*/ 2076450 h 3981450"/>
              <a:gd name="connsiteX2" fmla="*/ 3657600 w 3873335"/>
              <a:gd name="connsiteY2" fmla="*/ 3981450 h 3981450"/>
              <a:gd name="connsiteX3" fmla="*/ 38100 w 3873335"/>
              <a:gd name="connsiteY3" fmla="*/ 3962400 h 3981450"/>
              <a:gd name="connsiteX4" fmla="*/ 0 w 3873335"/>
              <a:gd name="connsiteY4" fmla="*/ 0 h 3981450"/>
              <a:gd name="connsiteX0" fmla="*/ 0 w 3786126"/>
              <a:gd name="connsiteY0" fmla="*/ 0 h 3981450"/>
              <a:gd name="connsiteX1" fmla="*/ 3409950 w 3786126"/>
              <a:gd name="connsiteY1" fmla="*/ 2076450 h 3981450"/>
              <a:gd name="connsiteX2" fmla="*/ 3657600 w 3786126"/>
              <a:gd name="connsiteY2" fmla="*/ 3981450 h 3981450"/>
              <a:gd name="connsiteX3" fmla="*/ 38100 w 3786126"/>
              <a:gd name="connsiteY3" fmla="*/ 3962400 h 3981450"/>
              <a:gd name="connsiteX4" fmla="*/ 0 w 3786126"/>
              <a:gd name="connsiteY4" fmla="*/ 0 h 3981450"/>
              <a:gd name="connsiteX0" fmla="*/ 0 w 3786126"/>
              <a:gd name="connsiteY0" fmla="*/ 0 h 3981450"/>
              <a:gd name="connsiteX1" fmla="*/ 3409950 w 3786126"/>
              <a:gd name="connsiteY1" fmla="*/ 2076450 h 3981450"/>
              <a:gd name="connsiteX2" fmla="*/ 3657600 w 3786126"/>
              <a:gd name="connsiteY2" fmla="*/ 3981450 h 3981450"/>
              <a:gd name="connsiteX3" fmla="*/ 0 w 3786126"/>
              <a:gd name="connsiteY3" fmla="*/ 3981450 h 3981450"/>
              <a:gd name="connsiteX4" fmla="*/ 0 w 3786126"/>
              <a:gd name="connsiteY4" fmla="*/ 0 h 3981450"/>
              <a:gd name="connsiteX0" fmla="*/ 0 w 3786126"/>
              <a:gd name="connsiteY0" fmla="*/ 0 h 3981450"/>
              <a:gd name="connsiteX1" fmla="*/ 3409950 w 3786126"/>
              <a:gd name="connsiteY1" fmla="*/ 2076450 h 3981450"/>
              <a:gd name="connsiteX2" fmla="*/ 3657600 w 3786126"/>
              <a:gd name="connsiteY2" fmla="*/ 3981450 h 3981450"/>
              <a:gd name="connsiteX3" fmla="*/ 0 w 3786126"/>
              <a:gd name="connsiteY3" fmla="*/ 3981450 h 3981450"/>
              <a:gd name="connsiteX4" fmla="*/ 0 w 3786126"/>
              <a:gd name="connsiteY4" fmla="*/ 0 h 3981450"/>
              <a:gd name="connsiteX0" fmla="*/ 0 w 3786126"/>
              <a:gd name="connsiteY0" fmla="*/ 0 h 3981450"/>
              <a:gd name="connsiteX1" fmla="*/ 3409950 w 3786126"/>
              <a:gd name="connsiteY1" fmla="*/ 2076450 h 3981450"/>
              <a:gd name="connsiteX2" fmla="*/ 3657600 w 3786126"/>
              <a:gd name="connsiteY2" fmla="*/ 3981450 h 3981450"/>
              <a:gd name="connsiteX3" fmla="*/ 0 w 3786126"/>
              <a:gd name="connsiteY3" fmla="*/ 3981450 h 3981450"/>
              <a:gd name="connsiteX4" fmla="*/ 0 w 3786126"/>
              <a:gd name="connsiteY4" fmla="*/ 0 h 3981450"/>
              <a:gd name="connsiteX0" fmla="*/ 0 w 4032226"/>
              <a:gd name="connsiteY0" fmla="*/ 0 h 4003693"/>
              <a:gd name="connsiteX1" fmla="*/ 3409950 w 4032226"/>
              <a:gd name="connsiteY1" fmla="*/ 2076450 h 4003693"/>
              <a:gd name="connsiteX2" fmla="*/ 3943350 w 4032226"/>
              <a:gd name="connsiteY2" fmla="*/ 4003693 h 4003693"/>
              <a:gd name="connsiteX3" fmla="*/ 0 w 4032226"/>
              <a:gd name="connsiteY3" fmla="*/ 3981450 h 4003693"/>
              <a:gd name="connsiteX4" fmla="*/ 0 w 4032226"/>
              <a:gd name="connsiteY4" fmla="*/ 0 h 4003693"/>
              <a:gd name="connsiteX0" fmla="*/ 0 w 3948509"/>
              <a:gd name="connsiteY0" fmla="*/ 0 h 4003693"/>
              <a:gd name="connsiteX1" fmla="*/ 3409950 w 3948509"/>
              <a:gd name="connsiteY1" fmla="*/ 2076450 h 4003693"/>
              <a:gd name="connsiteX2" fmla="*/ 3943350 w 3948509"/>
              <a:gd name="connsiteY2" fmla="*/ 4003693 h 4003693"/>
              <a:gd name="connsiteX3" fmla="*/ 0 w 3948509"/>
              <a:gd name="connsiteY3" fmla="*/ 3981450 h 4003693"/>
              <a:gd name="connsiteX4" fmla="*/ 0 w 3948509"/>
              <a:gd name="connsiteY4" fmla="*/ 0 h 4003693"/>
              <a:gd name="connsiteX0" fmla="*/ 0 w 3943350"/>
              <a:gd name="connsiteY0" fmla="*/ 0 h 4003693"/>
              <a:gd name="connsiteX1" fmla="*/ 3333750 w 3943350"/>
              <a:gd name="connsiteY1" fmla="*/ 1942994 h 4003693"/>
              <a:gd name="connsiteX2" fmla="*/ 3943350 w 3943350"/>
              <a:gd name="connsiteY2" fmla="*/ 4003693 h 4003693"/>
              <a:gd name="connsiteX3" fmla="*/ 0 w 3943350"/>
              <a:gd name="connsiteY3" fmla="*/ 3981450 h 4003693"/>
              <a:gd name="connsiteX4" fmla="*/ 0 w 3943350"/>
              <a:gd name="connsiteY4" fmla="*/ 0 h 4003693"/>
              <a:gd name="connsiteX0" fmla="*/ 0 w 4152900"/>
              <a:gd name="connsiteY0" fmla="*/ 0 h 3981450"/>
              <a:gd name="connsiteX1" fmla="*/ 3333750 w 4152900"/>
              <a:gd name="connsiteY1" fmla="*/ 1942994 h 3981450"/>
              <a:gd name="connsiteX2" fmla="*/ 4152900 w 4152900"/>
              <a:gd name="connsiteY2" fmla="*/ 3981450 h 3981450"/>
              <a:gd name="connsiteX3" fmla="*/ 0 w 4152900"/>
              <a:gd name="connsiteY3" fmla="*/ 3981450 h 3981450"/>
              <a:gd name="connsiteX4" fmla="*/ 0 w 4152900"/>
              <a:gd name="connsiteY4" fmla="*/ 0 h 3981450"/>
              <a:gd name="connsiteX0" fmla="*/ 0 w 4152900"/>
              <a:gd name="connsiteY0" fmla="*/ 0 h 3981450"/>
              <a:gd name="connsiteX1" fmla="*/ 3333750 w 4152900"/>
              <a:gd name="connsiteY1" fmla="*/ 1942994 h 3981450"/>
              <a:gd name="connsiteX2" fmla="*/ 4152900 w 4152900"/>
              <a:gd name="connsiteY2" fmla="*/ 3981450 h 3981450"/>
              <a:gd name="connsiteX3" fmla="*/ 0 w 4152900"/>
              <a:gd name="connsiteY3" fmla="*/ 3981450 h 3981450"/>
              <a:gd name="connsiteX4" fmla="*/ 0 w 4152900"/>
              <a:gd name="connsiteY4" fmla="*/ 0 h 3981450"/>
              <a:gd name="connsiteX0" fmla="*/ 0 w 4152900"/>
              <a:gd name="connsiteY0" fmla="*/ 0 h 3981450"/>
              <a:gd name="connsiteX1" fmla="*/ 3200400 w 4152900"/>
              <a:gd name="connsiteY1" fmla="*/ 1720566 h 3981450"/>
              <a:gd name="connsiteX2" fmla="*/ 4152900 w 4152900"/>
              <a:gd name="connsiteY2" fmla="*/ 3981450 h 3981450"/>
              <a:gd name="connsiteX3" fmla="*/ 0 w 4152900"/>
              <a:gd name="connsiteY3" fmla="*/ 3981450 h 3981450"/>
              <a:gd name="connsiteX4" fmla="*/ 0 w 4152900"/>
              <a:gd name="connsiteY4" fmla="*/ 0 h 3981450"/>
              <a:gd name="connsiteX0" fmla="*/ 0 w 4152900"/>
              <a:gd name="connsiteY0" fmla="*/ 0 h 3981450"/>
              <a:gd name="connsiteX1" fmla="*/ 3200400 w 4152900"/>
              <a:gd name="connsiteY1" fmla="*/ 1720566 h 3981450"/>
              <a:gd name="connsiteX2" fmla="*/ 4152900 w 4152900"/>
              <a:gd name="connsiteY2" fmla="*/ 3981450 h 3981450"/>
              <a:gd name="connsiteX3" fmla="*/ 0 w 4152900"/>
              <a:gd name="connsiteY3" fmla="*/ 3981450 h 3981450"/>
              <a:gd name="connsiteX4" fmla="*/ 0 w 4152900"/>
              <a:gd name="connsiteY4" fmla="*/ 0 h 3981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52900" h="3981450">
                <a:moveTo>
                  <a:pt x="0" y="0"/>
                </a:moveTo>
                <a:cubicBezTo>
                  <a:pt x="762000" y="1189072"/>
                  <a:pt x="2584450" y="1190447"/>
                  <a:pt x="3200400" y="1720566"/>
                </a:cubicBezTo>
                <a:cubicBezTo>
                  <a:pt x="3816350" y="2250685"/>
                  <a:pt x="3971925" y="2641175"/>
                  <a:pt x="4152900" y="3981450"/>
                </a:cubicBezTo>
                <a:lnTo>
                  <a:pt x="0" y="398145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tx2">
                  <a:alpha val="25000"/>
                </a:schemeClr>
              </a:gs>
              <a:gs pos="100000">
                <a:schemeClr val="accent2">
                  <a:alpha val="36000"/>
                </a:schemeClr>
              </a:gs>
            </a:gsLst>
            <a:lin ang="18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DF08C9F-BB28-30C3-2F32-24141DB3505A}"/>
              </a:ext>
            </a:extLst>
          </p:cNvPr>
          <p:cNvSpPr/>
          <p:nvPr userDrawn="1"/>
        </p:nvSpPr>
        <p:spPr>
          <a:xfrm>
            <a:off x="8429228" y="-1654511"/>
            <a:ext cx="6768714" cy="6768712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5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13" name="Google Shape;155;p38">
            <a:extLst>
              <a:ext uri="{FF2B5EF4-FFF2-40B4-BE49-F238E27FC236}">
                <a16:creationId xmlns:a16="http://schemas.microsoft.com/office/drawing/2014/main" id="{77BC701F-10D5-0AA7-9801-C0B36BA60DAC}"/>
              </a:ext>
            </a:extLst>
          </p:cNvPr>
          <p:cNvGrpSpPr/>
          <p:nvPr userDrawn="1"/>
        </p:nvGrpSpPr>
        <p:grpSpPr>
          <a:xfrm>
            <a:off x="9975353" y="3142478"/>
            <a:ext cx="2136984" cy="3605697"/>
            <a:chOff x="9975353" y="3142478"/>
            <a:chExt cx="2136984" cy="3605697"/>
          </a:xfrm>
          <a:solidFill>
            <a:schemeClr val="bg1">
              <a:lumMod val="75000"/>
            </a:schemeClr>
          </a:solidFill>
        </p:grpSpPr>
        <p:sp>
          <p:nvSpPr>
            <p:cNvPr id="14" name="Google Shape;156;p38">
              <a:extLst>
                <a:ext uri="{FF2B5EF4-FFF2-40B4-BE49-F238E27FC236}">
                  <a16:creationId xmlns:a16="http://schemas.microsoft.com/office/drawing/2014/main" id="{B5A6183A-112E-1AE3-9F1D-7C1052D82B2D}"/>
                </a:ext>
              </a:extLst>
            </p:cNvPr>
            <p:cNvSpPr/>
            <p:nvPr/>
          </p:nvSpPr>
          <p:spPr>
            <a:xfrm>
              <a:off x="9975353" y="3142478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5" name="Google Shape;157;p38">
              <a:extLst>
                <a:ext uri="{FF2B5EF4-FFF2-40B4-BE49-F238E27FC236}">
                  <a16:creationId xmlns:a16="http://schemas.microsoft.com/office/drawing/2014/main" id="{79BFBF81-E3D6-122B-94FF-9DEBEAFBDEFF}"/>
                </a:ext>
              </a:extLst>
            </p:cNvPr>
            <p:cNvSpPr/>
            <p:nvPr/>
          </p:nvSpPr>
          <p:spPr>
            <a:xfrm>
              <a:off x="10124729" y="3142478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6" name="Google Shape;158;p38">
              <a:extLst>
                <a:ext uri="{FF2B5EF4-FFF2-40B4-BE49-F238E27FC236}">
                  <a16:creationId xmlns:a16="http://schemas.microsoft.com/office/drawing/2014/main" id="{328F89E0-EC94-2BBA-A311-EB4C11AA64A3}"/>
                </a:ext>
              </a:extLst>
            </p:cNvPr>
            <p:cNvSpPr/>
            <p:nvPr/>
          </p:nvSpPr>
          <p:spPr>
            <a:xfrm>
              <a:off x="10274105" y="3142478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7" name="Google Shape;159;p38">
              <a:extLst>
                <a:ext uri="{FF2B5EF4-FFF2-40B4-BE49-F238E27FC236}">
                  <a16:creationId xmlns:a16="http://schemas.microsoft.com/office/drawing/2014/main" id="{14F1222B-F3BC-84BB-6599-97499D42E387}"/>
                </a:ext>
              </a:extLst>
            </p:cNvPr>
            <p:cNvSpPr/>
            <p:nvPr/>
          </p:nvSpPr>
          <p:spPr>
            <a:xfrm>
              <a:off x="10423481" y="3142478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8" name="Google Shape;160;p38">
              <a:extLst>
                <a:ext uri="{FF2B5EF4-FFF2-40B4-BE49-F238E27FC236}">
                  <a16:creationId xmlns:a16="http://schemas.microsoft.com/office/drawing/2014/main" id="{E3CFD365-8A23-4DC3-BE00-CEBC4F489DB0}"/>
                </a:ext>
              </a:extLst>
            </p:cNvPr>
            <p:cNvSpPr/>
            <p:nvPr/>
          </p:nvSpPr>
          <p:spPr>
            <a:xfrm>
              <a:off x="10572857" y="3142478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9" name="Google Shape;161;p38">
              <a:extLst>
                <a:ext uri="{FF2B5EF4-FFF2-40B4-BE49-F238E27FC236}">
                  <a16:creationId xmlns:a16="http://schemas.microsoft.com/office/drawing/2014/main" id="{1B747474-C6D1-B281-5439-238B0A160690}"/>
                </a:ext>
              </a:extLst>
            </p:cNvPr>
            <p:cNvSpPr/>
            <p:nvPr/>
          </p:nvSpPr>
          <p:spPr>
            <a:xfrm>
              <a:off x="10722233" y="3142478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0" name="Google Shape;162;p38">
              <a:extLst>
                <a:ext uri="{FF2B5EF4-FFF2-40B4-BE49-F238E27FC236}">
                  <a16:creationId xmlns:a16="http://schemas.microsoft.com/office/drawing/2014/main" id="{06E07A8A-584A-9224-A081-21D7E5BA8E67}"/>
                </a:ext>
              </a:extLst>
            </p:cNvPr>
            <p:cNvSpPr/>
            <p:nvPr/>
          </p:nvSpPr>
          <p:spPr>
            <a:xfrm>
              <a:off x="10871609" y="3142478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1" name="Google Shape;163;p38">
              <a:extLst>
                <a:ext uri="{FF2B5EF4-FFF2-40B4-BE49-F238E27FC236}">
                  <a16:creationId xmlns:a16="http://schemas.microsoft.com/office/drawing/2014/main" id="{626A46D5-38C9-FF7D-BE8A-EE9079C0CBFC}"/>
                </a:ext>
              </a:extLst>
            </p:cNvPr>
            <p:cNvSpPr/>
            <p:nvPr/>
          </p:nvSpPr>
          <p:spPr>
            <a:xfrm>
              <a:off x="11020985" y="3142478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2" name="Google Shape;164;p38">
              <a:extLst>
                <a:ext uri="{FF2B5EF4-FFF2-40B4-BE49-F238E27FC236}">
                  <a16:creationId xmlns:a16="http://schemas.microsoft.com/office/drawing/2014/main" id="{58D72C09-0D54-D3DC-7FC6-26D171824F9C}"/>
                </a:ext>
              </a:extLst>
            </p:cNvPr>
            <p:cNvSpPr/>
            <p:nvPr/>
          </p:nvSpPr>
          <p:spPr>
            <a:xfrm>
              <a:off x="11170361" y="3142478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3" name="Google Shape;165;p38">
              <a:extLst>
                <a:ext uri="{FF2B5EF4-FFF2-40B4-BE49-F238E27FC236}">
                  <a16:creationId xmlns:a16="http://schemas.microsoft.com/office/drawing/2014/main" id="{A100C9F4-99D9-FD96-58C3-EDBEFFADAD87}"/>
                </a:ext>
              </a:extLst>
            </p:cNvPr>
            <p:cNvSpPr/>
            <p:nvPr/>
          </p:nvSpPr>
          <p:spPr>
            <a:xfrm>
              <a:off x="11319737" y="3142478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4" name="Google Shape;166;p38">
              <a:extLst>
                <a:ext uri="{FF2B5EF4-FFF2-40B4-BE49-F238E27FC236}">
                  <a16:creationId xmlns:a16="http://schemas.microsoft.com/office/drawing/2014/main" id="{FDF10B41-4E41-290A-F00A-4B5C05C7C268}"/>
                </a:ext>
              </a:extLst>
            </p:cNvPr>
            <p:cNvSpPr/>
            <p:nvPr/>
          </p:nvSpPr>
          <p:spPr>
            <a:xfrm>
              <a:off x="11469113" y="3142478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5" name="Google Shape;167;p38">
              <a:extLst>
                <a:ext uri="{FF2B5EF4-FFF2-40B4-BE49-F238E27FC236}">
                  <a16:creationId xmlns:a16="http://schemas.microsoft.com/office/drawing/2014/main" id="{45015F47-70A0-1F87-F3C1-0F5349BA94F5}"/>
                </a:ext>
              </a:extLst>
            </p:cNvPr>
            <p:cNvSpPr/>
            <p:nvPr/>
          </p:nvSpPr>
          <p:spPr>
            <a:xfrm>
              <a:off x="11618489" y="3142478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6" name="Google Shape;168;p38">
              <a:extLst>
                <a:ext uri="{FF2B5EF4-FFF2-40B4-BE49-F238E27FC236}">
                  <a16:creationId xmlns:a16="http://schemas.microsoft.com/office/drawing/2014/main" id="{861BB03E-CFA3-2E5C-D61D-1402EE86F87F}"/>
                </a:ext>
              </a:extLst>
            </p:cNvPr>
            <p:cNvSpPr/>
            <p:nvPr/>
          </p:nvSpPr>
          <p:spPr>
            <a:xfrm>
              <a:off x="11767865" y="3142478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7" name="Google Shape;169;p38">
              <a:extLst>
                <a:ext uri="{FF2B5EF4-FFF2-40B4-BE49-F238E27FC236}">
                  <a16:creationId xmlns:a16="http://schemas.microsoft.com/office/drawing/2014/main" id="{762C7898-EBAF-3D9F-3338-03814A2E4AE1}"/>
                </a:ext>
              </a:extLst>
            </p:cNvPr>
            <p:cNvSpPr/>
            <p:nvPr/>
          </p:nvSpPr>
          <p:spPr>
            <a:xfrm>
              <a:off x="11917241" y="3142478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8" name="Google Shape;170;p38">
              <a:extLst>
                <a:ext uri="{FF2B5EF4-FFF2-40B4-BE49-F238E27FC236}">
                  <a16:creationId xmlns:a16="http://schemas.microsoft.com/office/drawing/2014/main" id="{F8B2CF91-9C04-42BA-810D-43FB85C7FF8A}"/>
                </a:ext>
              </a:extLst>
            </p:cNvPr>
            <p:cNvSpPr/>
            <p:nvPr/>
          </p:nvSpPr>
          <p:spPr>
            <a:xfrm>
              <a:off x="12066617" y="3142478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9" name="Google Shape;171;p38">
              <a:extLst>
                <a:ext uri="{FF2B5EF4-FFF2-40B4-BE49-F238E27FC236}">
                  <a16:creationId xmlns:a16="http://schemas.microsoft.com/office/drawing/2014/main" id="{85C8F5A1-BC6D-EF9E-D6EF-FF03BAC1ECB7}"/>
                </a:ext>
              </a:extLst>
            </p:cNvPr>
            <p:cNvSpPr/>
            <p:nvPr/>
          </p:nvSpPr>
          <p:spPr>
            <a:xfrm>
              <a:off x="9975353" y="3298649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0" name="Google Shape;172;p38">
              <a:extLst>
                <a:ext uri="{FF2B5EF4-FFF2-40B4-BE49-F238E27FC236}">
                  <a16:creationId xmlns:a16="http://schemas.microsoft.com/office/drawing/2014/main" id="{72340C69-E1DE-DDAD-59A2-989B87DF50D4}"/>
                </a:ext>
              </a:extLst>
            </p:cNvPr>
            <p:cNvSpPr/>
            <p:nvPr/>
          </p:nvSpPr>
          <p:spPr>
            <a:xfrm>
              <a:off x="10124729" y="3298649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1" name="Google Shape;173;p38">
              <a:extLst>
                <a:ext uri="{FF2B5EF4-FFF2-40B4-BE49-F238E27FC236}">
                  <a16:creationId xmlns:a16="http://schemas.microsoft.com/office/drawing/2014/main" id="{5DBAEDD2-8687-9ACB-A830-55034CE14F12}"/>
                </a:ext>
              </a:extLst>
            </p:cNvPr>
            <p:cNvSpPr/>
            <p:nvPr/>
          </p:nvSpPr>
          <p:spPr>
            <a:xfrm>
              <a:off x="10274105" y="3298649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2" name="Google Shape;174;p38">
              <a:extLst>
                <a:ext uri="{FF2B5EF4-FFF2-40B4-BE49-F238E27FC236}">
                  <a16:creationId xmlns:a16="http://schemas.microsoft.com/office/drawing/2014/main" id="{92E1CD58-E468-419A-4874-8FE4DBDFFCD3}"/>
                </a:ext>
              </a:extLst>
            </p:cNvPr>
            <p:cNvSpPr/>
            <p:nvPr/>
          </p:nvSpPr>
          <p:spPr>
            <a:xfrm>
              <a:off x="10423481" y="3298649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3" name="Google Shape;175;p38">
              <a:extLst>
                <a:ext uri="{FF2B5EF4-FFF2-40B4-BE49-F238E27FC236}">
                  <a16:creationId xmlns:a16="http://schemas.microsoft.com/office/drawing/2014/main" id="{AF1161DA-D116-E014-DA23-C361E0DAFB21}"/>
                </a:ext>
              </a:extLst>
            </p:cNvPr>
            <p:cNvSpPr/>
            <p:nvPr/>
          </p:nvSpPr>
          <p:spPr>
            <a:xfrm>
              <a:off x="10572857" y="3298649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4" name="Google Shape;176;p38">
              <a:extLst>
                <a:ext uri="{FF2B5EF4-FFF2-40B4-BE49-F238E27FC236}">
                  <a16:creationId xmlns:a16="http://schemas.microsoft.com/office/drawing/2014/main" id="{494DCA36-3EAD-B33B-CA66-F6006CB56F91}"/>
                </a:ext>
              </a:extLst>
            </p:cNvPr>
            <p:cNvSpPr/>
            <p:nvPr/>
          </p:nvSpPr>
          <p:spPr>
            <a:xfrm>
              <a:off x="10722233" y="3298649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5" name="Google Shape;177;p38">
              <a:extLst>
                <a:ext uri="{FF2B5EF4-FFF2-40B4-BE49-F238E27FC236}">
                  <a16:creationId xmlns:a16="http://schemas.microsoft.com/office/drawing/2014/main" id="{86C01A13-86AB-3324-BA50-46F997FFEE76}"/>
                </a:ext>
              </a:extLst>
            </p:cNvPr>
            <p:cNvSpPr/>
            <p:nvPr/>
          </p:nvSpPr>
          <p:spPr>
            <a:xfrm>
              <a:off x="10871609" y="3298649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6" name="Google Shape;178;p38">
              <a:extLst>
                <a:ext uri="{FF2B5EF4-FFF2-40B4-BE49-F238E27FC236}">
                  <a16:creationId xmlns:a16="http://schemas.microsoft.com/office/drawing/2014/main" id="{391CAC70-2B0D-A248-36EC-FA34031469F9}"/>
                </a:ext>
              </a:extLst>
            </p:cNvPr>
            <p:cNvSpPr/>
            <p:nvPr/>
          </p:nvSpPr>
          <p:spPr>
            <a:xfrm>
              <a:off x="11020985" y="3298649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7" name="Google Shape;179;p38">
              <a:extLst>
                <a:ext uri="{FF2B5EF4-FFF2-40B4-BE49-F238E27FC236}">
                  <a16:creationId xmlns:a16="http://schemas.microsoft.com/office/drawing/2014/main" id="{0675E470-2A76-EBCD-51CC-2A6B1FBB079B}"/>
                </a:ext>
              </a:extLst>
            </p:cNvPr>
            <p:cNvSpPr/>
            <p:nvPr/>
          </p:nvSpPr>
          <p:spPr>
            <a:xfrm>
              <a:off x="11170361" y="3298649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8" name="Google Shape;180;p38">
              <a:extLst>
                <a:ext uri="{FF2B5EF4-FFF2-40B4-BE49-F238E27FC236}">
                  <a16:creationId xmlns:a16="http://schemas.microsoft.com/office/drawing/2014/main" id="{92D670AD-8119-C2AF-FAD7-E6DDD6B76E14}"/>
                </a:ext>
              </a:extLst>
            </p:cNvPr>
            <p:cNvSpPr/>
            <p:nvPr/>
          </p:nvSpPr>
          <p:spPr>
            <a:xfrm>
              <a:off x="11319737" y="3298649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9" name="Google Shape;181;p38">
              <a:extLst>
                <a:ext uri="{FF2B5EF4-FFF2-40B4-BE49-F238E27FC236}">
                  <a16:creationId xmlns:a16="http://schemas.microsoft.com/office/drawing/2014/main" id="{4316076A-266C-25DE-4ED6-333D574AA4B4}"/>
                </a:ext>
              </a:extLst>
            </p:cNvPr>
            <p:cNvSpPr/>
            <p:nvPr/>
          </p:nvSpPr>
          <p:spPr>
            <a:xfrm>
              <a:off x="11469113" y="3298649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40" name="Google Shape;182;p38">
              <a:extLst>
                <a:ext uri="{FF2B5EF4-FFF2-40B4-BE49-F238E27FC236}">
                  <a16:creationId xmlns:a16="http://schemas.microsoft.com/office/drawing/2014/main" id="{675C2D7F-5A29-B070-FA21-2CCA9B1ACF11}"/>
                </a:ext>
              </a:extLst>
            </p:cNvPr>
            <p:cNvSpPr/>
            <p:nvPr/>
          </p:nvSpPr>
          <p:spPr>
            <a:xfrm>
              <a:off x="11618489" y="3298649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41" name="Google Shape;183;p38">
              <a:extLst>
                <a:ext uri="{FF2B5EF4-FFF2-40B4-BE49-F238E27FC236}">
                  <a16:creationId xmlns:a16="http://schemas.microsoft.com/office/drawing/2014/main" id="{2326865E-40AC-548A-4DAE-55DF6D5C2708}"/>
                </a:ext>
              </a:extLst>
            </p:cNvPr>
            <p:cNvSpPr/>
            <p:nvPr/>
          </p:nvSpPr>
          <p:spPr>
            <a:xfrm>
              <a:off x="11767865" y="3298649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42" name="Google Shape;184;p38">
              <a:extLst>
                <a:ext uri="{FF2B5EF4-FFF2-40B4-BE49-F238E27FC236}">
                  <a16:creationId xmlns:a16="http://schemas.microsoft.com/office/drawing/2014/main" id="{D3874E71-EF33-6631-A0F0-BD211DAE2077}"/>
                </a:ext>
              </a:extLst>
            </p:cNvPr>
            <p:cNvSpPr/>
            <p:nvPr/>
          </p:nvSpPr>
          <p:spPr>
            <a:xfrm>
              <a:off x="11917241" y="3298649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43" name="Google Shape;185;p38">
              <a:extLst>
                <a:ext uri="{FF2B5EF4-FFF2-40B4-BE49-F238E27FC236}">
                  <a16:creationId xmlns:a16="http://schemas.microsoft.com/office/drawing/2014/main" id="{F16591D2-2904-A5B9-D012-B0CB11821A3E}"/>
                </a:ext>
              </a:extLst>
            </p:cNvPr>
            <p:cNvSpPr/>
            <p:nvPr/>
          </p:nvSpPr>
          <p:spPr>
            <a:xfrm>
              <a:off x="12066617" y="3298649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44" name="Google Shape;186;p38">
              <a:extLst>
                <a:ext uri="{FF2B5EF4-FFF2-40B4-BE49-F238E27FC236}">
                  <a16:creationId xmlns:a16="http://schemas.microsoft.com/office/drawing/2014/main" id="{97AF83EA-46EC-2BBA-4B20-173F246C224E}"/>
                </a:ext>
              </a:extLst>
            </p:cNvPr>
            <p:cNvSpPr/>
            <p:nvPr/>
          </p:nvSpPr>
          <p:spPr>
            <a:xfrm>
              <a:off x="9975353" y="3454820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45" name="Google Shape;187;p38">
              <a:extLst>
                <a:ext uri="{FF2B5EF4-FFF2-40B4-BE49-F238E27FC236}">
                  <a16:creationId xmlns:a16="http://schemas.microsoft.com/office/drawing/2014/main" id="{D6070EAB-47D9-164B-E0E0-64B7980C9E99}"/>
                </a:ext>
              </a:extLst>
            </p:cNvPr>
            <p:cNvSpPr/>
            <p:nvPr/>
          </p:nvSpPr>
          <p:spPr>
            <a:xfrm>
              <a:off x="10124729" y="3454820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46" name="Google Shape;188;p38">
              <a:extLst>
                <a:ext uri="{FF2B5EF4-FFF2-40B4-BE49-F238E27FC236}">
                  <a16:creationId xmlns:a16="http://schemas.microsoft.com/office/drawing/2014/main" id="{9E48E3B4-8C69-F4EC-E2EC-A1847C8461A1}"/>
                </a:ext>
              </a:extLst>
            </p:cNvPr>
            <p:cNvSpPr/>
            <p:nvPr/>
          </p:nvSpPr>
          <p:spPr>
            <a:xfrm>
              <a:off x="10274105" y="3454820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47" name="Google Shape;189;p38">
              <a:extLst>
                <a:ext uri="{FF2B5EF4-FFF2-40B4-BE49-F238E27FC236}">
                  <a16:creationId xmlns:a16="http://schemas.microsoft.com/office/drawing/2014/main" id="{D1C3E803-4EEF-1038-4040-6E2F31331B53}"/>
                </a:ext>
              </a:extLst>
            </p:cNvPr>
            <p:cNvSpPr/>
            <p:nvPr/>
          </p:nvSpPr>
          <p:spPr>
            <a:xfrm>
              <a:off x="10423481" y="3454820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48" name="Google Shape;190;p38">
              <a:extLst>
                <a:ext uri="{FF2B5EF4-FFF2-40B4-BE49-F238E27FC236}">
                  <a16:creationId xmlns:a16="http://schemas.microsoft.com/office/drawing/2014/main" id="{55FA001D-5E58-62A4-20A8-A30762EB0639}"/>
                </a:ext>
              </a:extLst>
            </p:cNvPr>
            <p:cNvSpPr/>
            <p:nvPr/>
          </p:nvSpPr>
          <p:spPr>
            <a:xfrm>
              <a:off x="10572857" y="3454820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49" name="Google Shape;191;p38">
              <a:extLst>
                <a:ext uri="{FF2B5EF4-FFF2-40B4-BE49-F238E27FC236}">
                  <a16:creationId xmlns:a16="http://schemas.microsoft.com/office/drawing/2014/main" id="{EF729797-0FCA-F024-D9EB-0524D63A2EFE}"/>
                </a:ext>
              </a:extLst>
            </p:cNvPr>
            <p:cNvSpPr/>
            <p:nvPr/>
          </p:nvSpPr>
          <p:spPr>
            <a:xfrm>
              <a:off x="10722233" y="3454820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50" name="Google Shape;192;p38">
              <a:extLst>
                <a:ext uri="{FF2B5EF4-FFF2-40B4-BE49-F238E27FC236}">
                  <a16:creationId xmlns:a16="http://schemas.microsoft.com/office/drawing/2014/main" id="{A3B9C7EF-302B-070E-67D0-8D422B7D0AC5}"/>
                </a:ext>
              </a:extLst>
            </p:cNvPr>
            <p:cNvSpPr/>
            <p:nvPr/>
          </p:nvSpPr>
          <p:spPr>
            <a:xfrm>
              <a:off x="10871609" y="3454820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51" name="Google Shape;193;p38">
              <a:extLst>
                <a:ext uri="{FF2B5EF4-FFF2-40B4-BE49-F238E27FC236}">
                  <a16:creationId xmlns:a16="http://schemas.microsoft.com/office/drawing/2014/main" id="{95076797-B18B-8104-8FA5-D1CCA7986FB0}"/>
                </a:ext>
              </a:extLst>
            </p:cNvPr>
            <p:cNvSpPr/>
            <p:nvPr/>
          </p:nvSpPr>
          <p:spPr>
            <a:xfrm>
              <a:off x="11020985" y="3454820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52" name="Google Shape;194;p38">
              <a:extLst>
                <a:ext uri="{FF2B5EF4-FFF2-40B4-BE49-F238E27FC236}">
                  <a16:creationId xmlns:a16="http://schemas.microsoft.com/office/drawing/2014/main" id="{ED29DE45-96B6-4A46-9473-D5F27787FB6B}"/>
                </a:ext>
              </a:extLst>
            </p:cNvPr>
            <p:cNvSpPr/>
            <p:nvPr/>
          </p:nvSpPr>
          <p:spPr>
            <a:xfrm>
              <a:off x="11170361" y="3454820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53" name="Google Shape;195;p38">
              <a:extLst>
                <a:ext uri="{FF2B5EF4-FFF2-40B4-BE49-F238E27FC236}">
                  <a16:creationId xmlns:a16="http://schemas.microsoft.com/office/drawing/2014/main" id="{1DD95576-2B95-98D6-FCAC-7C1812BAE794}"/>
                </a:ext>
              </a:extLst>
            </p:cNvPr>
            <p:cNvSpPr/>
            <p:nvPr/>
          </p:nvSpPr>
          <p:spPr>
            <a:xfrm>
              <a:off x="11319737" y="3454820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54" name="Google Shape;196;p38">
              <a:extLst>
                <a:ext uri="{FF2B5EF4-FFF2-40B4-BE49-F238E27FC236}">
                  <a16:creationId xmlns:a16="http://schemas.microsoft.com/office/drawing/2014/main" id="{392A1B64-8F8A-02F3-C686-B0A6FBE33552}"/>
                </a:ext>
              </a:extLst>
            </p:cNvPr>
            <p:cNvSpPr/>
            <p:nvPr/>
          </p:nvSpPr>
          <p:spPr>
            <a:xfrm>
              <a:off x="11469113" y="3454820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55" name="Google Shape;197;p38">
              <a:extLst>
                <a:ext uri="{FF2B5EF4-FFF2-40B4-BE49-F238E27FC236}">
                  <a16:creationId xmlns:a16="http://schemas.microsoft.com/office/drawing/2014/main" id="{D7138760-6D72-61E4-E5FC-1E20F6CA2CBA}"/>
                </a:ext>
              </a:extLst>
            </p:cNvPr>
            <p:cNvSpPr/>
            <p:nvPr/>
          </p:nvSpPr>
          <p:spPr>
            <a:xfrm>
              <a:off x="11618489" y="3454820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56" name="Google Shape;198;p38">
              <a:extLst>
                <a:ext uri="{FF2B5EF4-FFF2-40B4-BE49-F238E27FC236}">
                  <a16:creationId xmlns:a16="http://schemas.microsoft.com/office/drawing/2014/main" id="{82CAE37A-886C-47DB-287E-D4ED7A9246ED}"/>
                </a:ext>
              </a:extLst>
            </p:cNvPr>
            <p:cNvSpPr/>
            <p:nvPr/>
          </p:nvSpPr>
          <p:spPr>
            <a:xfrm>
              <a:off x="11767865" y="3454820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57" name="Google Shape;199;p38">
              <a:extLst>
                <a:ext uri="{FF2B5EF4-FFF2-40B4-BE49-F238E27FC236}">
                  <a16:creationId xmlns:a16="http://schemas.microsoft.com/office/drawing/2014/main" id="{7BA8976C-B1D1-72BF-0D3D-B03A8CFD29C5}"/>
                </a:ext>
              </a:extLst>
            </p:cNvPr>
            <p:cNvSpPr/>
            <p:nvPr/>
          </p:nvSpPr>
          <p:spPr>
            <a:xfrm>
              <a:off x="11917241" y="3454820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58" name="Google Shape;200;p38">
              <a:extLst>
                <a:ext uri="{FF2B5EF4-FFF2-40B4-BE49-F238E27FC236}">
                  <a16:creationId xmlns:a16="http://schemas.microsoft.com/office/drawing/2014/main" id="{38B498DD-FF1A-5B4C-5594-9B0C08CCBAE4}"/>
                </a:ext>
              </a:extLst>
            </p:cNvPr>
            <p:cNvSpPr/>
            <p:nvPr/>
          </p:nvSpPr>
          <p:spPr>
            <a:xfrm>
              <a:off x="12066617" y="3454820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59" name="Google Shape;201;p38">
              <a:extLst>
                <a:ext uri="{FF2B5EF4-FFF2-40B4-BE49-F238E27FC236}">
                  <a16:creationId xmlns:a16="http://schemas.microsoft.com/office/drawing/2014/main" id="{56A46AAF-3159-5776-A44E-11B6AEB48224}"/>
                </a:ext>
              </a:extLst>
            </p:cNvPr>
            <p:cNvSpPr/>
            <p:nvPr/>
          </p:nvSpPr>
          <p:spPr>
            <a:xfrm>
              <a:off x="9975353" y="3610991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60" name="Google Shape;202;p38">
              <a:extLst>
                <a:ext uri="{FF2B5EF4-FFF2-40B4-BE49-F238E27FC236}">
                  <a16:creationId xmlns:a16="http://schemas.microsoft.com/office/drawing/2014/main" id="{821A5030-ACD2-8146-8793-3C93287ABA18}"/>
                </a:ext>
              </a:extLst>
            </p:cNvPr>
            <p:cNvSpPr/>
            <p:nvPr/>
          </p:nvSpPr>
          <p:spPr>
            <a:xfrm>
              <a:off x="10124729" y="3610991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61" name="Google Shape;203;p38">
              <a:extLst>
                <a:ext uri="{FF2B5EF4-FFF2-40B4-BE49-F238E27FC236}">
                  <a16:creationId xmlns:a16="http://schemas.microsoft.com/office/drawing/2014/main" id="{BFBB7CAC-9554-5CB3-182B-F30A0449DC9C}"/>
                </a:ext>
              </a:extLst>
            </p:cNvPr>
            <p:cNvSpPr/>
            <p:nvPr/>
          </p:nvSpPr>
          <p:spPr>
            <a:xfrm>
              <a:off x="10274105" y="3610991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62" name="Google Shape;204;p38">
              <a:extLst>
                <a:ext uri="{FF2B5EF4-FFF2-40B4-BE49-F238E27FC236}">
                  <a16:creationId xmlns:a16="http://schemas.microsoft.com/office/drawing/2014/main" id="{2B2DBC68-AD9F-5F67-32FE-3C802A118BCA}"/>
                </a:ext>
              </a:extLst>
            </p:cNvPr>
            <p:cNvSpPr/>
            <p:nvPr/>
          </p:nvSpPr>
          <p:spPr>
            <a:xfrm>
              <a:off x="10423481" y="3610991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63" name="Google Shape;205;p38">
              <a:extLst>
                <a:ext uri="{FF2B5EF4-FFF2-40B4-BE49-F238E27FC236}">
                  <a16:creationId xmlns:a16="http://schemas.microsoft.com/office/drawing/2014/main" id="{D78F4CA1-976A-7C1A-A46A-305B81B3F569}"/>
                </a:ext>
              </a:extLst>
            </p:cNvPr>
            <p:cNvSpPr/>
            <p:nvPr/>
          </p:nvSpPr>
          <p:spPr>
            <a:xfrm>
              <a:off x="10572857" y="3610991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64" name="Google Shape;206;p38">
              <a:extLst>
                <a:ext uri="{FF2B5EF4-FFF2-40B4-BE49-F238E27FC236}">
                  <a16:creationId xmlns:a16="http://schemas.microsoft.com/office/drawing/2014/main" id="{33CB5449-DCB1-B211-39AD-9D7CF8DE37A4}"/>
                </a:ext>
              </a:extLst>
            </p:cNvPr>
            <p:cNvSpPr/>
            <p:nvPr/>
          </p:nvSpPr>
          <p:spPr>
            <a:xfrm>
              <a:off x="10722233" y="3610991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65" name="Google Shape;207;p38">
              <a:extLst>
                <a:ext uri="{FF2B5EF4-FFF2-40B4-BE49-F238E27FC236}">
                  <a16:creationId xmlns:a16="http://schemas.microsoft.com/office/drawing/2014/main" id="{A3564F48-1599-54C8-FF2E-CD3245B30FAD}"/>
                </a:ext>
              </a:extLst>
            </p:cNvPr>
            <p:cNvSpPr/>
            <p:nvPr/>
          </p:nvSpPr>
          <p:spPr>
            <a:xfrm>
              <a:off x="10871609" y="3610991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66" name="Google Shape;208;p38">
              <a:extLst>
                <a:ext uri="{FF2B5EF4-FFF2-40B4-BE49-F238E27FC236}">
                  <a16:creationId xmlns:a16="http://schemas.microsoft.com/office/drawing/2014/main" id="{CD00E3C3-BA68-08CA-2251-5DC1208D55F2}"/>
                </a:ext>
              </a:extLst>
            </p:cNvPr>
            <p:cNvSpPr/>
            <p:nvPr/>
          </p:nvSpPr>
          <p:spPr>
            <a:xfrm>
              <a:off x="11020985" y="3610991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67" name="Google Shape;209;p38">
              <a:extLst>
                <a:ext uri="{FF2B5EF4-FFF2-40B4-BE49-F238E27FC236}">
                  <a16:creationId xmlns:a16="http://schemas.microsoft.com/office/drawing/2014/main" id="{94A9FC0E-5566-8295-D879-F6D8458F2EDE}"/>
                </a:ext>
              </a:extLst>
            </p:cNvPr>
            <p:cNvSpPr/>
            <p:nvPr/>
          </p:nvSpPr>
          <p:spPr>
            <a:xfrm>
              <a:off x="11170361" y="3610991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68" name="Google Shape;210;p38">
              <a:extLst>
                <a:ext uri="{FF2B5EF4-FFF2-40B4-BE49-F238E27FC236}">
                  <a16:creationId xmlns:a16="http://schemas.microsoft.com/office/drawing/2014/main" id="{ABF7A088-6F39-B172-564C-A090CA8403F5}"/>
                </a:ext>
              </a:extLst>
            </p:cNvPr>
            <p:cNvSpPr/>
            <p:nvPr/>
          </p:nvSpPr>
          <p:spPr>
            <a:xfrm>
              <a:off x="11319737" y="3610991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69" name="Google Shape;211;p38">
              <a:extLst>
                <a:ext uri="{FF2B5EF4-FFF2-40B4-BE49-F238E27FC236}">
                  <a16:creationId xmlns:a16="http://schemas.microsoft.com/office/drawing/2014/main" id="{D9F86F93-819F-BAF0-560B-A586BA84B112}"/>
                </a:ext>
              </a:extLst>
            </p:cNvPr>
            <p:cNvSpPr/>
            <p:nvPr/>
          </p:nvSpPr>
          <p:spPr>
            <a:xfrm>
              <a:off x="11469113" y="3610991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70" name="Google Shape;212;p38">
              <a:extLst>
                <a:ext uri="{FF2B5EF4-FFF2-40B4-BE49-F238E27FC236}">
                  <a16:creationId xmlns:a16="http://schemas.microsoft.com/office/drawing/2014/main" id="{090AD393-4DF4-1331-463B-DD64728EB5D3}"/>
                </a:ext>
              </a:extLst>
            </p:cNvPr>
            <p:cNvSpPr/>
            <p:nvPr/>
          </p:nvSpPr>
          <p:spPr>
            <a:xfrm>
              <a:off x="11618489" y="3610991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71" name="Google Shape;213;p38">
              <a:extLst>
                <a:ext uri="{FF2B5EF4-FFF2-40B4-BE49-F238E27FC236}">
                  <a16:creationId xmlns:a16="http://schemas.microsoft.com/office/drawing/2014/main" id="{6781A996-69F5-BF65-DD66-4A9E1F9E249C}"/>
                </a:ext>
              </a:extLst>
            </p:cNvPr>
            <p:cNvSpPr/>
            <p:nvPr/>
          </p:nvSpPr>
          <p:spPr>
            <a:xfrm>
              <a:off x="11767865" y="3610991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72" name="Google Shape;214;p38">
              <a:extLst>
                <a:ext uri="{FF2B5EF4-FFF2-40B4-BE49-F238E27FC236}">
                  <a16:creationId xmlns:a16="http://schemas.microsoft.com/office/drawing/2014/main" id="{329C7BE0-66AA-9E76-152C-A1C2EEB6C2B5}"/>
                </a:ext>
              </a:extLst>
            </p:cNvPr>
            <p:cNvSpPr/>
            <p:nvPr/>
          </p:nvSpPr>
          <p:spPr>
            <a:xfrm>
              <a:off x="11917241" y="3610991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73" name="Google Shape;215;p38">
              <a:extLst>
                <a:ext uri="{FF2B5EF4-FFF2-40B4-BE49-F238E27FC236}">
                  <a16:creationId xmlns:a16="http://schemas.microsoft.com/office/drawing/2014/main" id="{C3586F09-A2E9-3183-444B-5D7651C6949D}"/>
                </a:ext>
              </a:extLst>
            </p:cNvPr>
            <p:cNvSpPr/>
            <p:nvPr/>
          </p:nvSpPr>
          <p:spPr>
            <a:xfrm>
              <a:off x="12066617" y="3610991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74" name="Google Shape;216;p38">
              <a:extLst>
                <a:ext uri="{FF2B5EF4-FFF2-40B4-BE49-F238E27FC236}">
                  <a16:creationId xmlns:a16="http://schemas.microsoft.com/office/drawing/2014/main" id="{FEDB5627-E421-5C11-DFEB-78D33715BC73}"/>
                </a:ext>
              </a:extLst>
            </p:cNvPr>
            <p:cNvSpPr/>
            <p:nvPr/>
          </p:nvSpPr>
          <p:spPr>
            <a:xfrm>
              <a:off x="9975353" y="3767162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75" name="Google Shape;217;p38">
              <a:extLst>
                <a:ext uri="{FF2B5EF4-FFF2-40B4-BE49-F238E27FC236}">
                  <a16:creationId xmlns:a16="http://schemas.microsoft.com/office/drawing/2014/main" id="{8733E74D-CE31-FD83-3963-E8169A31D424}"/>
                </a:ext>
              </a:extLst>
            </p:cNvPr>
            <p:cNvSpPr/>
            <p:nvPr/>
          </p:nvSpPr>
          <p:spPr>
            <a:xfrm>
              <a:off x="10124729" y="3767162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76" name="Google Shape;218;p38">
              <a:extLst>
                <a:ext uri="{FF2B5EF4-FFF2-40B4-BE49-F238E27FC236}">
                  <a16:creationId xmlns:a16="http://schemas.microsoft.com/office/drawing/2014/main" id="{E693F922-B9B2-F810-64BD-95D799EC00F1}"/>
                </a:ext>
              </a:extLst>
            </p:cNvPr>
            <p:cNvSpPr/>
            <p:nvPr/>
          </p:nvSpPr>
          <p:spPr>
            <a:xfrm>
              <a:off x="10274105" y="3767162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77" name="Google Shape;219;p38">
              <a:extLst>
                <a:ext uri="{FF2B5EF4-FFF2-40B4-BE49-F238E27FC236}">
                  <a16:creationId xmlns:a16="http://schemas.microsoft.com/office/drawing/2014/main" id="{90636714-32EB-7C10-8925-289169A1FD86}"/>
                </a:ext>
              </a:extLst>
            </p:cNvPr>
            <p:cNvSpPr/>
            <p:nvPr/>
          </p:nvSpPr>
          <p:spPr>
            <a:xfrm>
              <a:off x="10423481" y="3767162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78" name="Google Shape;220;p38">
              <a:extLst>
                <a:ext uri="{FF2B5EF4-FFF2-40B4-BE49-F238E27FC236}">
                  <a16:creationId xmlns:a16="http://schemas.microsoft.com/office/drawing/2014/main" id="{DC77AC68-6EB7-DF08-DBD1-982034524CBB}"/>
                </a:ext>
              </a:extLst>
            </p:cNvPr>
            <p:cNvSpPr/>
            <p:nvPr/>
          </p:nvSpPr>
          <p:spPr>
            <a:xfrm>
              <a:off x="10572857" y="3767162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79" name="Google Shape;221;p38">
              <a:extLst>
                <a:ext uri="{FF2B5EF4-FFF2-40B4-BE49-F238E27FC236}">
                  <a16:creationId xmlns:a16="http://schemas.microsoft.com/office/drawing/2014/main" id="{CB0DA6C3-B3DC-27CB-F452-E4D1C416D5DC}"/>
                </a:ext>
              </a:extLst>
            </p:cNvPr>
            <p:cNvSpPr/>
            <p:nvPr/>
          </p:nvSpPr>
          <p:spPr>
            <a:xfrm>
              <a:off x="10722233" y="3767162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80" name="Google Shape;222;p38">
              <a:extLst>
                <a:ext uri="{FF2B5EF4-FFF2-40B4-BE49-F238E27FC236}">
                  <a16:creationId xmlns:a16="http://schemas.microsoft.com/office/drawing/2014/main" id="{F1F7DE61-B611-9CAD-8C28-6115EE66FD5E}"/>
                </a:ext>
              </a:extLst>
            </p:cNvPr>
            <p:cNvSpPr/>
            <p:nvPr/>
          </p:nvSpPr>
          <p:spPr>
            <a:xfrm>
              <a:off x="10871609" y="3767162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81" name="Google Shape;223;p38">
              <a:extLst>
                <a:ext uri="{FF2B5EF4-FFF2-40B4-BE49-F238E27FC236}">
                  <a16:creationId xmlns:a16="http://schemas.microsoft.com/office/drawing/2014/main" id="{F5719A6C-D019-380B-53C2-2D84EA11A905}"/>
                </a:ext>
              </a:extLst>
            </p:cNvPr>
            <p:cNvSpPr/>
            <p:nvPr/>
          </p:nvSpPr>
          <p:spPr>
            <a:xfrm>
              <a:off x="11020985" y="3767162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82" name="Google Shape;224;p38">
              <a:extLst>
                <a:ext uri="{FF2B5EF4-FFF2-40B4-BE49-F238E27FC236}">
                  <a16:creationId xmlns:a16="http://schemas.microsoft.com/office/drawing/2014/main" id="{D8FBC64A-B3A6-6D29-A0C4-4FBF1D1A76FC}"/>
                </a:ext>
              </a:extLst>
            </p:cNvPr>
            <p:cNvSpPr/>
            <p:nvPr/>
          </p:nvSpPr>
          <p:spPr>
            <a:xfrm>
              <a:off x="11170361" y="3767162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83" name="Google Shape;225;p38">
              <a:extLst>
                <a:ext uri="{FF2B5EF4-FFF2-40B4-BE49-F238E27FC236}">
                  <a16:creationId xmlns:a16="http://schemas.microsoft.com/office/drawing/2014/main" id="{9944F5BB-9CDA-C278-02CC-ED108113D7D2}"/>
                </a:ext>
              </a:extLst>
            </p:cNvPr>
            <p:cNvSpPr/>
            <p:nvPr/>
          </p:nvSpPr>
          <p:spPr>
            <a:xfrm>
              <a:off x="11319737" y="3767162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84" name="Google Shape;226;p38">
              <a:extLst>
                <a:ext uri="{FF2B5EF4-FFF2-40B4-BE49-F238E27FC236}">
                  <a16:creationId xmlns:a16="http://schemas.microsoft.com/office/drawing/2014/main" id="{914BFF4B-200F-7DDD-6187-3A59947B804B}"/>
                </a:ext>
              </a:extLst>
            </p:cNvPr>
            <p:cNvSpPr/>
            <p:nvPr/>
          </p:nvSpPr>
          <p:spPr>
            <a:xfrm>
              <a:off x="11469113" y="3767162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85" name="Google Shape;227;p38">
              <a:extLst>
                <a:ext uri="{FF2B5EF4-FFF2-40B4-BE49-F238E27FC236}">
                  <a16:creationId xmlns:a16="http://schemas.microsoft.com/office/drawing/2014/main" id="{A8471F9F-656F-0EF2-50BA-BC6FDDEAA77C}"/>
                </a:ext>
              </a:extLst>
            </p:cNvPr>
            <p:cNvSpPr/>
            <p:nvPr/>
          </p:nvSpPr>
          <p:spPr>
            <a:xfrm>
              <a:off x="11618489" y="3767162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86" name="Google Shape;228;p38">
              <a:extLst>
                <a:ext uri="{FF2B5EF4-FFF2-40B4-BE49-F238E27FC236}">
                  <a16:creationId xmlns:a16="http://schemas.microsoft.com/office/drawing/2014/main" id="{DD6EA399-B636-6D19-AD44-DBEBDD321FB8}"/>
                </a:ext>
              </a:extLst>
            </p:cNvPr>
            <p:cNvSpPr/>
            <p:nvPr/>
          </p:nvSpPr>
          <p:spPr>
            <a:xfrm>
              <a:off x="11767865" y="3767162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87" name="Google Shape;229;p38">
              <a:extLst>
                <a:ext uri="{FF2B5EF4-FFF2-40B4-BE49-F238E27FC236}">
                  <a16:creationId xmlns:a16="http://schemas.microsoft.com/office/drawing/2014/main" id="{54A369C8-1F9A-AFF4-AD57-960341BAAD92}"/>
                </a:ext>
              </a:extLst>
            </p:cNvPr>
            <p:cNvSpPr/>
            <p:nvPr/>
          </p:nvSpPr>
          <p:spPr>
            <a:xfrm>
              <a:off x="11917241" y="3767162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88" name="Google Shape;230;p38">
              <a:extLst>
                <a:ext uri="{FF2B5EF4-FFF2-40B4-BE49-F238E27FC236}">
                  <a16:creationId xmlns:a16="http://schemas.microsoft.com/office/drawing/2014/main" id="{F238FA9E-20B4-7020-F883-43E851DD3007}"/>
                </a:ext>
              </a:extLst>
            </p:cNvPr>
            <p:cNvSpPr/>
            <p:nvPr/>
          </p:nvSpPr>
          <p:spPr>
            <a:xfrm>
              <a:off x="12066617" y="3767162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89" name="Google Shape;231;p38">
              <a:extLst>
                <a:ext uri="{FF2B5EF4-FFF2-40B4-BE49-F238E27FC236}">
                  <a16:creationId xmlns:a16="http://schemas.microsoft.com/office/drawing/2014/main" id="{3961CABD-1526-8707-4D5E-3FA506C745DF}"/>
                </a:ext>
              </a:extLst>
            </p:cNvPr>
            <p:cNvSpPr/>
            <p:nvPr/>
          </p:nvSpPr>
          <p:spPr>
            <a:xfrm>
              <a:off x="9975353" y="3923333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90" name="Google Shape;232;p38">
              <a:extLst>
                <a:ext uri="{FF2B5EF4-FFF2-40B4-BE49-F238E27FC236}">
                  <a16:creationId xmlns:a16="http://schemas.microsoft.com/office/drawing/2014/main" id="{47EEF40F-1D30-9BB7-606D-3D7EEEA61BAD}"/>
                </a:ext>
              </a:extLst>
            </p:cNvPr>
            <p:cNvSpPr/>
            <p:nvPr/>
          </p:nvSpPr>
          <p:spPr>
            <a:xfrm>
              <a:off x="10124729" y="3923333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91" name="Google Shape;233;p38">
              <a:extLst>
                <a:ext uri="{FF2B5EF4-FFF2-40B4-BE49-F238E27FC236}">
                  <a16:creationId xmlns:a16="http://schemas.microsoft.com/office/drawing/2014/main" id="{EB7DF14D-B2CF-622B-A53B-BFC7D116C766}"/>
                </a:ext>
              </a:extLst>
            </p:cNvPr>
            <p:cNvSpPr/>
            <p:nvPr/>
          </p:nvSpPr>
          <p:spPr>
            <a:xfrm>
              <a:off x="10274105" y="3923333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92" name="Google Shape;234;p38">
              <a:extLst>
                <a:ext uri="{FF2B5EF4-FFF2-40B4-BE49-F238E27FC236}">
                  <a16:creationId xmlns:a16="http://schemas.microsoft.com/office/drawing/2014/main" id="{82E05983-A693-CD9B-88FB-5BE9E16CE7AE}"/>
                </a:ext>
              </a:extLst>
            </p:cNvPr>
            <p:cNvSpPr/>
            <p:nvPr/>
          </p:nvSpPr>
          <p:spPr>
            <a:xfrm>
              <a:off x="10423481" y="3923333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93" name="Google Shape;235;p38">
              <a:extLst>
                <a:ext uri="{FF2B5EF4-FFF2-40B4-BE49-F238E27FC236}">
                  <a16:creationId xmlns:a16="http://schemas.microsoft.com/office/drawing/2014/main" id="{8E702493-6F7B-1ED1-8454-C7077DDFA83D}"/>
                </a:ext>
              </a:extLst>
            </p:cNvPr>
            <p:cNvSpPr/>
            <p:nvPr/>
          </p:nvSpPr>
          <p:spPr>
            <a:xfrm>
              <a:off x="10572857" y="3923333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94" name="Google Shape;236;p38">
              <a:extLst>
                <a:ext uri="{FF2B5EF4-FFF2-40B4-BE49-F238E27FC236}">
                  <a16:creationId xmlns:a16="http://schemas.microsoft.com/office/drawing/2014/main" id="{0547D4E3-F822-BA6A-96A7-EA80D559D1B5}"/>
                </a:ext>
              </a:extLst>
            </p:cNvPr>
            <p:cNvSpPr/>
            <p:nvPr/>
          </p:nvSpPr>
          <p:spPr>
            <a:xfrm>
              <a:off x="10722233" y="3923333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95" name="Google Shape;237;p38">
              <a:extLst>
                <a:ext uri="{FF2B5EF4-FFF2-40B4-BE49-F238E27FC236}">
                  <a16:creationId xmlns:a16="http://schemas.microsoft.com/office/drawing/2014/main" id="{FCF744D2-B2BD-FB30-CEB0-9E5739E4DB16}"/>
                </a:ext>
              </a:extLst>
            </p:cNvPr>
            <p:cNvSpPr/>
            <p:nvPr/>
          </p:nvSpPr>
          <p:spPr>
            <a:xfrm>
              <a:off x="10871609" y="3923333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96" name="Google Shape;238;p38">
              <a:extLst>
                <a:ext uri="{FF2B5EF4-FFF2-40B4-BE49-F238E27FC236}">
                  <a16:creationId xmlns:a16="http://schemas.microsoft.com/office/drawing/2014/main" id="{69CA6D59-C51A-575B-34EB-E262C8EEF541}"/>
                </a:ext>
              </a:extLst>
            </p:cNvPr>
            <p:cNvSpPr/>
            <p:nvPr/>
          </p:nvSpPr>
          <p:spPr>
            <a:xfrm>
              <a:off x="11020985" y="3923333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97" name="Google Shape;239;p38">
              <a:extLst>
                <a:ext uri="{FF2B5EF4-FFF2-40B4-BE49-F238E27FC236}">
                  <a16:creationId xmlns:a16="http://schemas.microsoft.com/office/drawing/2014/main" id="{2153DC82-3178-A01E-14F1-68D250642125}"/>
                </a:ext>
              </a:extLst>
            </p:cNvPr>
            <p:cNvSpPr/>
            <p:nvPr/>
          </p:nvSpPr>
          <p:spPr>
            <a:xfrm>
              <a:off x="11170361" y="3923333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98" name="Google Shape;240;p38">
              <a:extLst>
                <a:ext uri="{FF2B5EF4-FFF2-40B4-BE49-F238E27FC236}">
                  <a16:creationId xmlns:a16="http://schemas.microsoft.com/office/drawing/2014/main" id="{6C6E0CC9-D0D5-EBDC-F481-0119F7B143F3}"/>
                </a:ext>
              </a:extLst>
            </p:cNvPr>
            <p:cNvSpPr/>
            <p:nvPr/>
          </p:nvSpPr>
          <p:spPr>
            <a:xfrm>
              <a:off x="11319737" y="3923333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99" name="Google Shape;241;p38">
              <a:extLst>
                <a:ext uri="{FF2B5EF4-FFF2-40B4-BE49-F238E27FC236}">
                  <a16:creationId xmlns:a16="http://schemas.microsoft.com/office/drawing/2014/main" id="{9EE1319C-6FF9-E7E8-6361-EEC746139EF2}"/>
                </a:ext>
              </a:extLst>
            </p:cNvPr>
            <p:cNvSpPr/>
            <p:nvPr/>
          </p:nvSpPr>
          <p:spPr>
            <a:xfrm>
              <a:off x="11469113" y="3923333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00" name="Google Shape;242;p38">
              <a:extLst>
                <a:ext uri="{FF2B5EF4-FFF2-40B4-BE49-F238E27FC236}">
                  <a16:creationId xmlns:a16="http://schemas.microsoft.com/office/drawing/2014/main" id="{34E8490F-DC94-E51B-CD5A-D794DE6FA5F4}"/>
                </a:ext>
              </a:extLst>
            </p:cNvPr>
            <p:cNvSpPr/>
            <p:nvPr/>
          </p:nvSpPr>
          <p:spPr>
            <a:xfrm>
              <a:off x="11618489" y="3923333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01" name="Google Shape;243;p38">
              <a:extLst>
                <a:ext uri="{FF2B5EF4-FFF2-40B4-BE49-F238E27FC236}">
                  <a16:creationId xmlns:a16="http://schemas.microsoft.com/office/drawing/2014/main" id="{545F1033-3CB5-9344-7886-0A80A28AB3AB}"/>
                </a:ext>
              </a:extLst>
            </p:cNvPr>
            <p:cNvSpPr/>
            <p:nvPr/>
          </p:nvSpPr>
          <p:spPr>
            <a:xfrm>
              <a:off x="11767865" y="3923333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02" name="Google Shape;244;p38">
              <a:extLst>
                <a:ext uri="{FF2B5EF4-FFF2-40B4-BE49-F238E27FC236}">
                  <a16:creationId xmlns:a16="http://schemas.microsoft.com/office/drawing/2014/main" id="{E2C99EF3-59CD-7854-71CB-E687D325CBBB}"/>
                </a:ext>
              </a:extLst>
            </p:cNvPr>
            <p:cNvSpPr/>
            <p:nvPr/>
          </p:nvSpPr>
          <p:spPr>
            <a:xfrm>
              <a:off x="11917241" y="3923333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03" name="Google Shape;245;p38">
              <a:extLst>
                <a:ext uri="{FF2B5EF4-FFF2-40B4-BE49-F238E27FC236}">
                  <a16:creationId xmlns:a16="http://schemas.microsoft.com/office/drawing/2014/main" id="{C1741048-6883-0CEF-9B91-2E9B719C2EAA}"/>
                </a:ext>
              </a:extLst>
            </p:cNvPr>
            <p:cNvSpPr/>
            <p:nvPr/>
          </p:nvSpPr>
          <p:spPr>
            <a:xfrm>
              <a:off x="12066617" y="3923333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04" name="Google Shape;246;p38">
              <a:extLst>
                <a:ext uri="{FF2B5EF4-FFF2-40B4-BE49-F238E27FC236}">
                  <a16:creationId xmlns:a16="http://schemas.microsoft.com/office/drawing/2014/main" id="{60655ED4-D40B-5802-433B-2D862B8B0F26}"/>
                </a:ext>
              </a:extLst>
            </p:cNvPr>
            <p:cNvSpPr/>
            <p:nvPr/>
          </p:nvSpPr>
          <p:spPr>
            <a:xfrm>
              <a:off x="9975353" y="4079504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05" name="Google Shape;247;p38">
              <a:extLst>
                <a:ext uri="{FF2B5EF4-FFF2-40B4-BE49-F238E27FC236}">
                  <a16:creationId xmlns:a16="http://schemas.microsoft.com/office/drawing/2014/main" id="{33032BBD-E821-A80C-F4DD-198EB2E331C9}"/>
                </a:ext>
              </a:extLst>
            </p:cNvPr>
            <p:cNvSpPr/>
            <p:nvPr/>
          </p:nvSpPr>
          <p:spPr>
            <a:xfrm>
              <a:off x="10124729" y="4079504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06" name="Google Shape;248;p38">
              <a:extLst>
                <a:ext uri="{FF2B5EF4-FFF2-40B4-BE49-F238E27FC236}">
                  <a16:creationId xmlns:a16="http://schemas.microsoft.com/office/drawing/2014/main" id="{8D27C7DE-820D-1378-A723-31F1D74612AF}"/>
                </a:ext>
              </a:extLst>
            </p:cNvPr>
            <p:cNvSpPr/>
            <p:nvPr/>
          </p:nvSpPr>
          <p:spPr>
            <a:xfrm>
              <a:off x="10274105" y="4079504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07" name="Google Shape;249;p38">
              <a:extLst>
                <a:ext uri="{FF2B5EF4-FFF2-40B4-BE49-F238E27FC236}">
                  <a16:creationId xmlns:a16="http://schemas.microsoft.com/office/drawing/2014/main" id="{F1FE7FE0-8302-F076-D253-8FDADFD89F72}"/>
                </a:ext>
              </a:extLst>
            </p:cNvPr>
            <p:cNvSpPr/>
            <p:nvPr/>
          </p:nvSpPr>
          <p:spPr>
            <a:xfrm>
              <a:off x="10423481" y="4079504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08" name="Google Shape;250;p38">
              <a:extLst>
                <a:ext uri="{FF2B5EF4-FFF2-40B4-BE49-F238E27FC236}">
                  <a16:creationId xmlns:a16="http://schemas.microsoft.com/office/drawing/2014/main" id="{CE9987F8-52D9-FB0D-A092-506C8D5C4F28}"/>
                </a:ext>
              </a:extLst>
            </p:cNvPr>
            <p:cNvSpPr/>
            <p:nvPr/>
          </p:nvSpPr>
          <p:spPr>
            <a:xfrm>
              <a:off x="10572857" y="4079504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09" name="Google Shape;251;p38">
              <a:extLst>
                <a:ext uri="{FF2B5EF4-FFF2-40B4-BE49-F238E27FC236}">
                  <a16:creationId xmlns:a16="http://schemas.microsoft.com/office/drawing/2014/main" id="{5C4DA2C4-6FEF-B3E1-18BD-C7D9442948A1}"/>
                </a:ext>
              </a:extLst>
            </p:cNvPr>
            <p:cNvSpPr/>
            <p:nvPr/>
          </p:nvSpPr>
          <p:spPr>
            <a:xfrm>
              <a:off x="10722233" y="4079504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10" name="Google Shape;252;p38">
              <a:extLst>
                <a:ext uri="{FF2B5EF4-FFF2-40B4-BE49-F238E27FC236}">
                  <a16:creationId xmlns:a16="http://schemas.microsoft.com/office/drawing/2014/main" id="{688C0BFA-EA80-353F-6DDD-39D90D52D70B}"/>
                </a:ext>
              </a:extLst>
            </p:cNvPr>
            <p:cNvSpPr/>
            <p:nvPr/>
          </p:nvSpPr>
          <p:spPr>
            <a:xfrm>
              <a:off x="10871609" y="4079504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11" name="Google Shape;253;p38">
              <a:extLst>
                <a:ext uri="{FF2B5EF4-FFF2-40B4-BE49-F238E27FC236}">
                  <a16:creationId xmlns:a16="http://schemas.microsoft.com/office/drawing/2014/main" id="{77FE7450-3F4A-FC8F-D716-F1ED5EB0A433}"/>
                </a:ext>
              </a:extLst>
            </p:cNvPr>
            <p:cNvSpPr/>
            <p:nvPr/>
          </p:nvSpPr>
          <p:spPr>
            <a:xfrm>
              <a:off x="11020985" y="4079504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12" name="Google Shape;254;p38">
              <a:extLst>
                <a:ext uri="{FF2B5EF4-FFF2-40B4-BE49-F238E27FC236}">
                  <a16:creationId xmlns:a16="http://schemas.microsoft.com/office/drawing/2014/main" id="{2D422F3F-0342-3E20-F569-E832568A600A}"/>
                </a:ext>
              </a:extLst>
            </p:cNvPr>
            <p:cNvSpPr/>
            <p:nvPr/>
          </p:nvSpPr>
          <p:spPr>
            <a:xfrm>
              <a:off x="11170361" y="4079504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13" name="Google Shape;255;p38">
              <a:extLst>
                <a:ext uri="{FF2B5EF4-FFF2-40B4-BE49-F238E27FC236}">
                  <a16:creationId xmlns:a16="http://schemas.microsoft.com/office/drawing/2014/main" id="{A3DECE3F-6D2F-764C-B855-74D8012F5F15}"/>
                </a:ext>
              </a:extLst>
            </p:cNvPr>
            <p:cNvSpPr/>
            <p:nvPr/>
          </p:nvSpPr>
          <p:spPr>
            <a:xfrm>
              <a:off x="11319737" y="4079504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14" name="Google Shape;256;p38">
              <a:extLst>
                <a:ext uri="{FF2B5EF4-FFF2-40B4-BE49-F238E27FC236}">
                  <a16:creationId xmlns:a16="http://schemas.microsoft.com/office/drawing/2014/main" id="{86BBC8C9-2FDD-8918-0A3E-9037C08180F2}"/>
                </a:ext>
              </a:extLst>
            </p:cNvPr>
            <p:cNvSpPr/>
            <p:nvPr/>
          </p:nvSpPr>
          <p:spPr>
            <a:xfrm>
              <a:off x="11469113" y="4079504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15" name="Google Shape;257;p38">
              <a:extLst>
                <a:ext uri="{FF2B5EF4-FFF2-40B4-BE49-F238E27FC236}">
                  <a16:creationId xmlns:a16="http://schemas.microsoft.com/office/drawing/2014/main" id="{F0F95916-6E60-091E-2088-47F57BE8B914}"/>
                </a:ext>
              </a:extLst>
            </p:cNvPr>
            <p:cNvSpPr/>
            <p:nvPr/>
          </p:nvSpPr>
          <p:spPr>
            <a:xfrm>
              <a:off x="11618489" y="4079504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16" name="Google Shape;258;p38">
              <a:extLst>
                <a:ext uri="{FF2B5EF4-FFF2-40B4-BE49-F238E27FC236}">
                  <a16:creationId xmlns:a16="http://schemas.microsoft.com/office/drawing/2014/main" id="{D0AC2298-AF24-38E9-E421-EEC89D542F0A}"/>
                </a:ext>
              </a:extLst>
            </p:cNvPr>
            <p:cNvSpPr/>
            <p:nvPr/>
          </p:nvSpPr>
          <p:spPr>
            <a:xfrm>
              <a:off x="11767865" y="4079504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17" name="Google Shape;259;p38">
              <a:extLst>
                <a:ext uri="{FF2B5EF4-FFF2-40B4-BE49-F238E27FC236}">
                  <a16:creationId xmlns:a16="http://schemas.microsoft.com/office/drawing/2014/main" id="{5A23F885-4844-9F49-58BE-D6DDB6102067}"/>
                </a:ext>
              </a:extLst>
            </p:cNvPr>
            <p:cNvSpPr/>
            <p:nvPr/>
          </p:nvSpPr>
          <p:spPr>
            <a:xfrm>
              <a:off x="11917241" y="4079504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18" name="Google Shape;260;p38">
              <a:extLst>
                <a:ext uri="{FF2B5EF4-FFF2-40B4-BE49-F238E27FC236}">
                  <a16:creationId xmlns:a16="http://schemas.microsoft.com/office/drawing/2014/main" id="{A775716F-8452-597A-49D5-A013B1CC424D}"/>
                </a:ext>
              </a:extLst>
            </p:cNvPr>
            <p:cNvSpPr/>
            <p:nvPr/>
          </p:nvSpPr>
          <p:spPr>
            <a:xfrm>
              <a:off x="12066617" y="4079504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19" name="Google Shape;261;p38">
              <a:extLst>
                <a:ext uri="{FF2B5EF4-FFF2-40B4-BE49-F238E27FC236}">
                  <a16:creationId xmlns:a16="http://schemas.microsoft.com/office/drawing/2014/main" id="{A7B49271-6BBB-1FB7-97FA-389432FF3BAF}"/>
                </a:ext>
              </a:extLst>
            </p:cNvPr>
            <p:cNvSpPr/>
            <p:nvPr/>
          </p:nvSpPr>
          <p:spPr>
            <a:xfrm>
              <a:off x="9975353" y="423567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20" name="Google Shape;262;p38">
              <a:extLst>
                <a:ext uri="{FF2B5EF4-FFF2-40B4-BE49-F238E27FC236}">
                  <a16:creationId xmlns:a16="http://schemas.microsoft.com/office/drawing/2014/main" id="{D40E9CB7-FEF0-6295-512E-AE5CE0F35F56}"/>
                </a:ext>
              </a:extLst>
            </p:cNvPr>
            <p:cNvSpPr/>
            <p:nvPr/>
          </p:nvSpPr>
          <p:spPr>
            <a:xfrm>
              <a:off x="10124729" y="423567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21" name="Google Shape;263;p38">
              <a:extLst>
                <a:ext uri="{FF2B5EF4-FFF2-40B4-BE49-F238E27FC236}">
                  <a16:creationId xmlns:a16="http://schemas.microsoft.com/office/drawing/2014/main" id="{E071BC76-7801-B8D7-95D0-AFDFA85729DE}"/>
                </a:ext>
              </a:extLst>
            </p:cNvPr>
            <p:cNvSpPr/>
            <p:nvPr/>
          </p:nvSpPr>
          <p:spPr>
            <a:xfrm>
              <a:off x="10274105" y="423567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22" name="Google Shape;264;p38">
              <a:extLst>
                <a:ext uri="{FF2B5EF4-FFF2-40B4-BE49-F238E27FC236}">
                  <a16:creationId xmlns:a16="http://schemas.microsoft.com/office/drawing/2014/main" id="{5BB54565-2A96-4C6E-A0C0-D90ED0A094C1}"/>
                </a:ext>
              </a:extLst>
            </p:cNvPr>
            <p:cNvSpPr/>
            <p:nvPr/>
          </p:nvSpPr>
          <p:spPr>
            <a:xfrm>
              <a:off x="10423481" y="423567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23" name="Google Shape;265;p38">
              <a:extLst>
                <a:ext uri="{FF2B5EF4-FFF2-40B4-BE49-F238E27FC236}">
                  <a16:creationId xmlns:a16="http://schemas.microsoft.com/office/drawing/2014/main" id="{CC2AB5D6-22B6-24B7-42BD-39F9FB170179}"/>
                </a:ext>
              </a:extLst>
            </p:cNvPr>
            <p:cNvSpPr/>
            <p:nvPr/>
          </p:nvSpPr>
          <p:spPr>
            <a:xfrm>
              <a:off x="10572857" y="423567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24" name="Google Shape;266;p38">
              <a:extLst>
                <a:ext uri="{FF2B5EF4-FFF2-40B4-BE49-F238E27FC236}">
                  <a16:creationId xmlns:a16="http://schemas.microsoft.com/office/drawing/2014/main" id="{35A26208-FE47-572B-CF24-271D5BB8A128}"/>
                </a:ext>
              </a:extLst>
            </p:cNvPr>
            <p:cNvSpPr/>
            <p:nvPr/>
          </p:nvSpPr>
          <p:spPr>
            <a:xfrm>
              <a:off x="10722233" y="423567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25" name="Google Shape;267;p38">
              <a:extLst>
                <a:ext uri="{FF2B5EF4-FFF2-40B4-BE49-F238E27FC236}">
                  <a16:creationId xmlns:a16="http://schemas.microsoft.com/office/drawing/2014/main" id="{D6FBDAE9-F8A6-F9FE-A97C-4269894EAF1E}"/>
                </a:ext>
              </a:extLst>
            </p:cNvPr>
            <p:cNvSpPr/>
            <p:nvPr/>
          </p:nvSpPr>
          <p:spPr>
            <a:xfrm>
              <a:off x="10871609" y="423567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26" name="Google Shape;268;p38">
              <a:extLst>
                <a:ext uri="{FF2B5EF4-FFF2-40B4-BE49-F238E27FC236}">
                  <a16:creationId xmlns:a16="http://schemas.microsoft.com/office/drawing/2014/main" id="{32E1AE6A-132C-A14A-8D87-0F934A1B9ADD}"/>
                </a:ext>
              </a:extLst>
            </p:cNvPr>
            <p:cNvSpPr/>
            <p:nvPr/>
          </p:nvSpPr>
          <p:spPr>
            <a:xfrm>
              <a:off x="11020985" y="423567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27" name="Google Shape;269;p38">
              <a:extLst>
                <a:ext uri="{FF2B5EF4-FFF2-40B4-BE49-F238E27FC236}">
                  <a16:creationId xmlns:a16="http://schemas.microsoft.com/office/drawing/2014/main" id="{4BD11E76-2182-1803-D09D-B362A2CEB405}"/>
                </a:ext>
              </a:extLst>
            </p:cNvPr>
            <p:cNvSpPr/>
            <p:nvPr/>
          </p:nvSpPr>
          <p:spPr>
            <a:xfrm>
              <a:off x="11170361" y="423567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28" name="Google Shape;270;p38">
              <a:extLst>
                <a:ext uri="{FF2B5EF4-FFF2-40B4-BE49-F238E27FC236}">
                  <a16:creationId xmlns:a16="http://schemas.microsoft.com/office/drawing/2014/main" id="{226A9A64-538D-E7DA-55FF-46A1C8E82FDD}"/>
                </a:ext>
              </a:extLst>
            </p:cNvPr>
            <p:cNvSpPr/>
            <p:nvPr/>
          </p:nvSpPr>
          <p:spPr>
            <a:xfrm>
              <a:off x="11319737" y="423567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29" name="Google Shape;271;p38">
              <a:extLst>
                <a:ext uri="{FF2B5EF4-FFF2-40B4-BE49-F238E27FC236}">
                  <a16:creationId xmlns:a16="http://schemas.microsoft.com/office/drawing/2014/main" id="{A3441386-4AA1-582D-3199-0FC3EAC0CE6D}"/>
                </a:ext>
              </a:extLst>
            </p:cNvPr>
            <p:cNvSpPr/>
            <p:nvPr/>
          </p:nvSpPr>
          <p:spPr>
            <a:xfrm>
              <a:off x="11469113" y="423567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30" name="Google Shape;272;p38">
              <a:extLst>
                <a:ext uri="{FF2B5EF4-FFF2-40B4-BE49-F238E27FC236}">
                  <a16:creationId xmlns:a16="http://schemas.microsoft.com/office/drawing/2014/main" id="{15382DA5-2A28-2F29-C1C3-85C9CA9939EF}"/>
                </a:ext>
              </a:extLst>
            </p:cNvPr>
            <p:cNvSpPr/>
            <p:nvPr/>
          </p:nvSpPr>
          <p:spPr>
            <a:xfrm>
              <a:off x="11618489" y="423567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31" name="Google Shape;273;p38">
              <a:extLst>
                <a:ext uri="{FF2B5EF4-FFF2-40B4-BE49-F238E27FC236}">
                  <a16:creationId xmlns:a16="http://schemas.microsoft.com/office/drawing/2014/main" id="{DAD22885-AF72-AC6C-69DD-1CD94853751F}"/>
                </a:ext>
              </a:extLst>
            </p:cNvPr>
            <p:cNvSpPr/>
            <p:nvPr/>
          </p:nvSpPr>
          <p:spPr>
            <a:xfrm>
              <a:off x="11767865" y="423567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32" name="Google Shape;274;p38">
              <a:extLst>
                <a:ext uri="{FF2B5EF4-FFF2-40B4-BE49-F238E27FC236}">
                  <a16:creationId xmlns:a16="http://schemas.microsoft.com/office/drawing/2014/main" id="{1CC8B2CE-0265-4FEC-DEFC-8FAA9CF1C93A}"/>
                </a:ext>
              </a:extLst>
            </p:cNvPr>
            <p:cNvSpPr/>
            <p:nvPr/>
          </p:nvSpPr>
          <p:spPr>
            <a:xfrm>
              <a:off x="11917241" y="423567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33" name="Google Shape;275;p38">
              <a:extLst>
                <a:ext uri="{FF2B5EF4-FFF2-40B4-BE49-F238E27FC236}">
                  <a16:creationId xmlns:a16="http://schemas.microsoft.com/office/drawing/2014/main" id="{40EBABE8-89B5-6A86-6DA8-05512616BF1B}"/>
                </a:ext>
              </a:extLst>
            </p:cNvPr>
            <p:cNvSpPr/>
            <p:nvPr/>
          </p:nvSpPr>
          <p:spPr>
            <a:xfrm>
              <a:off x="12066617" y="423567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34" name="Google Shape;276;p38">
              <a:extLst>
                <a:ext uri="{FF2B5EF4-FFF2-40B4-BE49-F238E27FC236}">
                  <a16:creationId xmlns:a16="http://schemas.microsoft.com/office/drawing/2014/main" id="{82CCB857-6D9B-8CD5-315C-780B4D19193D}"/>
                </a:ext>
              </a:extLst>
            </p:cNvPr>
            <p:cNvSpPr/>
            <p:nvPr/>
          </p:nvSpPr>
          <p:spPr>
            <a:xfrm>
              <a:off x="9975353" y="4391846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35" name="Google Shape;277;p38">
              <a:extLst>
                <a:ext uri="{FF2B5EF4-FFF2-40B4-BE49-F238E27FC236}">
                  <a16:creationId xmlns:a16="http://schemas.microsoft.com/office/drawing/2014/main" id="{06ACF5AF-B86A-80E2-523A-E8473D530A9B}"/>
                </a:ext>
              </a:extLst>
            </p:cNvPr>
            <p:cNvSpPr/>
            <p:nvPr/>
          </p:nvSpPr>
          <p:spPr>
            <a:xfrm>
              <a:off x="10124729" y="4391846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36" name="Google Shape;278;p38">
              <a:extLst>
                <a:ext uri="{FF2B5EF4-FFF2-40B4-BE49-F238E27FC236}">
                  <a16:creationId xmlns:a16="http://schemas.microsoft.com/office/drawing/2014/main" id="{0FAA4660-F2D9-CCBB-2366-49A66FF5B646}"/>
                </a:ext>
              </a:extLst>
            </p:cNvPr>
            <p:cNvSpPr/>
            <p:nvPr/>
          </p:nvSpPr>
          <p:spPr>
            <a:xfrm>
              <a:off x="10274105" y="4391846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37" name="Google Shape;279;p38">
              <a:extLst>
                <a:ext uri="{FF2B5EF4-FFF2-40B4-BE49-F238E27FC236}">
                  <a16:creationId xmlns:a16="http://schemas.microsoft.com/office/drawing/2014/main" id="{B3403836-BD65-68F0-FEA4-6A66381AB4D0}"/>
                </a:ext>
              </a:extLst>
            </p:cNvPr>
            <p:cNvSpPr/>
            <p:nvPr/>
          </p:nvSpPr>
          <p:spPr>
            <a:xfrm>
              <a:off x="10423481" y="4391846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38" name="Google Shape;280;p38">
              <a:extLst>
                <a:ext uri="{FF2B5EF4-FFF2-40B4-BE49-F238E27FC236}">
                  <a16:creationId xmlns:a16="http://schemas.microsoft.com/office/drawing/2014/main" id="{D1FFCECE-D0E7-51DC-999E-8AAC598758CE}"/>
                </a:ext>
              </a:extLst>
            </p:cNvPr>
            <p:cNvSpPr/>
            <p:nvPr/>
          </p:nvSpPr>
          <p:spPr>
            <a:xfrm>
              <a:off x="10572857" y="4391846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39" name="Google Shape;281;p38">
              <a:extLst>
                <a:ext uri="{FF2B5EF4-FFF2-40B4-BE49-F238E27FC236}">
                  <a16:creationId xmlns:a16="http://schemas.microsoft.com/office/drawing/2014/main" id="{BECE7036-BF7D-657D-F25C-CE8A63E3C8C9}"/>
                </a:ext>
              </a:extLst>
            </p:cNvPr>
            <p:cNvSpPr/>
            <p:nvPr/>
          </p:nvSpPr>
          <p:spPr>
            <a:xfrm>
              <a:off x="10722233" y="4391846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40" name="Google Shape;282;p38">
              <a:extLst>
                <a:ext uri="{FF2B5EF4-FFF2-40B4-BE49-F238E27FC236}">
                  <a16:creationId xmlns:a16="http://schemas.microsoft.com/office/drawing/2014/main" id="{63D80BEA-D0EA-C46B-76FD-21BC82A187AC}"/>
                </a:ext>
              </a:extLst>
            </p:cNvPr>
            <p:cNvSpPr/>
            <p:nvPr/>
          </p:nvSpPr>
          <p:spPr>
            <a:xfrm>
              <a:off x="10871609" y="4391846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41" name="Google Shape;283;p38">
              <a:extLst>
                <a:ext uri="{FF2B5EF4-FFF2-40B4-BE49-F238E27FC236}">
                  <a16:creationId xmlns:a16="http://schemas.microsoft.com/office/drawing/2014/main" id="{33DF0B1B-06F7-D016-07D0-ACB0BB93FD37}"/>
                </a:ext>
              </a:extLst>
            </p:cNvPr>
            <p:cNvSpPr/>
            <p:nvPr/>
          </p:nvSpPr>
          <p:spPr>
            <a:xfrm>
              <a:off x="11020985" y="4391846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42" name="Google Shape;284;p38">
              <a:extLst>
                <a:ext uri="{FF2B5EF4-FFF2-40B4-BE49-F238E27FC236}">
                  <a16:creationId xmlns:a16="http://schemas.microsoft.com/office/drawing/2014/main" id="{DC365F2E-6751-6A38-18CC-C4E3974E67DD}"/>
                </a:ext>
              </a:extLst>
            </p:cNvPr>
            <p:cNvSpPr/>
            <p:nvPr/>
          </p:nvSpPr>
          <p:spPr>
            <a:xfrm>
              <a:off x="11170361" y="4391846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43" name="Google Shape;285;p38">
              <a:extLst>
                <a:ext uri="{FF2B5EF4-FFF2-40B4-BE49-F238E27FC236}">
                  <a16:creationId xmlns:a16="http://schemas.microsoft.com/office/drawing/2014/main" id="{DADD00F6-F47F-E9F1-1A0D-6648D481A67F}"/>
                </a:ext>
              </a:extLst>
            </p:cNvPr>
            <p:cNvSpPr/>
            <p:nvPr/>
          </p:nvSpPr>
          <p:spPr>
            <a:xfrm>
              <a:off x="11319737" y="4391846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44" name="Google Shape;286;p38">
              <a:extLst>
                <a:ext uri="{FF2B5EF4-FFF2-40B4-BE49-F238E27FC236}">
                  <a16:creationId xmlns:a16="http://schemas.microsoft.com/office/drawing/2014/main" id="{0A8F4943-B46A-8235-64D9-49CD4E0DC1DB}"/>
                </a:ext>
              </a:extLst>
            </p:cNvPr>
            <p:cNvSpPr/>
            <p:nvPr/>
          </p:nvSpPr>
          <p:spPr>
            <a:xfrm>
              <a:off x="11469113" y="4391846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45" name="Google Shape;287;p38">
              <a:extLst>
                <a:ext uri="{FF2B5EF4-FFF2-40B4-BE49-F238E27FC236}">
                  <a16:creationId xmlns:a16="http://schemas.microsoft.com/office/drawing/2014/main" id="{7BB9BD0D-99DD-19A3-11C3-07B1EC3234F2}"/>
                </a:ext>
              </a:extLst>
            </p:cNvPr>
            <p:cNvSpPr/>
            <p:nvPr/>
          </p:nvSpPr>
          <p:spPr>
            <a:xfrm>
              <a:off x="11618489" y="4391846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46" name="Google Shape;288;p38">
              <a:extLst>
                <a:ext uri="{FF2B5EF4-FFF2-40B4-BE49-F238E27FC236}">
                  <a16:creationId xmlns:a16="http://schemas.microsoft.com/office/drawing/2014/main" id="{69A5B02D-8609-953C-3F80-E59A310AE183}"/>
                </a:ext>
              </a:extLst>
            </p:cNvPr>
            <p:cNvSpPr/>
            <p:nvPr/>
          </p:nvSpPr>
          <p:spPr>
            <a:xfrm>
              <a:off x="11767865" y="4391846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47" name="Google Shape;289;p38">
              <a:extLst>
                <a:ext uri="{FF2B5EF4-FFF2-40B4-BE49-F238E27FC236}">
                  <a16:creationId xmlns:a16="http://schemas.microsoft.com/office/drawing/2014/main" id="{AE4722C8-DC02-72FF-A97F-CC7B2D0C9BBC}"/>
                </a:ext>
              </a:extLst>
            </p:cNvPr>
            <p:cNvSpPr/>
            <p:nvPr/>
          </p:nvSpPr>
          <p:spPr>
            <a:xfrm>
              <a:off x="11917241" y="4391846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48" name="Google Shape;290;p38">
              <a:extLst>
                <a:ext uri="{FF2B5EF4-FFF2-40B4-BE49-F238E27FC236}">
                  <a16:creationId xmlns:a16="http://schemas.microsoft.com/office/drawing/2014/main" id="{8531CEDB-DFD5-7C2A-8230-96FD39AFD2AF}"/>
                </a:ext>
              </a:extLst>
            </p:cNvPr>
            <p:cNvSpPr/>
            <p:nvPr/>
          </p:nvSpPr>
          <p:spPr>
            <a:xfrm>
              <a:off x="12066617" y="4391846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49" name="Google Shape;291;p38">
              <a:extLst>
                <a:ext uri="{FF2B5EF4-FFF2-40B4-BE49-F238E27FC236}">
                  <a16:creationId xmlns:a16="http://schemas.microsoft.com/office/drawing/2014/main" id="{79D13DF7-80B6-E7D4-E65C-D79C856F1158}"/>
                </a:ext>
              </a:extLst>
            </p:cNvPr>
            <p:cNvSpPr/>
            <p:nvPr/>
          </p:nvSpPr>
          <p:spPr>
            <a:xfrm>
              <a:off x="9975353" y="4548017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50" name="Google Shape;292;p38">
              <a:extLst>
                <a:ext uri="{FF2B5EF4-FFF2-40B4-BE49-F238E27FC236}">
                  <a16:creationId xmlns:a16="http://schemas.microsoft.com/office/drawing/2014/main" id="{CC2FF746-2FC3-9F54-0189-7D66C1865986}"/>
                </a:ext>
              </a:extLst>
            </p:cNvPr>
            <p:cNvSpPr/>
            <p:nvPr/>
          </p:nvSpPr>
          <p:spPr>
            <a:xfrm>
              <a:off x="10124729" y="4548017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51" name="Google Shape;293;p38">
              <a:extLst>
                <a:ext uri="{FF2B5EF4-FFF2-40B4-BE49-F238E27FC236}">
                  <a16:creationId xmlns:a16="http://schemas.microsoft.com/office/drawing/2014/main" id="{2421055A-A06A-A2D2-4107-0693E083FCD4}"/>
                </a:ext>
              </a:extLst>
            </p:cNvPr>
            <p:cNvSpPr/>
            <p:nvPr/>
          </p:nvSpPr>
          <p:spPr>
            <a:xfrm>
              <a:off x="10274105" y="4548017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52" name="Google Shape;294;p38">
              <a:extLst>
                <a:ext uri="{FF2B5EF4-FFF2-40B4-BE49-F238E27FC236}">
                  <a16:creationId xmlns:a16="http://schemas.microsoft.com/office/drawing/2014/main" id="{3F4CD41A-6CCD-DC3E-F0BE-F05B9E892665}"/>
                </a:ext>
              </a:extLst>
            </p:cNvPr>
            <p:cNvSpPr/>
            <p:nvPr/>
          </p:nvSpPr>
          <p:spPr>
            <a:xfrm>
              <a:off x="10423481" y="4548017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53" name="Google Shape;295;p38">
              <a:extLst>
                <a:ext uri="{FF2B5EF4-FFF2-40B4-BE49-F238E27FC236}">
                  <a16:creationId xmlns:a16="http://schemas.microsoft.com/office/drawing/2014/main" id="{661D123A-5036-A30B-9E4A-5070D794BFC6}"/>
                </a:ext>
              </a:extLst>
            </p:cNvPr>
            <p:cNvSpPr/>
            <p:nvPr/>
          </p:nvSpPr>
          <p:spPr>
            <a:xfrm>
              <a:off x="10572857" y="4548017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54" name="Google Shape;296;p38">
              <a:extLst>
                <a:ext uri="{FF2B5EF4-FFF2-40B4-BE49-F238E27FC236}">
                  <a16:creationId xmlns:a16="http://schemas.microsoft.com/office/drawing/2014/main" id="{7D9FDF19-6497-D752-A55A-75D7AEE43F02}"/>
                </a:ext>
              </a:extLst>
            </p:cNvPr>
            <p:cNvSpPr/>
            <p:nvPr/>
          </p:nvSpPr>
          <p:spPr>
            <a:xfrm>
              <a:off x="10722233" y="4548017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55" name="Google Shape;297;p38">
              <a:extLst>
                <a:ext uri="{FF2B5EF4-FFF2-40B4-BE49-F238E27FC236}">
                  <a16:creationId xmlns:a16="http://schemas.microsoft.com/office/drawing/2014/main" id="{FEDACF49-78B7-4D55-E866-4EC671105687}"/>
                </a:ext>
              </a:extLst>
            </p:cNvPr>
            <p:cNvSpPr/>
            <p:nvPr/>
          </p:nvSpPr>
          <p:spPr>
            <a:xfrm>
              <a:off x="10871609" y="4548017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56" name="Google Shape;298;p38">
              <a:extLst>
                <a:ext uri="{FF2B5EF4-FFF2-40B4-BE49-F238E27FC236}">
                  <a16:creationId xmlns:a16="http://schemas.microsoft.com/office/drawing/2014/main" id="{1AC86C41-8502-0D80-73C9-30AC45E9721D}"/>
                </a:ext>
              </a:extLst>
            </p:cNvPr>
            <p:cNvSpPr/>
            <p:nvPr/>
          </p:nvSpPr>
          <p:spPr>
            <a:xfrm>
              <a:off x="11020985" y="4548017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57" name="Google Shape;299;p38">
              <a:extLst>
                <a:ext uri="{FF2B5EF4-FFF2-40B4-BE49-F238E27FC236}">
                  <a16:creationId xmlns:a16="http://schemas.microsoft.com/office/drawing/2014/main" id="{47C3B7D2-CA1D-6C3D-8555-E196E5AE71B7}"/>
                </a:ext>
              </a:extLst>
            </p:cNvPr>
            <p:cNvSpPr/>
            <p:nvPr/>
          </p:nvSpPr>
          <p:spPr>
            <a:xfrm>
              <a:off x="11170361" y="4548017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58" name="Google Shape;300;p38">
              <a:extLst>
                <a:ext uri="{FF2B5EF4-FFF2-40B4-BE49-F238E27FC236}">
                  <a16:creationId xmlns:a16="http://schemas.microsoft.com/office/drawing/2014/main" id="{4E960F90-7F7D-EDDB-B4AE-911FC349A81F}"/>
                </a:ext>
              </a:extLst>
            </p:cNvPr>
            <p:cNvSpPr/>
            <p:nvPr/>
          </p:nvSpPr>
          <p:spPr>
            <a:xfrm>
              <a:off x="11319737" y="4548017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59" name="Google Shape;301;p38">
              <a:extLst>
                <a:ext uri="{FF2B5EF4-FFF2-40B4-BE49-F238E27FC236}">
                  <a16:creationId xmlns:a16="http://schemas.microsoft.com/office/drawing/2014/main" id="{619AF15E-94E2-5533-C347-C4306772E76E}"/>
                </a:ext>
              </a:extLst>
            </p:cNvPr>
            <p:cNvSpPr/>
            <p:nvPr/>
          </p:nvSpPr>
          <p:spPr>
            <a:xfrm>
              <a:off x="11469113" y="4548017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60" name="Google Shape;302;p38">
              <a:extLst>
                <a:ext uri="{FF2B5EF4-FFF2-40B4-BE49-F238E27FC236}">
                  <a16:creationId xmlns:a16="http://schemas.microsoft.com/office/drawing/2014/main" id="{B3E43AA0-AA79-A4FE-2A18-AF8383BF9C30}"/>
                </a:ext>
              </a:extLst>
            </p:cNvPr>
            <p:cNvSpPr/>
            <p:nvPr/>
          </p:nvSpPr>
          <p:spPr>
            <a:xfrm>
              <a:off x="11618489" y="4548017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61" name="Google Shape;303;p38">
              <a:extLst>
                <a:ext uri="{FF2B5EF4-FFF2-40B4-BE49-F238E27FC236}">
                  <a16:creationId xmlns:a16="http://schemas.microsoft.com/office/drawing/2014/main" id="{F2C1273B-9CCF-FCBE-9BDD-977EBEF369C2}"/>
                </a:ext>
              </a:extLst>
            </p:cNvPr>
            <p:cNvSpPr/>
            <p:nvPr/>
          </p:nvSpPr>
          <p:spPr>
            <a:xfrm>
              <a:off x="11767865" y="4548017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62" name="Google Shape;304;p38">
              <a:extLst>
                <a:ext uri="{FF2B5EF4-FFF2-40B4-BE49-F238E27FC236}">
                  <a16:creationId xmlns:a16="http://schemas.microsoft.com/office/drawing/2014/main" id="{5CD4B0BF-C124-8787-C486-15B425A3CD4E}"/>
                </a:ext>
              </a:extLst>
            </p:cNvPr>
            <p:cNvSpPr/>
            <p:nvPr/>
          </p:nvSpPr>
          <p:spPr>
            <a:xfrm>
              <a:off x="11917241" y="4548017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63" name="Google Shape;305;p38">
              <a:extLst>
                <a:ext uri="{FF2B5EF4-FFF2-40B4-BE49-F238E27FC236}">
                  <a16:creationId xmlns:a16="http://schemas.microsoft.com/office/drawing/2014/main" id="{BCAD7E91-49B0-EE0B-4CC3-06AF20FD2B51}"/>
                </a:ext>
              </a:extLst>
            </p:cNvPr>
            <p:cNvSpPr/>
            <p:nvPr/>
          </p:nvSpPr>
          <p:spPr>
            <a:xfrm>
              <a:off x="12066617" y="4548017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64" name="Google Shape;306;p38">
              <a:extLst>
                <a:ext uri="{FF2B5EF4-FFF2-40B4-BE49-F238E27FC236}">
                  <a16:creationId xmlns:a16="http://schemas.microsoft.com/office/drawing/2014/main" id="{DAB6776D-93C8-30AA-9C4B-90EAFC0C507B}"/>
                </a:ext>
              </a:extLst>
            </p:cNvPr>
            <p:cNvSpPr/>
            <p:nvPr/>
          </p:nvSpPr>
          <p:spPr>
            <a:xfrm>
              <a:off x="9975353" y="4704188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65" name="Google Shape;307;p38">
              <a:extLst>
                <a:ext uri="{FF2B5EF4-FFF2-40B4-BE49-F238E27FC236}">
                  <a16:creationId xmlns:a16="http://schemas.microsoft.com/office/drawing/2014/main" id="{FEB10DD2-714B-178F-DBB5-53C4B483080E}"/>
                </a:ext>
              </a:extLst>
            </p:cNvPr>
            <p:cNvSpPr/>
            <p:nvPr/>
          </p:nvSpPr>
          <p:spPr>
            <a:xfrm>
              <a:off x="10124729" y="4704188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66" name="Google Shape;308;p38">
              <a:extLst>
                <a:ext uri="{FF2B5EF4-FFF2-40B4-BE49-F238E27FC236}">
                  <a16:creationId xmlns:a16="http://schemas.microsoft.com/office/drawing/2014/main" id="{2709FBF8-2147-95CE-7BC3-C3025C29FB1A}"/>
                </a:ext>
              </a:extLst>
            </p:cNvPr>
            <p:cNvSpPr/>
            <p:nvPr/>
          </p:nvSpPr>
          <p:spPr>
            <a:xfrm>
              <a:off x="10274105" y="4704188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67" name="Google Shape;309;p38">
              <a:extLst>
                <a:ext uri="{FF2B5EF4-FFF2-40B4-BE49-F238E27FC236}">
                  <a16:creationId xmlns:a16="http://schemas.microsoft.com/office/drawing/2014/main" id="{0AAF62FF-8FCB-15B6-4ABF-B2B98D9EAB49}"/>
                </a:ext>
              </a:extLst>
            </p:cNvPr>
            <p:cNvSpPr/>
            <p:nvPr/>
          </p:nvSpPr>
          <p:spPr>
            <a:xfrm>
              <a:off x="10423481" y="4704188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68" name="Google Shape;310;p38">
              <a:extLst>
                <a:ext uri="{FF2B5EF4-FFF2-40B4-BE49-F238E27FC236}">
                  <a16:creationId xmlns:a16="http://schemas.microsoft.com/office/drawing/2014/main" id="{04F29890-B827-EA8F-C556-BEE5FDB7D623}"/>
                </a:ext>
              </a:extLst>
            </p:cNvPr>
            <p:cNvSpPr/>
            <p:nvPr/>
          </p:nvSpPr>
          <p:spPr>
            <a:xfrm>
              <a:off x="10572857" y="4704188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69" name="Google Shape;311;p38">
              <a:extLst>
                <a:ext uri="{FF2B5EF4-FFF2-40B4-BE49-F238E27FC236}">
                  <a16:creationId xmlns:a16="http://schemas.microsoft.com/office/drawing/2014/main" id="{CE9F13EF-2ED8-8860-DF9E-67D335105AA4}"/>
                </a:ext>
              </a:extLst>
            </p:cNvPr>
            <p:cNvSpPr/>
            <p:nvPr/>
          </p:nvSpPr>
          <p:spPr>
            <a:xfrm>
              <a:off x="10722233" y="4704188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70" name="Google Shape;312;p38">
              <a:extLst>
                <a:ext uri="{FF2B5EF4-FFF2-40B4-BE49-F238E27FC236}">
                  <a16:creationId xmlns:a16="http://schemas.microsoft.com/office/drawing/2014/main" id="{58ACCCB6-F6A9-9FFE-504E-39C07025883B}"/>
                </a:ext>
              </a:extLst>
            </p:cNvPr>
            <p:cNvSpPr/>
            <p:nvPr/>
          </p:nvSpPr>
          <p:spPr>
            <a:xfrm>
              <a:off x="10871609" y="4704188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71" name="Google Shape;313;p38">
              <a:extLst>
                <a:ext uri="{FF2B5EF4-FFF2-40B4-BE49-F238E27FC236}">
                  <a16:creationId xmlns:a16="http://schemas.microsoft.com/office/drawing/2014/main" id="{E9842231-4518-6B60-64A3-5E1D7BB9A98C}"/>
                </a:ext>
              </a:extLst>
            </p:cNvPr>
            <p:cNvSpPr/>
            <p:nvPr/>
          </p:nvSpPr>
          <p:spPr>
            <a:xfrm>
              <a:off x="11020985" y="4704188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72" name="Google Shape;314;p38">
              <a:extLst>
                <a:ext uri="{FF2B5EF4-FFF2-40B4-BE49-F238E27FC236}">
                  <a16:creationId xmlns:a16="http://schemas.microsoft.com/office/drawing/2014/main" id="{78E39C6A-64B2-C526-275C-B12B83F7AC6A}"/>
                </a:ext>
              </a:extLst>
            </p:cNvPr>
            <p:cNvSpPr/>
            <p:nvPr/>
          </p:nvSpPr>
          <p:spPr>
            <a:xfrm>
              <a:off x="11170361" y="4704188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73" name="Google Shape;315;p38">
              <a:extLst>
                <a:ext uri="{FF2B5EF4-FFF2-40B4-BE49-F238E27FC236}">
                  <a16:creationId xmlns:a16="http://schemas.microsoft.com/office/drawing/2014/main" id="{136B2593-2124-369E-2571-EBF50A30A2E4}"/>
                </a:ext>
              </a:extLst>
            </p:cNvPr>
            <p:cNvSpPr/>
            <p:nvPr/>
          </p:nvSpPr>
          <p:spPr>
            <a:xfrm>
              <a:off x="11319737" y="4704188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74" name="Google Shape;316;p38">
              <a:extLst>
                <a:ext uri="{FF2B5EF4-FFF2-40B4-BE49-F238E27FC236}">
                  <a16:creationId xmlns:a16="http://schemas.microsoft.com/office/drawing/2014/main" id="{17F99F7C-CFA7-DE48-C82E-00F31DFD3956}"/>
                </a:ext>
              </a:extLst>
            </p:cNvPr>
            <p:cNvSpPr/>
            <p:nvPr/>
          </p:nvSpPr>
          <p:spPr>
            <a:xfrm>
              <a:off x="11469113" y="4704188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75" name="Google Shape;317;p38">
              <a:extLst>
                <a:ext uri="{FF2B5EF4-FFF2-40B4-BE49-F238E27FC236}">
                  <a16:creationId xmlns:a16="http://schemas.microsoft.com/office/drawing/2014/main" id="{BED3BFE0-3890-1DF6-98E9-A61C2896C2DE}"/>
                </a:ext>
              </a:extLst>
            </p:cNvPr>
            <p:cNvSpPr/>
            <p:nvPr/>
          </p:nvSpPr>
          <p:spPr>
            <a:xfrm>
              <a:off x="11618489" y="4704188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76" name="Google Shape;318;p38">
              <a:extLst>
                <a:ext uri="{FF2B5EF4-FFF2-40B4-BE49-F238E27FC236}">
                  <a16:creationId xmlns:a16="http://schemas.microsoft.com/office/drawing/2014/main" id="{32D2B6C6-86FB-9275-9958-1F55ADECE784}"/>
                </a:ext>
              </a:extLst>
            </p:cNvPr>
            <p:cNvSpPr/>
            <p:nvPr/>
          </p:nvSpPr>
          <p:spPr>
            <a:xfrm>
              <a:off x="11767865" y="4704188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77" name="Google Shape;319;p38">
              <a:extLst>
                <a:ext uri="{FF2B5EF4-FFF2-40B4-BE49-F238E27FC236}">
                  <a16:creationId xmlns:a16="http://schemas.microsoft.com/office/drawing/2014/main" id="{5EA59C3E-5985-EABA-4AC9-14438519F25E}"/>
                </a:ext>
              </a:extLst>
            </p:cNvPr>
            <p:cNvSpPr/>
            <p:nvPr/>
          </p:nvSpPr>
          <p:spPr>
            <a:xfrm>
              <a:off x="11917241" y="4704188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78" name="Google Shape;320;p38">
              <a:extLst>
                <a:ext uri="{FF2B5EF4-FFF2-40B4-BE49-F238E27FC236}">
                  <a16:creationId xmlns:a16="http://schemas.microsoft.com/office/drawing/2014/main" id="{B7072E43-21B1-20EB-7C85-0CDDA86211F6}"/>
                </a:ext>
              </a:extLst>
            </p:cNvPr>
            <p:cNvSpPr/>
            <p:nvPr/>
          </p:nvSpPr>
          <p:spPr>
            <a:xfrm>
              <a:off x="12066617" y="4704188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79" name="Google Shape;321;p38">
              <a:extLst>
                <a:ext uri="{FF2B5EF4-FFF2-40B4-BE49-F238E27FC236}">
                  <a16:creationId xmlns:a16="http://schemas.microsoft.com/office/drawing/2014/main" id="{4C7609EF-403D-9918-48DA-B669765DEDC1}"/>
                </a:ext>
              </a:extLst>
            </p:cNvPr>
            <p:cNvSpPr/>
            <p:nvPr/>
          </p:nvSpPr>
          <p:spPr>
            <a:xfrm>
              <a:off x="9975353" y="4860359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80" name="Google Shape;322;p38">
              <a:extLst>
                <a:ext uri="{FF2B5EF4-FFF2-40B4-BE49-F238E27FC236}">
                  <a16:creationId xmlns:a16="http://schemas.microsoft.com/office/drawing/2014/main" id="{6AA01AF5-5324-B165-0ECA-10E3303211AB}"/>
                </a:ext>
              </a:extLst>
            </p:cNvPr>
            <p:cNvSpPr/>
            <p:nvPr/>
          </p:nvSpPr>
          <p:spPr>
            <a:xfrm>
              <a:off x="10124729" y="4860359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81" name="Google Shape;323;p38">
              <a:extLst>
                <a:ext uri="{FF2B5EF4-FFF2-40B4-BE49-F238E27FC236}">
                  <a16:creationId xmlns:a16="http://schemas.microsoft.com/office/drawing/2014/main" id="{0A04B340-6CED-B548-6254-0377B0117372}"/>
                </a:ext>
              </a:extLst>
            </p:cNvPr>
            <p:cNvSpPr/>
            <p:nvPr/>
          </p:nvSpPr>
          <p:spPr>
            <a:xfrm>
              <a:off x="10274105" y="4860359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82" name="Google Shape;324;p38">
              <a:extLst>
                <a:ext uri="{FF2B5EF4-FFF2-40B4-BE49-F238E27FC236}">
                  <a16:creationId xmlns:a16="http://schemas.microsoft.com/office/drawing/2014/main" id="{CDC23D13-FAE8-019F-0623-3F5BC12BF005}"/>
                </a:ext>
              </a:extLst>
            </p:cNvPr>
            <p:cNvSpPr/>
            <p:nvPr/>
          </p:nvSpPr>
          <p:spPr>
            <a:xfrm>
              <a:off x="10423481" y="4860359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83" name="Google Shape;325;p38">
              <a:extLst>
                <a:ext uri="{FF2B5EF4-FFF2-40B4-BE49-F238E27FC236}">
                  <a16:creationId xmlns:a16="http://schemas.microsoft.com/office/drawing/2014/main" id="{4A4C57B3-CD47-D16E-8823-5D05FEB62AC0}"/>
                </a:ext>
              </a:extLst>
            </p:cNvPr>
            <p:cNvSpPr/>
            <p:nvPr/>
          </p:nvSpPr>
          <p:spPr>
            <a:xfrm>
              <a:off x="10572857" y="4860359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84" name="Google Shape;326;p38">
              <a:extLst>
                <a:ext uri="{FF2B5EF4-FFF2-40B4-BE49-F238E27FC236}">
                  <a16:creationId xmlns:a16="http://schemas.microsoft.com/office/drawing/2014/main" id="{59717B3C-3151-C626-EB06-2CD7DFACED84}"/>
                </a:ext>
              </a:extLst>
            </p:cNvPr>
            <p:cNvSpPr/>
            <p:nvPr/>
          </p:nvSpPr>
          <p:spPr>
            <a:xfrm>
              <a:off x="10722233" y="4860359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85" name="Google Shape;327;p38">
              <a:extLst>
                <a:ext uri="{FF2B5EF4-FFF2-40B4-BE49-F238E27FC236}">
                  <a16:creationId xmlns:a16="http://schemas.microsoft.com/office/drawing/2014/main" id="{27099CE4-E102-A41E-9F40-764D3DCAF1FA}"/>
                </a:ext>
              </a:extLst>
            </p:cNvPr>
            <p:cNvSpPr/>
            <p:nvPr/>
          </p:nvSpPr>
          <p:spPr>
            <a:xfrm>
              <a:off x="10871609" y="4860359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86" name="Google Shape;328;p38">
              <a:extLst>
                <a:ext uri="{FF2B5EF4-FFF2-40B4-BE49-F238E27FC236}">
                  <a16:creationId xmlns:a16="http://schemas.microsoft.com/office/drawing/2014/main" id="{2BCDB1CF-5D97-BA1F-8FC4-2167BF54679D}"/>
                </a:ext>
              </a:extLst>
            </p:cNvPr>
            <p:cNvSpPr/>
            <p:nvPr/>
          </p:nvSpPr>
          <p:spPr>
            <a:xfrm>
              <a:off x="11020985" y="4860359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87" name="Google Shape;329;p38">
              <a:extLst>
                <a:ext uri="{FF2B5EF4-FFF2-40B4-BE49-F238E27FC236}">
                  <a16:creationId xmlns:a16="http://schemas.microsoft.com/office/drawing/2014/main" id="{015E740D-AC9B-F38C-9207-2D3F06D48186}"/>
                </a:ext>
              </a:extLst>
            </p:cNvPr>
            <p:cNvSpPr/>
            <p:nvPr/>
          </p:nvSpPr>
          <p:spPr>
            <a:xfrm>
              <a:off x="11170361" y="4860359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88" name="Google Shape;330;p38">
              <a:extLst>
                <a:ext uri="{FF2B5EF4-FFF2-40B4-BE49-F238E27FC236}">
                  <a16:creationId xmlns:a16="http://schemas.microsoft.com/office/drawing/2014/main" id="{A454E549-37B1-DC63-9FFD-AF9C4332B2F4}"/>
                </a:ext>
              </a:extLst>
            </p:cNvPr>
            <p:cNvSpPr/>
            <p:nvPr/>
          </p:nvSpPr>
          <p:spPr>
            <a:xfrm>
              <a:off x="11319737" y="4860359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89" name="Google Shape;331;p38">
              <a:extLst>
                <a:ext uri="{FF2B5EF4-FFF2-40B4-BE49-F238E27FC236}">
                  <a16:creationId xmlns:a16="http://schemas.microsoft.com/office/drawing/2014/main" id="{F6DB3FDD-61B0-9758-BE31-E00BC702E145}"/>
                </a:ext>
              </a:extLst>
            </p:cNvPr>
            <p:cNvSpPr/>
            <p:nvPr/>
          </p:nvSpPr>
          <p:spPr>
            <a:xfrm>
              <a:off x="11469113" y="4860359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90" name="Google Shape;332;p38">
              <a:extLst>
                <a:ext uri="{FF2B5EF4-FFF2-40B4-BE49-F238E27FC236}">
                  <a16:creationId xmlns:a16="http://schemas.microsoft.com/office/drawing/2014/main" id="{320D34CF-9998-C371-0932-4CFE97D2372C}"/>
                </a:ext>
              </a:extLst>
            </p:cNvPr>
            <p:cNvSpPr/>
            <p:nvPr/>
          </p:nvSpPr>
          <p:spPr>
            <a:xfrm>
              <a:off x="11618489" y="4860359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91" name="Google Shape;333;p38">
              <a:extLst>
                <a:ext uri="{FF2B5EF4-FFF2-40B4-BE49-F238E27FC236}">
                  <a16:creationId xmlns:a16="http://schemas.microsoft.com/office/drawing/2014/main" id="{6FC84FF4-097E-653A-8A3E-75171161D16F}"/>
                </a:ext>
              </a:extLst>
            </p:cNvPr>
            <p:cNvSpPr/>
            <p:nvPr/>
          </p:nvSpPr>
          <p:spPr>
            <a:xfrm>
              <a:off x="11767865" y="4860359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92" name="Google Shape;334;p38">
              <a:extLst>
                <a:ext uri="{FF2B5EF4-FFF2-40B4-BE49-F238E27FC236}">
                  <a16:creationId xmlns:a16="http://schemas.microsoft.com/office/drawing/2014/main" id="{595AB2A6-C239-5F61-A540-8AE37BAADCB5}"/>
                </a:ext>
              </a:extLst>
            </p:cNvPr>
            <p:cNvSpPr/>
            <p:nvPr/>
          </p:nvSpPr>
          <p:spPr>
            <a:xfrm>
              <a:off x="11917241" y="4860359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93" name="Google Shape;335;p38">
              <a:extLst>
                <a:ext uri="{FF2B5EF4-FFF2-40B4-BE49-F238E27FC236}">
                  <a16:creationId xmlns:a16="http://schemas.microsoft.com/office/drawing/2014/main" id="{3A52CF53-9F2D-7A71-591C-B5F04882B1CD}"/>
                </a:ext>
              </a:extLst>
            </p:cNvPr>
            <p:cNvSpPr/>
            <p:nvPr/>
          </p:nvSpPr>
          <p:spPr>
            <a:xfrm>
              <a:off x="12066617" y="4860359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94" name="Google Shape;336;p38">
              <a:extLst>
                <a:ext uri="{FF2B5EF4-FFF2-40B4-BE49-F238E27FC236}">
                  <a16:creationId xmlns:a16="http://schemas.microsoft.com/office/drawing/2014/main" id="{35525750-6FA1-45FD-EA3B-C7B3E828FD77}"/>
                </a:ext>
              </a:extLst>
            </p:cNvPr>
            <p:cNvSpPr/>
            <p:nvPr/>
          </p:nvSpPr>
          <p:spPr>
            <a:xfrm>
              <a:off x="9975353" y="5016530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95" name="Google Shape;337;p38">
              <a:extLst>
                <a:ext uri="{FF2B5EF4-FFF2-40B4-BE49-F238E27FC236}">
                  <a16:creationId xmlns:a16="http://schemas.microsoft.com/office/drawing/2014/main" id="{61D0CFDC-DCAD-F27F-FD11-A588CCB67B9A}"/>
                </a:ext>
              </a:extLst>
            </p:cNvPr>
            <p:cNvSpPr/>
            <p:nvPr/>
          </p:nvSpPr>
          <p:spPr>
            <a:xfrm>
              <a:off x="10124729" y="5016530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96" name="Google Shape;338;p38">
              <a:extLst>
                <a:ext uri="{FF2B5EF4-FFF2-40B4-BE49-F238E27FC236}">
                  <a16:creationId xmlns:a16="http://schemas.microsoft.com/office/drawing/2014/main" id="{D34B2103-08D2-CE7B-3566-AA116B4EE5BC}"/>
                </a:ext>
              </a:extLst>
            </p:cNvPr>
            <p:cNvSpPr/>
            <p:nvPr/>
          </p:nvSpPr>
          <p:spPr>
            <a:xfrm>
              <a:off x="10274105" y="5016530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97" name="Google Shape;339;p38">
              <a:extLst>
                <a:ext uri="{FF2B5EF4-FFF2-40B4-BE49-F238E27FC236}">
                  <a16:creationId xmlns:a16="http://schemas.microsoft.com/office/drawing/2014/main" id="{41819662-47E1-0837-873C-2493791B4BC9}"/>
                </a:ext>
              </a:extLst>
            </p:cNvPr>
            <p:cNvSpPr/>
            <p:nvPr/>
          </p:nvSpPr>
          <p:spPr>
            <a:xfrm>
              <a:off x="10423481" y="5016530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98" name="Google Shape;340;p38">
              <a:extLst>
                <a:ext uri="{FF2B5EF4-FFF2-40B4-BE49-F238E27FC236}">
                  <a16:creationId xmlns:a16="http://schemas.microsoft.com/office/drawing/2014/main" id="{363D9E00-E163-B419-4C34-10C6D6768642}"/>
                </a:ext>
              </a:extLst>
            </p:cNvPr>
            <p:cNvSpPr/>
            <p:nvPr/>
          </p:nvSpPr>
          <p:spPr>
            <a:xfrm>
              <a:off x="10572857" y="5016530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99" name="Google Shape;341;p38">
              <a:extLst>
                <a:ext uri="{FF2B5EF4-FFF2-40B4-BE49-F238E27FC236}">
                  <a16:creationId xmlns:a16="http://schemas.microsoft.com/office/drawing/2014/main" id="{B3848424-BA65-F875-02D1-C77278FE9852}"/>
                </a:ext>
              </a:extLst>
            </p:cNvPr>
            <p:cNvSpPr/>
            <p:nvPr/>
          </p:nvSpPr>
          <p:spPr>
            <a:xfrm>
              <a:off x="10722233" y="5016530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00" name="Google Shape;342;p38">
              <a:extLst>
                <a:ext uri="{FF2B5EF4-FFF2-40B4-BE49-F238E27FC236}">
                  <a16:creationId xmlns:a16="http://schemas.microsoft.com/office/drawing/2014/main" id="{D6BBC66A-3226-5AE7-1E68-9DFD3D15826C}"/>
                </a:ext>
              </a:extLst>
            </p:cNvPr>
            <p:cNvSpPr/>
            <p:nvPr/>
          </p:nvSpPr>
          <p:spPr>
            <a:xfrm>
              <a:off x="10871609" y="5016530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01" name="Google Shape;343;p38">
              <a:extLst>
                <a:ext uri="{FF2B5EF4-FFF2-40B4-BE49-F238E27FC236}">
                  <a16:creationId xmlns:a16="http://schemas.microsoft.com/office/drawing/2014/main" id="{528C1EC2-43FF-D2B6-8598-07488DCE8ECE}"/>
                </a:ext>
              </a:extLst>
            </p:cNvPr>
            <p:cNvSpPr/>
            <p:nvPr/>
          </p:nvSpPr>
          <p:spPr>
            <a:xfrm>
              <a:off x="11020985" y="5016530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02" name="Google Shape;344;p38">
              <a:extLst>
                <a:ext uri="{FF2B5EF4-FFF2-40B4-BE49-F238E27FC236}">
                  <a16:creationId xmlns:a16="http://schemas.microsoft.com/office/drawing/2014/main" id="{F4E7913A-46AF-BBD9-0F0A-B5161BCF16F6}"/>
                </a:ext>
              </a:extLst>
            </p:cNvPr>
            <p:cNvSpPr/>
            <p:nvPr/>
          </p:nvSpPr>
          <p:spPr>
            <a:xfrm>
              <a:off x="11170361" y="5016530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03" name="Google Shape;345;p38">
              <a:extLst>
                <a:ext uri="{FF2B5EF4-FFF2-40B4-BE49-F238E27FC236}">
                  <a16:creationId xmlns:a16="http://schemas.microsoft.com/office/drawing/2014/main" id="{4AA1E48B-3AC8-E875-94C1-39055AC3C323}"/>
                </a:ext>
              </a:extLst>
            </p:cNvPr>
            <p:cNvSpPr/>
            <p:nvPr/>
          </p:nvSpPr>
          <p:spPr>
            <a:xfrm>
              <a:off x="11319737" y="5016530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04" name="Google Shape;346;p38">
              <a:extLst>
                <a:ext uri="{FF2B5EF4-FFF2-40B4-BE49-F238E27FC236}">
                  <a16:creationId xmlns:a16="http://schemas.microsoft.com/office/drawing/2014/main" id="{74CEBC2D-689B-8AF0-147B-13DCDB55E571}"/>
                </a:ext>
              </a:extLst>
            </p:cNvPr>
            <p:cNvSpPr/>
            <p:nvPr/>
          </p:nvSpPr>
          <p:spPr>
            <a:xfrm>
              <a:off x="11469113" y="5016530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05" name="Google Shape;347;p38">
              <a:extLst>
                <a:ext uri="{FF2B5EF4-FFF2-40B4-BE49-F238E27FC236}">
                  <a16:creationId xmlns:a16="http://schemas.microsoft.com/office/drawing/2014/main" id="{114087AB-C2D1-524E-0FAA-C5C741208C3C}"/>
                </a:ext>
              </a:extLst>
            </p:cNvPr>
            <p:cNvSpPr/>
            <p:nvPr/>
          </p:nvSpPr>
          <p:spPr>
            <a:xfrm>
              <a:off x="11618489" y="5016530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06" name="Google Shape;348;p38">
              <a:extLst>
                <a:ext uri="{FF2B5EF4-FFF2-40B4-BE49-F238E27FC236}">
                  <a16:creationId xmlns:a16="http://schemas.microsoft.com/office/drawing/2014/main" id="{7F10B69F-F3C1-1454-FAE9-B87B187CE5D4}"/>
                </a:ext>
              </a:extLst>
            </p:cNvPr>
            <p:cNvSpPr/>
            <p:nvPr/>
          </p:nvSpPr>
          <p:spPr>
            <a:xfrm>
              <a:off x="11767865" y="5016530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07" name="Google Shape;349;p38">
              <a:extLst>
                <a:ext uri="{FF2B5EF4-FFF2-40B4-BE49-F238E27FC236}">
                  <a16:creationId xmlns:a16="http://schemas.microsoft.com/office/drawing/2014/main" id="{DEC20423-691B-080A-ED00-65DB0F9F5B7E}"/>
                </a:ext>
              </a:extLst>
            </p:cNvPr>
            <p:cNvSpPr/>
            <p:nvPr/>
          </p:nvSpPr>
          <p:spPr>
            <a:xfrm>
              <a:off x="11917241" y="5016530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08" name="Google Shape;350;p38">
              <a:extLst>
                <a:ext uri="{FF2B5EF4-FFF2-40B4-BE49-F238E27FC236}">
                  <a16:creationId xmlns:a16="http://schemas.microsoft.com/office/drawing/2014/main" id="{49FDF56E-70FA-23DB-A5E0-401E4BD5BC86}"/>
                </a:ext>
              </a:extLst>
            </p:cNvPr>
            <p:cNvSpPr/>
            <p:nvPr/>
          </p:nvSpPr>
          <p:spPr>
            <a:xfrm>
              <a:off x="12066617" y="5016530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09" name="Google Shape;351;p38">
              <a:extLst>
                <a:ext uri="{FF2B5EF4-FFF2-40B4-BE49-F238E27FC236}">
                  <a16:creationId xmlns:a16="http://schemas.microsoft.com/office/drawing/2014/main" id="{126BEE87-86AB-E575-1238-AEA4C99CB735}"/>
                </a:ext>
              </a:extLst>
            </p:cNvPr>
            <p:cNvSpPr/>
            <p:nvPr/>
          </p:nvSpPr>
          <p:spPr>
            <a:xfrm>
              <a:off x="9975353" y="5178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10" name="Google Shape;352;p38">
              <a:extLst>
                <a:ext uri="{FF2B5EF4-FFF2-40B4-BE49-F238E27FC236}">
                  <a16:creationId xmlns:a16="http://schemas.microsoft.com/office/drawing/2014/main" id="{2D01F604-BA8D-2E7F-6289-8AA898F9EF9F}"/>
                </a:ext>
              </a:extLst>
            </p:cNvPr>
            <p:cNvSpPr/>
            <p:nvPr/>
          </p:nvSpPr>
          <p:spPr>
            <a:xfrm>
              <a:off x="10124729" y="5178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11" name="Google Shape;353;p38">
              <a:extLst>
                <a:ext uri="{FF2B5EF4-FFF2-40B4-BE49-F238E27FC236}">
                  <a16:creationId xmlns:a16="http://schemas.microsoft.com/office/drawing/2014/main" id="{FFB3516B-060F-920C-D388-E7B877339105}"/>
                </a:ext>
              </a:extLst>
            </p:cNvPr>
            <p:cNvSpPr/>
            <p:nvPr/>
          </p:nvSpPr>
          <p:spPr>
            <a:xfrm>
              <a:off x="10274105" y="5178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12" name="Google Shape;354;p38">
              <a:extLst>
                <a:ext uri="{FF2B5EF4-FFF2-40B4-BE49-F238E27FC236}">
                  <a16:creationId xmlns:a16="http://schemas.microsoft.com/office/drawing/2014/main" id="{0C5987D3-551A-F78B-50FE-F1DFFD8C1609}"/>
                </a:ext>
              </a:extLst>
            </p:cNvPr>
            <p:cNvSpPr/>
            <p:nvPr/>
          </p:nvSpPr>
          <p:spPr>
            <a:xfrm>
              <a:off x="10423481" y="5178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13" name="Google Shape;355;p38">
              <a:extLst>
                <a:ext uri="{FF2B5EF4-FFF2-40B4-BE49-F238E27FC236}">
                  <a16:creationId xmlns:a16="http://schemas.microsoft.com/office/drawing/2014/main" id="{CEE0AE00-2A58-DA74-A886-39F86E4E2187}"/>
                </a:ext>
              </a:extLst>
            </p:cNvPr>
            <p:cNvSpPr/>
            <p:nvPr/>
          </p:nvSpPr>
          <p:spPr>
            <a:xfrm>
              <a:off x="10572857" y="5178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14" name="Google Shape;356;p38">
              <a:extLst>
                <a:ext uri="{FF2B5EF4-FFF2-40B4-BE49-F238E27FC236}">
                  <a16:creationId xmlns:a16="http://schemas.microsoft.com/office/drawing/2014/main" id="{5AB75B66-249B-A999-8FF6-37E601F61152}"/>
                </a:ext>
              </a:extLst>
            </p:cNvPr>
            <p:cNvSpPr/>
            <p:nvPr/>
          </p:nvSpPr>
          <p:spPr>
            <a:xfrm>
              <a:off x="10722233" y="5178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15" name="Google Shape;357;p38">
              <a:extLst>
                <a:ext uri="{FF2B5EF4-FFF2-40B4-BE49-F238E27FC236}">
                  <a16:creationId xmlns:a16="http://schemas.microsoft.com/office/drawing/2014/main" id="{C202C78B-0575-7DD5-AE8B-2665936AEC2F}"/>
                </a:ext>
              </a:extLst>
            </p:cNvPr>
            <p:cNvSpPr/>
            <p:nvPr/>
          </p:nvSpPr>
          <p:spPr>
            <a:xfrm>
              <a:off x="10871609" y="5178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16" name="Google Shape;358;p38">
              <a:extLst>
                <a:ext uri="{FF2B5EF4-FFF2-40B4-BE49-F238E27FC236}">
                  <a16:creationId xmlns:a16="http://schemas.microsoft.com/office/drawing/2014/main" id="{5679CA02-A315-CE0A-5016-7808DAB3F74E}"/>
                </a:ext>
              </a:extLst>
            </p:cNvPr>
            <p:cNvSpPr/>
            <p:nvPr/>
          </p:nvSpPr>
          <p:spPr>
            <a:xfrm>
              <a:off x="11020985" y="5178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17" name="Google Shape;359;p38">
              <a:extLst>
                <a:ext uri="{FF2B5EF4-FFF2-40B4-BE49-F238E27FC236}">
                  <a16:creationId xmlns:a16="http://schemas.microsoft.com/office/drawing/2014/main" id="{4938D6BD-F97A-6803-4E08-33410B2AEE1F}"/>
                </a:ext>
              </a:extLst>
            </p:cNvPr>
            <p:cNvSpPr/>
            <p:nvPr/>
          </p:nvSpPr>
          <p:spPr>
            <a:xfrm>
              <a:off x="11170361" y="5178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18" name="Google Shape;360;p38">
              <a:extLst>
                <a:ext uri="{FF2B5EF4-FFF2-40B4-BE49-F238E27FC236}">
                  <a16:creationId xmlns:a16="http://schemas.microsoft.com/office/drawing/2014/main" id="{294EA800-9992-CDF8-4E29-3B23D9865427}"/>
                </a:ext>
              </a:extLst>
            </p:cNvPr>
            <p:cNvSpPr/>
            <p:nvPr/>
          </p:nvSpPr>
          <p:spPr>
            <a:xfrm>
              <a:off x="11319737" y="5178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19" name="Google Shape;361;p38">
              <a:extLst>
                <a:ext uri="{FF2B5EF4-FFF2-40B4-BE49-F238E27FC236}">
                  <a16:creationId xmlns:a16="http://schemas.microsoft.com/office/drawing/2014/main" id="{4D9F8D08-8F38-6447-9AE2-E3ACA9F1A7FD}"/>
                </a:ext>
              </a:extLst>
            </p:cNvPr>
            <p:cNvSpPr/>
            <p:nvPr/>
          </p:nvSpPr>
          <p:spPr>
            <a:xfrm>
              <a:off x="11469113" y="5178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20" name="Google Shape;362;p38">
              <a:extLst>
                <a:ext uri="{FF2B5EF4-FFF2-40B4-BE49-F238E27FC236}">
                  <a16:creationId xmlns:a16="http://schemas.microsoft.com/office/drawing/2014/main" id="{8255F7B5-FAFC-C2A6-7B80-5B13B33942EF}"/>
                </a:ext>
              </a:extLst>
            </p:cNvPr>
            <p:cNvSpPr/>
            <p:nvPr/>
          </p:nvSpPr>
          <p:spPr>
            <a:xfrm>
              <a:off x="11618489" y="5178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21" name="Google Shape;363;p38">
              <a:extLst>
                <a:ext uri="{FF2B5EF4-FFF2-40B4-BE49-F238E27FC236}">
                  <a16:creationId xmlns:a16="http://schemas.microsoft.com/office/drawing/2014/main" id="{7485C006-E2C4-95C8-B19D-6E8103D5466A}"/>
                </a:ext>
              </a:extLst>
            </p:cNvPr>
            <p:cNvSpPr/>
            <p:nvPr/>
          </p:nvSpPr>
          <p:spPr>
            <a:xfrm>
              <a:off x="11767865" y="5178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22" name="Google Shape;364;p38">
              <a:extLst>
                <a:ext uri="{FF2B5EF4-FFF2-40B4-BE49-F238E27FC236}">
                  <a16:creationId xmlns:a16="http://schemas.microsoft.com/office/drawing/2014/main" id="{BD4B3C23-55FE-A079-8748-68ED1CBF0ADC}"/>
                </a:ext>
              </a:extLst>
            </p:cNvPr>
            <p:cNvSpPr/>
            <p:nvPr/>
          </p:nvSpPr>
          <p:spPr>
            <a:xfrm>
              <a:off x="11917241" y="5178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23" name="Google Shape;365;p38">
              <a:extLst>
                <a:ext uri="{FF2B5EF4-FFF2-40B4-BE49-F238E27FC236}">
                  <a16:creationId xmlns:a16="http://schemas.microsoft.com/office/drawing/2014/main" id="{E0783181-6AB5-6945-E26C-C48606E39082}"/>
                </a:ext>
              </a:extLst>
            </p:cNvPr>
            <p:cNvSpPr/>
            <p:nvPr/>
          </p:nvSpPr>
          <p:spPr>
            <a:xfrm>
              <a:off x="12066617" y="5178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24" name="Google Shape;366;p38">
              <a:extLst>
                <a:ext uri="{FF2B5EF4-FFF2-40B4-BE49-F238E27FC236}">
                  <a16:creationId xmlns:a16="http://schemas.microsoft.com/office/drawing/2014/main" id="{3627CBFD-B142-5010-042B-EFFBFEB63D0B}"/>
                </a:ext>
              </a:extLst>
            </p:cNvPr>
            <p:cNvSpPr/>
            <p:nvPr/>
          </p:nvSpPr>
          <p:spPr>
            <a:xfrm>
              <a:off x="9975353" y="53308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25" name="Google Shape;367;p38">
              <a:extLst>
                <a:ext uri="{FF2B5EF4-FFF2-40B4-BE49-F238E27FC236}">
                  <a16:creationId xmlns:a16="http://schemas.microsoft.com/office/drawing/2014/main" id="{CA1C063D-0597-CCD1-2E4C-75EA5D13AB15}"/>
                </a:ext>
              </a:extLst>
            </p:cNvPr>
            <p:cNvSpPr/>
            <p:nvPr/>
          </p:nvSpPr>
          <p:spPr>
            <a:xfrm>
              <a:off x="10124729" y="53308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26" name="Google Shape;368;p38">
              <a:extLst>
                <a:ext uri="{FF2B5EF4-FFF2-40B4-BE49-F238E27FC236}">
                  <a16:creationId xmlns:a16="http://schemas.microsoft.com/office/drawing/2014/main" id="{A044E102-AC3C-18D7-9953-CCE0E041B7D4}"/>
                </a:ext>
              </a:extLst>
            </p:cNvPr>
            <p:cNvSpPr/>
            <p:nvPr/>
          </p:nvSpPr>
          <p:spPr>
            <a:xfrm>
              <a:off x="10274105" y="53308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27" name="Google Shape;369;p38">
              <a:extLst>
                <a:ext uri="{FF2B5EF4-FFF2-40B4-BE49-F238E27FC236}">
                  <a16:creationId xmlns:a16="http://schemas.microsoft.com/office/drawing/2014/main" id="{F3EFFA9C-124A-9C2F-396D-D0A015E2E566}"/>
                </a:ext>
              </a:extLst>
            </p:cNvPr>
            <p:cNvSpPr/>
            <p:nvPr/>
          </p:nvSpPr>
          <p:spPr>
            <a:xfrm>
              <a:off x="10423481" y="53308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28" name="Google Shape;370;p38">
              <a:extLst>
                <a:ext uri="{FF2B5EF4-FFF2-40B4-BE49-F238E27FC236}">
                  <a16:creationId xmlns:a16="http://schemas.microsoft.com/office/drawing/2014/main" id="{E284A667-025E-0B5A-9E97-880E43C8602F}"/>
                </a:ext>
              </a:extLst>
            </p:cNvPr>
            <p:cNvSpPr/>
            <p:nvPr/>
          </p:nvSpPr>
          <p:spPr>
            <a:xfrm>
              <a:off x="10572857" y="53308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29" name="Google Shape;371;p38">
              <a:extLst>
                <a:ext uri="{FF2B5EF4-FFF2-40B4-BE49-F238E27FC236}">
                  <a16:creationId xmlns:a16="http://schemas.microsoft.com/office/drawing/2014/main" id="{3C914A39-7AAC-600A-1DA0-D3F77D2D2CC4}"/>
                </a:ext>
              </a:extLst>
            </p:cNvPr>
            <p:cNvSpPr/>
            <p:nvPr/>
          </p:nvSpPr>
          <p:spPr>
            <a:xfrm>
              <a:off x="10722233" y="53308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30" name="Google Shape;372;p38">
              <a:extLst>
                <a:ext uri="{FF2B5EF4-FFF2-40B4-BE49-F238E27FC236}">
                  <a16:creationId xmlns:a16="http://schemas.microsoft.com/office/drawing/2014/main" id="{9A8BDEE2-C70C-2EB6-8D00-8E7E58398537}"/>
                </a:ext>
              </a:extLst>
            </p:cNvPr>
            <p:cNvSpPr/>
            <p:nvPr/>
          </p:nvSpPr>
          <p:spPr>
            <a:xfrm>
              <a:off x="10871609" y="53308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31" name="Google Shape;373;p38">
              <a:extLst>
                <a:ext uri="{FF2B5EF4-FFF2-40B4-BE49-F238E27FC236}">
                  <a16:creationId xmlns:a16="http://schemas.microsoft.com/office/drawing/2014/main" id="{BCB4B7CF-B333-E681-EF72-116403DE36A5}"/>
                </a:ext>
              </a:extLst>
            </p:cNvPr>
            <p:cNvSpPr/>
            <p:nvPr/>
          </p:nvSpPr>
          <p:spPr>
            <a:xfrm>
              <a:off x="11020985" y="53308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32" name="Google Shape;374;p38">
              <a:extLst>
                <a:ext uri="{FF2B5EF4-FFF2-40B4-BE49-F238E27FC236}">
                  <a16:creationId xmlns:a16="http://schemas.microsoft.com/office/drawing/2014/main" id="{6F44F282-0161-B627-D214-88573705FD51}"/>
                </a:ext>
              </a:extLst>
            </p:cNvPr>
            <p:cNvSpPr/>
            <p:nvPr/>
          </p:nvSpPr>
          <p:spPr>
            <a:xfrm>
              <a:off x="11170361" y="53308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33" name="Google Shape;375;p38">
              <a:extLst>
                <a:ext uri="{FF2B5EF4-FFF2-40B4-BE49-F238E27FC236}">
                  <a16:creationId xmlns:a16="http://schemas.microsoft.com/office/drawing/2014/main" id="{E6C8C28C-44BA-61CB-89AA-18868A361782}"/>
                </a:ext>
              </a:extLst>
            </p:cNvPr>
            <p:cNvSpPr/>
            <p:nvPr/>
          </p:nvSpPr>
          <p:spPr>
            <a:xfrm>
              <a:off x="11319737" y="53308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34" name="Google Shape;376;p38">
              <a:extLst>
                <a:ext uri="{FF2B5EF4-FFF2-40B4-BE49-F238E27FC236}">
                  <a16:creationId xmlns:a16="http://schemas.microsoft.com/office/drawing/2014/main" id="{33F8DD91-8DD7-AC99-F24A-76E5688900C5}"/>
                </a:ext>
              </a:extLst>
            </p:cNvPr>
            <p:cNvSpPr/>
            <p:nvPr/>
          </p:nvSpPr>
          <p:spPr>
            <a:xfrm>
              <a:off x="11469113" y="53308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35" name="Google Shape;377;p38">
              <a:extLst>
                <a:ext uri="{FF2B5EF4-FFF2-40B4-BE49-F238E27FC236}">
                  <a16:creationId xmlns:a16="http://schemas.microsoft.com/office/drawing/2014/main" id="{543F1BDF-4913-7C31-3936-904275398C51}"/>
                </a:ext>
              </a:extLst>
            </p:cNvPr>
            <p:cNvSpPr/>
            <p:nvPr/>
          </p:nvSpPr>
          <p:spPr>
            <a:xfrm>
              <a:off x="11618489" y="53308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36" name="Google Shape;378;p38">
              <a:extLst>
                <a:ext uri="{FF2B5EF4-FFF2-40B4-BE49-F238E27FC236}">
                  <a16:creationId xmlns:a16="http://schemas.microsoft.com/office/drawing/2014/main" id="{108D3D16-0242-AC6D-FF35-D82EC638BBB8}"/>
                </a:ext>
              </a:extLst>
            </p:cNvPr>
            <p:cNvSpPr/>
            <p:nvPr/>
          </p:nvSpPr>
          <p:spPr>
            <a:xfrm>
              <a:off x="11767865" y="53308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37" name="Google Shape;379;p38">
              <a:extLst>
                <a:ext uri="{FF2B5EF4-FFF2-40B4-BE49-F238E27FC236}">
                  <a16:creationId xmlns:a16="http://schemas.microsoft.com/office/drawing/2014/main" id="{963C442C-E54C-86EA-CDCD-030FB308F41C}"/>
                </a:ext>
              </a:extLst>
            </p:cNvPr>
            <p:cNvSpPr/>
            <p:nvPr/>
          </p:nvSpPr>
          <p:spPr>
            <a:xfrm>
              <a:off x="11917241" y="53308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38" name="Google Shape;380;p38">
              <a:extLst>
                <a:ext uri="{FF2B5EF4-FFF2-40B4-BE49-F238E27FC236}">
                  <a16:creationId xmlns:a16="http://schemas.microsoft.com/office/drawing/2014/main" id="{0CAD7595-55BC-6C7B-99FA-6B8AFFB64A62}"/>
                </a:ext>
              </a:extLst>
            </p:cNvPr>
            <p:cNvSpPr/>
            <p:nvPr/>
          </p:nvSpPr>
          <p:spPr>
            <a:xfrm>
              <a:off x="12066617" y="53308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39" name="Google Shape;381;p38">
              <a:extLst>
                <a:ext uri="{FF2B5EF4-FFF2-40B4-BE49-F238E27FC236}">
                  <a16:creationId xmlns:a16="http://schemas.microsoft.com/office/drawing/2014/main" id="{6512E737-966E-CD3D-6B6A-D9AD9C769045}"/>
                </a:ext>
              </a:extLst>
            </p:cNvPr>
            <p:cNvSpPr/>
            <p:nvPr/>
          </p:nvSpPr>
          <p:spPr>
            <a:xfrm>
              <a:off x="9975353" y="54832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40" name="Google Shape;382;p38">
              <a:extLst>
                <a:ext uri="{FF2B5EF4-FFF2-40B4-BE49-F238E27FC236}">
                  <a16:creationId xmlns:a16="http://schemas.microsoft.com/office/drawing/2014/main" id="{7BDCFAE9-8285-F5F0-3C38-F73846F525A1}"/>
                </a:ext>
              </a:extLst>
            </p:cNvPr>
            <p:cNvSpPr/>
            <p:nvPr/>
          </p:nvSpPr>
          <p:spPr>
            <a:xfrm>
              <a:off x="10124729" y="54832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41" name="Google Shape;383;p38">
              <a:extLst>
                <a:ext uri="{FF2B5EF4-FFF2-40B4-BE49-F238E27FC236}">
                  <a16:creationId xmlns:a16="http://schemas.microsoft.com/office/drawing/2014/main" id="{A387A746-DD3D-EE45-C042-061034E64A4A}"/>
                </a:ext>
              </a:extLst>
            </p:cNvPr>
            <p:cNvSpPr/>
            <p:nvPr/>
          </p:nvSpPr>
          <p:spPr>
            <a:xfrm>
              <a:off x="10274105" y="54832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42" name="Google Shape;384;p38">
              <a:extLst>
                <a:ext uri="{FF2B5EF4-FFF2-40B4-BE49-F238E27FC236}">
                  <a16:creationId xmlns:a16="http://schemas.microsoft.com/office/drawing/2014/main" id="{90661971-90E8-4C1D-83A7-2CF622750BF5}"/>
                </a:ext>
              </a:extLst>
            </p:cNvPr>
            <p:cNvSpPr/>
            <p:nvPr/>
          </p:nvSpPr>
          <p:spPr>
            <a:xfrm>
              <a:off x="10423481" y="54832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43" name="Google Shape;385;p38">
              <a:extLst>
                <a:ext uri="{FF2B5EF4-FFF2-40B4-BE49-F238E27FC236}">
                  <a16:creationId xmlns:a16="http://schemas.microsoft.com/office/drawing/2014/main" id="{6FB622FB-B32D-4308-0F44-9C341229AEA6}"/>
                </a:ext>
              </a:extLst>
            </p:cNvPr>
            <p:cNvSpPr/>
            <p:nvPr/>
          </p:nvSpPr>
          <p:spPr>
            <a:xfrm>
              <a:off x="10572857" y="54832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44" name="Google Shape;386;p38">
              <a:extLst>
                <a:ext uri="{FF2B5EF4-FFF2-40B4-BE49-F238E27FC236}">
                  <a16:creationId xmlns:a16="http://schemas.microsoft.com/office/drawing/2014/main" id="{6DF5D4D4-52FC-7F9C-8120-D74FD3207845}"/>
                </a:ext>
              </a:extLst>
            </p:cNvPr>
            <p:cNvSpPr/>
            <p:nvPr/>
          </p:nvSpPr>
          <p:spPr>
            <a:xfrm>
              <a:off x="10722233" y="54832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45" name="Google Shape;387;p38">
              <a:extLst>
                <a:ext uri="{FF2B5EF4-FFF2-40B4-BE49-F238E27FC236}">
                  <a16:creationId xmlns:a16="http://schemas.microsoft.com/office/drawing/2014/main" id="{50333CBA-3BFA-6682-8D7A-F0CA48B9BA0C}"/>
                </a:ext>
              </a:extLst>
            </p:cNvPr>
            <p:cNvSpPr/>
            <p:nvPr/>
          </p:nvSpPr>
          <p:spPr>
            <a:xfrm>
              <a:off x="10871609" y="54832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46" name="Google Shape;388;p38">
              <a:extLst>
                <a:ext uri="{FF2B5EF4-FFF2-40B4-BE49-F238E27FC236}">
                  <a16:creationId xmlns:a16="http://schemas.microsoft.com/office/drawing/2014/main" id="{657581A6-AEF2-E7DC-FD97-263C20AB6042}"/>
                </a:ext>
              </a:extLst>
            </p:cNvPr>
            <p:cNvSpPr/>
            <p:nvPr/>
          </p:nvSpPr>
          <p:spPr>
            <a:xfrm>
              <a:off x="11020985" y="54832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47" name="Google Shape;389;p38">
              <a:extLst>
                <a:ext uri="{FF2B5EF4-FFF2-40B4-BE49-F238E27FC236}">
                  <a16:creationId xmlns:a16="http://schemas.microsoft.com/office/drawing/2014/main" id="{5ED10D0B-3CBF-AAB6-F291-C1621E337A1F}"/>
                </a:ext>
              </a:extLst>
            </p:cNvPr>
            <p:cNvSpPr/>
            <p:nvPr/>
          </p:nvSpPr>
          <p:spPr>
            <a:xfrm>
              <a:off x="11170361" y="54832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48" name="Google Shape;390;p38">
              <a:extLst>
                <a:ext uri="{FF2B5EF4-FFF2-40B4-BE49-F238E27FC236}">
                  <a16:creationId xmlns:a16="http://schemas.microsoft.com/office/drawing/2014/main" id="{3A6B5771-C9BF-B013-30E3-649621B68D47}"/>
                </a:ext>
              </a:extLst>
            </p:cNvPr>
            <p:cNvSpPr/>
            <p:nvPr/>
          </p:nvSpPr>
          <p:spPr>
            <a:xfrm>
              <a:off x="11319737" y="54832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49" name="Google Shape;391;p38">
              <a:extLst>
                <a:ext uri="{FF2B5EF4-FFF2-40B4-BE49-F238E27FC236}">
                  <a16:creationId xmlns:a16="http://schemas.microsoft.com/office/drawing/2014/main" id="{05BC1825-6317-2AFE-5143-A3562FC0DBD4}"/>
                </a:ext>
              </a:extLst>
            </p:cNvPr>
            <p:cNvSpPr/>
            <p:nvPr/>
          </p:nvSpPr>
          <p:spPr>
            <a:xfrm>
              <a:off x="11469113" y="54832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50" name="Google Shape;392;p38">
              <a:extLst>
                <a:ext uri="{FF2B5EF4-FFF2-40B4-BE49-F238E27FC236}">
                  <a16:creationId xmlns:a16="http://schemas.microsoft.com/office/drawing/2014/main" id="{77ED244A-D023-B846-EBF1-B86213704EC5}"/>
                </a:ext>
              </a:extLst>
            </p:cNvPr>
            <p:cNvSpPr/>
            <p:nvPr/>
          </p:nvSpPr>
          <p:spPr>
            <a:xfrm>
              <a:off x="11618489" y="54832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51" name="Google Shape;393;p38">
              <a:extLst>
                <a:ext uri="{FF2B5EF4-FFF2-40B4-BE49-F238E27FC236}">
                  <a16:creationId xmlns:a16="http://schemas.microsoft.com/office/drawing/2014/main" id="{68D950B9-07ED-FFE2-D6A8-9BCDD2DC292E}"/>
                </a:ext>
              </a:extLst>
            </p:cNvPr>
            <p:cNvSpPr/>
            <p:nvPr/>
          </p:nvSpPr>
          <p:spPr>
            <a:xfrm>
              <a:off x="11767865" y="54832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52" name="Google Shape;394;p38">
              <a:extLst>
                <a:ext uri="{FF2B5EF4-FFF2-40B4-BE49-F238E27FC236}">
                  <a16:creationId xmlns:a16="http://schemas.microsoft.com/office/drawing/2014/main" id="{131ED435-4B76-9BBB-FFE0-364E2D7C8984}"/>
                </a:ext>
              </a:extLst>
            </p:cNvPr>
            <p:cNvSpPr/>
            <p:nvPr/>
          </p:nvSpPr>
          <p:spPr>
            <a:xfrm>
              <a:off x="11917241" y="54832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53" name="Google Shape;395;p38">
              <a:extLst>
                <a:ext uri="{FF2B5EF4-FFF2-40B4-BE49-F238E27FC236}">
                  <a16:creationId xmlns:a16="http://schemas.microsoft.com/office/drawing/2014/main" id="{4699F6C6-297B-860B-5912-F11DD8D8847B}"/>
                </a:ext>
              </a:extLst>
            </p:cNvPr>
            <p:cNvSpPr/>
            <p:nvPr/>
          </p:nvSpPr>
          <p:spPr>
            <a:xfrm>
              <a:off x="12066617" y="54832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54" name="Google Shape;396;p38">
              <a:extLst>
                <a:ext uri="{FF2B5EF4-FFF2-40B4-BE49-F238E27FC236}">
                  <a16:creationId xmlns:a16="http://schemas.microsoft.com/office/drawing/2014/main" id="{2E4C0AC1-4753-A566-D913-FB67886CD4E9}"/>
                </a:ext>
              </a:extLst>
            </p:cNvPr>
            <p:cNvSpPr/>
            <p:nvPr/>
          </p:nvSpPr>
          <p:spPr>
            <a:xfrm>
              <a:off x="9975353" y="56356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55" name="Google Shape;397;p38">
              <a:extLst>
                <a:ext uri="{FF2B5EF4-FFF2-40B4-BE49-F238E27FC236}">
                  <a16:creationId xmlns:a16="http://schemas.microsoft.com/office/drawing/2014/main" id="{44120936-A868-9162-A152-14896166F0DF}"/>
                </a:ext>
              </a:extLst>
            </p:cNvPr>
            <p:cNvSpPr/>
            <p:nvPr/>
          </p:nvSpPr>
          <p:spPr>
            <a:xfrm>
              <a:off x="10124729" y="56356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56" name="Google Shape;398;p38">
              <a:extLst>
                <a:ext uri="{FF2B5EF4-FFF2-40B4-BE49-F238E27FC236}">
                  <a16:creationId xmlns:a16="http://schemas.microsoft.com/office/drawing/2014/main" id="{E5B76439-5DA7-95CD-CAC7-99F429A68A0B}"/>
                </a:ext>
              </a:extLst>
            </p:cNvPr>
            <p:cNvSpPr/>
            <p:nvPr/>
          </p:nvSpPr>
          <p:spPr>
            <a:xfrm>
              <a:off x="10274105" y="56356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57" name="Google Shape;399;p38">
              <a:extLst>
                <a:ext uri="{FF2B5EF4-FFF2-40B4-BE49-F238E27FC236}">
                  <a16:creationId xmlns:a16="http://schemas.microsoft.com/office/drawing/2014/main" id="{727585DA-BEDD-3CB1-0FD0-31D29A1955D0}"/>
                </a:ext>
              </a:extLst>
            </p:cNvPr>
            <p:cNvSpPr/>
            <p:nvPr/>
          </p:nvSpPr>
          <p:spPr>
            <a:xfrm>
              <a:off x="10423481" y="56356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58" name="Google Shape;400;p38">
              <a:extLst>
                <a:ext uri="{FF2B5EF4-FFF2-40B4-BE49-F238E27FC236}">
                  <a16:creationId xmlns:a16="http://schemas.microsoft.com/office/drawing/2014/main" id="{818F1C6B-92E7-30F8-F8AD-7EC1380A9112}"/>
                </a:ext>
              </a:extLst>
            </p:cNvPr>
            <p:cNvSpPr/>
            <p:nvPr/>
          </p:nvSpPr>
          <p:spPr>
            <a:xfrm>
              <a:off x="10572857" y="56356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59" name="Google Shape;401;p38">
              <a:extLst>
                <a:ext uri="{FF2B5EF4-FFF2-40B4-BE49-F238E27FC236}">
                  <a16:creationId xmlns:a16="http://schemas.microsoft.com/office/drawing/2014/main" id="{9AEB5D7A-EB87-513D-6A10-DB5F3C8CF48F}"/>
                </a:ext>
              </a:extLst>
            </p:cNvPr>
            <p:cNvSpPr/>
            <p:nvPr/>
          </p:nvSpPr>
          <p:spPr>
            <a:xfrm>
              <a:off x="10722233" y="56356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60" name="Google Shape;402;p38">
              <a:extLst>
                <a:ext uri="{FF2B5EF4-FFF2-40B4-BE49-F238E27FC236}">
                  <a16:creationId xmlns:a16="http://schemas.microsoft.com/office/drawing/2014/main" id="{D2154868-295B-6122-D9E1-E74634E2D024}"/>
                </a:ext>
              </a:extLst>
            </p:cNvPr>
            <p:cNvSpPr/>
            <p:nvPr/>
          </p:nvSpPr>
          <p:spPr>
            <a:xfrm>
              <a:off x="10871609" y="56356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61" name="Google Shape;403;p38">
              <a:extLst>
                <a:ext uri="{FF2B5EF4-FFF2-40B4-BE49-F238E27FC236}">
                  <a16:creationId xmlns:a16="http://schemas.microsoft.com/office/drawing/2014/main" id="{4C93E8D3-CEA7-022C-7528-8B9A42E92F68}"/>
                </a:ext>
              </a:extLst>
            </p:cNvPr>
            <p:cNvSpPr/>
            <p:nvPr/>
          </p:nvSpPr>
          <p:spPr>
            <a:xfrm>
              <a:off x="11020985" y="56356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62" name="Google Shape;404;p38">
              <a:extLst>
                <a:ext uri="{FF2B5EF4-FFF2-40B4-BE49-F238E27FC236}">
                  <a16:creationId xmlns:a16="http://schemas.microsoft.com/office/drawing/2014/main" id="{5EA95F1A-2104-77F5-7146-0DEF8F6D42ED}"/>
                </a:ext>
              </a:extLst>
            </p:cNvPr>
            <p:cNvSpPr/>
            <p:nvPr/>
          </p:nvSpPr>
          <p:spPr>
            <a:xfrm>
              <a:off x="11170361" y="56356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63" name="Google Shape;405;p38">
              <a:extLst>
                <a:ext uri="{FF2B5EF4-FFF2-40B4-BE49-F238E27FC236}">
                  <a16:creationId xmlns:a16="http://schemas.microsoft.com/office/drawing/2014/main" id="{379C8721-17C6-40C8-1EAB-652C930E2F4A}"/>
                </a:ext>
              </a:extLst>
            </p:cNvPr>
            <p:cNvSpPr/>
            <p:nvPr/>
          </p:nvSpPr>
          <p:spPr>
            <a:xfrm>
              <a:off x="11319737" y="56356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64" name="Google Shape;406;p38">
              <a:extLst>
                <a:ext uri="{FF2B5EF4-FFF2-40B4-BE49-F238E27FC236}">
                  <a16:creationId xmlns:a16="http://schemas.microsoft.com/office/drawing/2014/main" id="{368DB184-CE79-4FFF-1B09-54178990FB44}"/>
                </a:ext>
              </a:extLst>
            </p:cNvPr>
            <p:cNvSpPr/>
            <p:nvPr/>
          </p:nvSpPr>
          <p:spPr>
            <a:xfrm>
              <a:off x="11469113" y="56356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65" name="Google Shape;407;p38">
              <a:extLst>
                <a:ext uri="{FF2B5EF4-FFF2-40B4-BE49-F238E27FC236}">
                  <a16:creationId xmlns:a16="http://schemas.microsoft.com/office/drawing/2014/main" id="{0A03BB3B-25A2-6888-F990-55D4A4732786}"/>
                </a:ext>
              </a:extLst>
            </p:cNvPr>
            <p:cNvSpPr/>
            <p:nvPr/>
          </p:nvSpPr>
          <p:spPr>
            <a:xfrm>
              <a:off x="11618489" y="56356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66" name="Google Shape;408;p38">
              <a:extLst>
                <a:ext uri="{FF2B5EF4-FFF2-40B4-BE49-F238E27FC236}">
                  <a16:creationId xmlns:a16="http://schemas.microsoft.com/office/drawing/2014/main" id="{3A55CEC6-7F73-B183-C426-D50C382055A6}"/>
                </a:ext>
              </a:extLst>
            </p:cNvPr>
            <p:cNvSpPr/>
            <p:nvPr/>
          </p:nvSpPr>
          <p:spPr>
            <a:xfrm>
              <a:off x="11767865" y="56356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67" name="Google Shape;409;p38">
              <a:extLst>
                <a:ext uri="{FF2B5EF4-FFF2-40B4-BE49-F238E27FC236}">
                  <a16:creationId xmlns:a16="http://schemas.microsoft.com/office/drawing/2014/main" id="{6D5A04CD-3FFE-6CE3-915D-BE30CB4B97D7}"/>
                </a:ext>
              </a:extLst>
            </p:cNvPr>
            <p:cNvSpPr/>
            <p:nvPr/>
          </p:nvSpPr>
          <p:spPr>
            <a:xfrm>
              <a:off x="11917241" y="56356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68" name="Google Shape;410;p38">
              <a:extLst>
                <a:ext uri="{FF2B5EF4-FFF2-40B4-BE49-F238E27FC236}">
                  <a16:creationId xmlns:a16="http://schemas.microsoft.com/office/drawing/2014/main" id="{1F440FEC-2097-5FEB-CADA-013B88AE85B2}"/>
                </a:ext>
              </a:extLst>
            </p:cNvPr>
            <p:cNvSpPr/>
            <p:nvPr/>
          </p:nvSpPr>
          <p:spPr>
            <a:xfrm>
              <a:off x="12066617" y="56356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69" name="Google Shape;411;p38">
              <a:extLst>
                <a:ext uri="{FF2B5EF4-FFF2-40B4-BE49-F238E27FC236}">
                  <a16:creationId xmlns:a16="http://schemas.microsoft.com/office/drawing/2014/main" id="{8A93775E-10BC-E7DB-F80F-37CF540E70D5}"/>
                </a:ext>
              </a:extLst>
            </p:cNvPr>
            <p:cNvSpPr/>
            <p:nvPr/>
          </p:nvSpPr>
          <p:spPr>
            <a:xfrm>
              <a:off x="9975353" y="57880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70" name="Google Shape;412;p38">
              <a:extLst>
                <a:ext uri="{FF2B5EF4-FFF2-40B4-BE49-F238E27FC236}">
                  <a16:creationId xmlns:a16="http://schemas.microsoft.com/office/drawing/2014/main" id="{36462D21-AF6D-3990-F640-6DBAA67BCCC5}"/>
                </a:ext>
              </a:extLst>
            </p:cNvPr>
            <p:cNvSpPr/>
            <p:nvPr/>
          </p:nvSpPr>
          <p:spPr>
            <a:xfrm>
              <a:off x="10124729" y="57880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71" name="Google Shape;413;p38">
              <a:extLst>
                <a:ext uri="{FF2B5EF4-FFF2-40B4-BE49-F238E27FC236}">
                  <a16:creationId xmlns:a16="http://schemas.microsoft.com/office/drawing/2014/main" id="{01370680-1328-4D97-9CE9-3E4E34BADFB2}"/>
                </a:ext>
              </a:extLst>
            </p:cNvPr>
            <p:cNvSpPr/>
            <p:nvPr/>
          </p:nvSpPr>
          <p:spPr>
            <a:xfrm>
              <a:off x="10274105" y="57880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72" name="Google Shape;414;p38">
              <a:extLst>
                <a:ext uri="{FF2B5EF4-FFF2-40B4-BE49-F238E27FC236}">
                  <a16:creationId xmlns:a16="http://schemas.microsoft.com/office/drawing/2014/main" id="{17494CB7-4006-E882-0791-02DD6A98119F}"/>
                </a:ext>
              </a:extLst>
            </p:cNvPr>
            <p:cNvSpPr/>
            <p:nvPr/>
          </p:nvSpPr>
          <p:spPr>
            <a:xfrm>
              <a:off x="10423481" y="57880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73" name="Google Shape;415;p38">
              <a:extLst>
                <a:ext uri="{FF2B5EF4-FFF2-40B4-BE49-F238E27FC236}">
                  <a16:creationId xmlns:a16="http://schemas.microsoft.com/office/drawing/2014/main" id="{8F38500B-B79C-41D6-4400-CB6066B0F0AD}"/>
                </a:ext>
              </a:extLst>
            </p:cNvPr>
            <p:cNvSpPr/>
            <p:nvPr/>
          </p:nvSpPr>
          <p:spPr>
            <a:xfrm>
              <a:off x="10572857" y="57880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74" name="Google Shape;416;p38">
              <a:extLst>
                <a:ext uri="{FF2B5EF4-FFF2-40B4-BE49-F238E27FC236}">
                  <a16:creationId xmlns:a16="http://schemas.microsoft.com/office/drawing/2014/main" id="{13875118-5FBF-0814-A947-3A1B090A47F5}"/>
                </a:ext>
              </a:extLst>
            </p:cNvPr>
            <p:cNvSpPr/>
            <p:nvPr/>
          </p:nvSpPr>
          <p:spPr>
            <a:xfrm>
              <a:off x="10722233" y="57880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75" name="Google Shape;417;p38">
              <a:extLst>
                <a:ext uri="{FF2B5EF4-FFF2-40B4-BE49-F238E27FC236}">
                  <a16:creationId xmlns:a16="http://schemas.microsoft.com/office/drawing/2014/main" id="{24C4AB06-42E6-7837-35BB-2E211F62DEBC}"/>
                </a:ext>
              </a:extLst>
            </p:cNvPr>
            <p:cNvSpPr/>
            <p:nvPr/>
          </p:nvSpPr>
          <p:spPr>
            <a:xfrm>
              <a:off x="10871609" y="57880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76" name="Google Shape;418;p38">
              <a:extLst>
                <a:ext uri="{FF2B5EF4-FFF2-40B4-BE49-F238E27FC236}">
                  <a16:creationId xmlns:a16="http://schemas.microsoft.com/office/drawing/2014/main" id="{D62D937C-6DAD-78B8-7CD5-9B56B6247B9A}"/>
                </a:ext>
              </a:extLst>
            </p:cNvPr>
            <p:cNvSpPr/>
            <p:nvPr/>
          </p:nvSpPr>
          <p:spPr>
            <a:xfrm>
              <a:off x="11020985" y="57880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77" name="Google Shape;419;p38">
              <a:extLst>
                <a:ext uri="{FF2B5EF4-FFF2-40B4-BE49-F238E27FC236}">
                  <a16:creationId xmlns:a16="http://schemas.microsoft.com/office/drawing/2014/main" id="{22C68194-1A23-EB4E-D65B-D8D50CA70CE0}"/>
                </a:ext>
              </a:extLst>
            </p:cNvPr>
            <p:cNvSpPr/>
            <p:nvPr/>
          </p:nvSpPr>
          <p:spPr>
            <a:xfrm>
              <a:off x="11170361" y="57880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78" name="Google Shape;420;p38">
              <a:extLst>
                <a:ext uri="{FF2B5EF4-FFF2-40B4-BE49-F238E27FC236}">
                  <a16:creationId xmlns:a16="http://schemas.microsoft.com/office/drawing/2014/main" id="{73146E8D-FD29-D310-9D51-64E50CAD7B30}"/>
                </a:ext>
              </a:extLst>
            </p:cNvPr>
            <p:cNvSpPr/>
            <p:nvPr/>
          </p:nvSpPr>
          <p:spPr>
            <a:xfrm>
              <a:off x="11319737" y="57880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79" name="Google Shape;421;p38">
              <a:extLst>
                <a:ext uri="{FF2B5EF4-FFF2-40B4-BE49-F238E27FC236}">
                  <a16:creationId xmlns:a16="http://schemas.microsoft.com/office/drawing/2014/main" id="{C3565E33-0405-CA4B-38E1-FD2EDDA426C7}"/>
                </a:ext>
              </a:extLst>
            </p:cNvPr>
            <p:cNvSpPr/>
            <p:nvPr/>
          </p:nvSpPr>
          <p:spPr>
            <a:xfrm>
              <a:off x="11469113" y="57880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80" name="Google Shape;422;p38">
              <a:extLst>
                <a:ext uri="{FF2B5EF4-FFF2-40B4-BE49-F238E27FC236}">
                  <a16:creationId xmlns:a16="http://schemas.microsoft.com/office/drawing/2014/main" id="{B119E8B1-E033-2AF7-6835-3129D495DF95}"/>
                </a:ext>
              </a:extLst>
            </p:cNvPr>
            <p:cNvSpPr/>
            <p:nvPr/>
          </p:nvSpPr>
          <p:spPr>
            <a:xfrm>
              <a:off x="11618489" y="57880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81" name="Google Shape;423;p38">
              <a:extLst>
                <a:ext uri="{FF2B5EF4-FFF2-40B4-BE49-F238E27FC236}">
                  <a16:creationId xmlns:a16="http://schemas.microsoft.com/office/drawing/2014/main" id="{E6207C4B-E9E2-BD4B-3241-94765B7E2176}"/>
                </a:ext>
              </a:extLst>
            </p:cNvPr>
            <p:cNvSpPr/>
            <p:nvPr/>
          </p:nvSpPr>
          <p:spPr>
            <a:xfrm>
              <a:off x="11767865" y="57880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82" name="Google Shape;424;p38">
              <a:extLst>
                <a:ext uri="{FF2B5EF4-FFF2-40B4-BE49-F238E27FC236}">
                  <a16:creationId xmlns:a16="http://schemas.microsoft.com/office/drawing/2014/main" id="{F0B4DCA7-3C50-9E6D-6F29-679D0FB76AF8}"/>
                </a:ext>
              </a:extLst>
            </p:cNvPr>
            <p:cNvSpPr/>
            <p:nvPr/>
          </p:nvSpPr>
          <p:spPr>
            <a:xfrm>
              <a:off x="11917241" y="57880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83" name="Google Shape;425;p38">
              <a:extLst>
                <a:ext uri="{FF2B5EF4-FFF2-40B4-BE49-F238E27FC236}">
                  <a16:creationId xmlns:a16="http://schemas.microsoft.com/office/drawing/2014/main" id="{C4ECFC79-D83F-BC09-5224-0E3839209726}"/>
                </a:ext>
              </a:extLst>
            </p:cNvPr>
            <p:cNvSpPr/>
            <p:nvPr/>
          </p:nvSpPr>
          <p:spPr>
            <a:xfrm>
              <a:off x="12066617" y="57880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84" name="Google Shape;426;p38">
              <a:extLst>
                <a:ext uri="{FF2B5EF4-FFF2-40B4-BE49-F238E27FC236}">
                  <a16:creationId xmlns:a16="http://schemas.microsoft.com/office/drawing/2014/main" id="{090F33E7-1CE2-C8A3-4313-2E34C01272BD}"/>
                </a:ext>
              </a:extLst>
            </p:cNvPr>
            <p:cNvSpPr/>
            <p:nvPr/>
          </p:nvSpPr>
          <p:spPr>
            <a:xfrm>
              <a:off x="9975353" y="5940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85" name="Google Shape;427;p38">
              <a:extLst>
                <a:ext uri="{FF2B5EF4-FFF2-40B4-BE49-F238E27FC236}">
                  <a16:creationId xmlns:a16="http://schemas.microsoft.com/office/drawing/2014/main" id="{11AE79F9-72EB-1AB5-9E3E-5065679AAB03}"/>
                </a:ext>
              </a:extLst>
            </p:cNvPr>
            <p:cNvSpPr/>
            <p:nvPr/>
          </p:nvSpPr>
          <p:spPr>
            <a:xfrm>
              <a:off x="10124729" y="5940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86" name="Google Shape;428;p38">
              <a:extLst>
                <a:ext uri="{FF2B5EF4-FFF2-40B4-BE49-F238E27FC236}">
                  <a16:creationId xmlns:a16="http://schemas.microsoft.com/office/drawing/2014/main" id="{58BE2D11-8D79-C30D-2825-019098E694CF}"/>
                </a:ext>
              </a:extLst>
            </p:cNvPr>
            <p:cNvSpPr/>
            <p:nvPr/>
          </p:nvSpPr>
          <p:spPr>
            <a:xfrm>
              <a:off x="10274105" y="5940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87" name="Google Shape;429;p38">
              <a:extLst>
                <a:ext uri="{FF2B5EF4-FFF2-40B4-BE49-F238E27FC236}">
                  <a16:creationId xmlns:a16="http://schemas.microsoft.com/office/drawing/2014/main" id="{2DBD4A1C-C481-A392-BCFC-2F1A566AAA30}"/>
                </a:ext>
              </a:extLst>
            </p:cNvPr>
            <p:cNvSpPr/>
            <p:nvPr/>
          </p:nvSpPr>
          <p:spPr>
            <a:xfrm>
              <a:off x="10423481" y="5940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88" name="Google Shape;430;p38">
              <a:extLst>
                <a:ext uri="{FF2B5EF4-FFF2-40B4-BE49-F238E27FC236}">
                  <a16:creationId xmlns:a16="http://schemas.microsoft.com/office/drawing/2014/main" id="{84F86838-DB95-937D-30B0-416FC2D59AFC}"/>
                </a:ext>
              </a:extLst>
            </p:cNvPr>
            <p:cNvSpPr/>
            <p:nvPr/>
          </p:nvSpPr>
          <p:spPr>
            <a:xfrm>
              <a:off x="10572857" y="5940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89" name="Google Shape;431;p38">
              <a:extLst>
                <a:ext uri="{FF2B5EF4-FFF2-40B4-BE49-F238E27FC236}">
                  <a16:creationId xmlns:a16="http://schemas.microsoft.com/office/drawing/2014/main" id="{655BE736-548C-009B-1E06-937D7BC2C16B}"/>
                </a:ext>
              </a:extLst>
            </p:cNvPr>
            <p:cNvSpPr/>
            <p:nvPr/>
          </p:nvSpPr>
          <p:spPr>
            <a:xfrm>
              <a:off x="10722233" y="5940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90" name="Google Shape;432;p38">
              <a:extLst>
                <a:ext uri="{FF2B5EF4-FFF2-40B4-BE49-F238E27FC236}">
                  <a16:creationId xmlns:a16="http://schemas.microsoft.com/office/drawing/2014/main" id="{1D70F0B6-8A79-2F16-685D-09D00D64E7E7}"/>
                </a:ext>
              </a:extLst>
            </p:cNvPr>
            <p:cNvSpPr/>
            <p:nvPr/>
          </p:nvSpPr>
          <p:spPr>
            <a:xfrm>
              <a:off x="10871609" y="5940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91" name="Google Shape;433;p38">
              <a:extLst>
                <a:ext uri="{FF2B5EF4-FFF2-40B4-BE49-F238E27FC236}">
                  <a16:creationId xmlns:a16="http://schemas.microsoft.com/office/drawing/2014/main" id="{7C2C9ABF-29CC-4BB1-9186-53F98A0EF1A4}"/>
                </a:ext>
              </a:extLst>
            </p:cNvPr>
            <p:cNvSpPr/>
            <p:nvPr/>
          </p:nvSpPr>
          <p:spPr>
            <a:xfrm>
              <a:off x="11020985" y="5940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92" name="Google Shape;434;p38">
              <a:extLst>
                <a:ext uri="{FF2B5EF4-FFF2-40B4-BE49-F238E27FC236}">
                  <a16:creationId xmlns:a16="http://schemas.microsoft.com/office/drawing/2014/main" id="{1AF354C7-817B-045E-5950-A81EA2053A73}"/>
                </a:ext>
              </a:extLst>
            </p:cNvPr>
            <p:cNvSpPr/>
            <p:nvPr/>
          </p:nvSpPr>
          <p:spPr>
            <a:xfrm>
              <a:off x="11170361" y="5940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93" name="Google Shape;435;p38">
              <a:extLst>
                <a:ext uri="{FF2B5EF4-FFF2-40B4-BE49-F238E27FC236}">
                  <a16:creationId xmlns:a16="http://schemas.microsoft.com/office/drawing/2014/main" id="{772DDF1F-7EC0-F433-C131-5AD271D4B71E}"/>
                </a:ext>
              </a:extLst>
            </p:cNvPr>
            <p:cNvSpPr/>
            <p:nvPr/>
          </p:nvSpPr>
          <p:spPr>
            <a:xfrm>
              <a:off x="11319737" y="5940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94" name="Google Shape;436;p38">
              <a:extLst>
                <a:ext uri="{FF2B5EF4-FFF2-40B4-BE49-F238E27FC236}">
                  <a16:creationId xmlns:a16="http://schemas.microsoft.com/office/drawing/2014/main" id="{14E64D81-18C4-8D17-A7B4-8B8B490477C9}"/>
                </a:ext>
              </a:extLst>
            </p:cNvPr>
            <p:cNvSpPr/>
            <p:nvPr/>
          </p:nvSpPr>
          <p:spPr>
            <a:xfrm>
              <a:off x="11469113" y="5940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95" name="Google Shape;437;p38">
              <a:extLst>
                <a:ext uri="{FF2B5EF4-FFF2-40B4-BE49-F238E27FC236}">
                  <a16:creationId xmlns:a16="http://schemas.microsoft.com/office/drawing/2014/main" id="{7E3D8DFF-D781-94CE-BC45-604532697B70}"/>
                </a:ext>
              </a:extLst>
            </p:cNvPr>
            <p:cNvSpPr/>
            <p:nvPr/>
          </p:nvSpPr>
          <p:spPr>
            <a:xfrm>
              <a:off x="11618489" y="5940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96" name="Google Shape;438;p38">
              <a:extLst>
                <a:ext uri="{FF2B5EF4-FFF2-40B4-BE49-F238E27FC236}">
                  <a16:creationId xmlns:a16="http://schemas.microsoft.com/office/drawing/2014/main" id="{F24271C5-538F-B5D0-4892-C2BE3EBE6036}"/>
                </a:ext>
              </a:extLst>
            </p:cNvPr>
            <p:cNvSpPr/>
            <p:nvPr/>
          </p:nvSpPr>
          <p:spPr>
            <a:xfrm>
              <a:off x="11767865" y="5940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97" name="Google Shape;439;p38">
              <a:extLst>
                <a:ext uri="{FF2B5EF4-FFF2-40B4-BE49-F238E27FC236}">
                  <a16:creationId xmlns:a16="http://schemas.microsoft.com/office/drawing/2014/main" id="{5C658114-1898-8493-48CB-3EB133CA98E5}"/>
                </a:ext>
              </a:extLst>
            </p:cNvPr>
            <p:cNvSpPr/>
            <p:nvPr/>
          </p:nvSpPr>
          <p:spPr>
            <a:xfrm>
              <a:off x="11917241" y="5940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98" name="Google Shape;440;p38">
              <a:extLst>
                <a:ext uri="{FF2B5EF4-FFF2-40B4-BE49-F238E27FC236}">
                  <a16:creationId xmlns:a16="http://schemas.microsoft.com/office/drawing/2014/main" id="{A44EB2B7-F849-AF2F-FAE1-9498876C55C7}"/>
                </a:ext>
              </a:extLst>
            </p:cNvPr>
            <p:cNvSpPr/>
            <p:nvPr/>
          </p:nvSpPr>
          <p:spPr>
            <a:xfrm>
              <a:off x="12066617" y="5940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99" name="Google Shape;441;p38">
              <a:extLst>
                <a:ext uri="{FF2B5EF4-FFF2-40B4-BE49-F238E27FC236}">
                  <a16:creationId xmlns:a16="http://schemas.microsoft.com/office/drawing/2014/main" id="{6D24E26A-0360-631E-04DB-B50D513AABD4}"/>
                </a:ext>
              </a:extLst>
            </p:cNvPr>
            <p:cNvSpPr/>
            <p:nvPr/>
          </p:nvSpPr>
          <p:spPr>
            <a:xfrm>
              <a:off x="9975353" y="60928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00" name="Google Shape;442;p38">
              <a:extLst>
                <a:ext uri="{FF2B5EF4-FFF2-40B4-BE49-F238E27FC236}">
                  <a16:creationId xmlns:a16="http://schemas.microsoft.com/office/drawing/2014/main" id="{547F8AB0-7B21-8157-9D49-AF843B252F3A}"/>
                </a:ext>
              </a:extLst>
            </p:cNvPr>
            <p:cNvSpPr/>
            <p:nvPr/>
          </p:nvSpPr>
          <p:spPr>
            <a:xfrm>
              <a:off x="10124729" y="60928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01" name="Google Shape;443;p38">
              <a:extLst>
                <a:ext uri="{FF2B5EF4-FFF2-40B4-BE49-F238E27FC236}">
                  <a16:creationId xmlns:a16="http://schemas.microsoft.com/office/drawing/2014/main" id="{61FDAFF9-701A-B865-EB6B-02AC539CE0C0}"/>
                </a:ext>
              </a:extLst>
            </p:cNvPr>
            <p:cNvSpPr/>
            <p:nvPr/>
          </p:nvSpPr>
          <p:spPr>
            <a:xfrm>
              <a:off x="10274105" y="60928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02" name="Google Shape;444;p38">
              <a:extLst>
                <a:ext uri="{FF2B5EF4-FFF2-40B4-BE49-F238E27FC236}">
                  <a16:creationId xmlns:a16="http://schemas.microsoft.com/office/drawing/2014/main" id="{FCD04B86-1072-21CC-B18E-79B0131D5B87}"/>
                </a:ext>
              </a:extLst>
            </p:cNvPr>
            <p:cNvSpPr/>
            <p:nvPr/>
          </p:nvSpPr>
          <p:spPr>
            <a:xfrm>
              <a:off x="10423481" y="60928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03" name="Google Shape;445;p38">
              <a:extLst>
                <a:ext uri="{FF2B5EF4-FFF2-40B4-BE49-F238E27FC236}">
                  <a16:creationId xmlns:a16="http://schemas.microsoft.com/office/drawing/2014/main" id="{9EE4CDD0-D204-39B0-5C0E-2F05610C17A3}"/>
                </a:ext>
              </a:extLst>
            </p:cNvPr>
            <p:cNvSpPr/>
            <p:nvPr/>
          </p:nvSpPr>
          <p:spPr>
            <a:xfrm>
              <a:off x="10572857" y="60928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04" name="Google Shape;446;p38">
              <a:extLst>
                <a:ext uri="{FF2B5EF4-FFF2-40B4-BE49-F238E27FC236}">
                  <a16:creationId xmlns:a16="http://schemas.microsoft.com/office/drawing/2014/main" id="{44514640-0E2C-FB5A-2C27-4FA519D82934}"/>
                </a:ext>
              </a:extLst>
            </p:cNvPr>
            <p:cNvSpPr/>
            <p:nvPr/>
          </p:nvSpPr>
          <p:spPr>
            <a:xfrm>
              <a:off x="10722233" y="60928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05" name="Google Shape;447;p38">
              <a:extLst>
                <a:ext uri="{FF2B5EF4-FFF2-40B4-BE49-F238E27FC236}">
                  <a16:creationId xmlns:a16="http://schemas.microsoft.com/office/drawing/2014/main" id="{25D21B03-8600-71C4-AE56-81A9BD060CB4}"/>
                </a:ext>
              </a:extLst>
            </p:cNvPr>
            <p:cNvSpPr/>
            <p:nvPr/>
          </p:nvSpPr>
          <p:spPr>
            <a:xfrm>
              <a:off x="10871609" y="60928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06" name="Google Shape;448;p38">
              <a:extLst>
                <a:ext uri="{FF2B5EF4-FFF2-40B4-BE49-F238E27FC236}">
                  <a16:creationId xmlns:a16="http://schemas.microsoft.com/office/drawing/2014/main" id="{442EF3DF-E1E3-0256-14E0-7F289130CA8D}"/>
                </a:ext>
              </a:extLst>
            </p:cNvPr>
            <p:cNvSpPr/>
            <p:nvPr/>
          </p:nvSpPr>
          <p:spPr>
            <a:xfrm>
              <a:off x="11020985" y="60928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07" name="Google Shape;449;p38">
              <a:extLst>
                <a:ext uri="{FF2B5EF4-FFF2-40B4-BE49-F238E27FC236}">
                  <a16:creationId xmlns:a16="http://schemas.microsoft.com/office/drawing/2014/main" id="{DC9F4C5F-FFB9-C7EA-8FEE-59A00C29CFB6}"/>
                </a:ext>
              </a:extLst>
            </p:cNvPr>
            <p:cNvSpPr/>
            <p:nvPr/>
          </p:nvSpPr>
          <p:spPr>
            <a:xfrm>
              <a:off x="11170361" y="60928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08" name="Google Shape;450;p38">
              <a:extLst>
                <a:ext uri="{FF2B5EF4-FFF2-40B4-BE49-F238E27FC236}">
                  <a16:creationId xmlns:a16="http://schemas.microsoft.com/office/drawing/2014/main" id="{C5043386-F7DF-8B36-A115-32550FC732CD}"/>
                </a:ext>
              </a:extLst>
            </p:cNvPr>
            <p:cNvSpPr/>
            <p:nvPr/>
          </p:nvSpPr>
          <p:spPr>
            <a:xfrm>
              <a:off x="11319737" y="60928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09" name="Google Shape;451;p38">
              <a:extLst>
                <a:ext uri="{FF2B5EF4-FFF2-40B4-BE49-F238E27FC236}">
                  <a16:creationId xmlns:a16="http://schemas.microsoft.com/office/drawing/2014/main" id="{64D1E46D-B2E9-FF53-C69F-F40646259AC5}"/>
                </a:ext>
              </a:extLst>
            </p:cNvPr>
            <p:cNvSpPr/>
            <p:nvPr/>
          </p:nvSpPr>
          <p:spPr>
            <a:xfrm>
              <a:off x="11469113" y="60928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10" name="Google Shape;452;p38">
              <a:extLst>
                <a:ext uri="{FF2B5EF4-FFF2-40B4-BE49-F238E27FC236}">
                  <a16:creationId xmlns:a16="http://schemas.microsoft.com/office/drawing/2014/main" id="{ECEF24B1-7576-961F-D3A9-B2877E765B5F}"/>
                </a:ext>
              </a:extLst>
            </p:cNvPr>
            <p:cNvSpPr/>
            <p:nvPr/>
          </p:nvSpPr>
          <p:spPr>
            <a:xfrm>
              <a:off x="11618489" y="60928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11" name="Google Shape;453;p38">
              <a:extLst>
                <a:ext uri="{FF2B5EF4-FFF2-40B4-BE49-F238E27FC236}">
                  <a16:creationId xmlns:a16="http://schemas.microsoft.com/office/drawing/2014/main" id="{1C33E1A5-BDDD-9939-AD70-1DADD0F59E19}"/>
                </a:ext>
              </a:extLst>
            </p:cNvPr>
            <p:cNvSpPr/>
            <p:nvPr/>
          </p:nvSpPr>
          <p:spPr>
            <a:xfrm>
              <a:off x="11767865" y="60928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12" name="Google Shape;454;p38">
              <a:extLst>
                <a:ext uri="{FF2B5EF4-FFF2-40B4-BE49-F238E27FC236}">
                  <a16:creationId xmlns:a16="http://schemas.microsoft.com/office/drawing/2014/main" id="{EFAD2E75-B864-E2FE-8130-A23488841BB4}"/>
                </a:ext>
              </a:extLst>
            </p:cNvPr>
            <p:cNvSpPr/>
            <p:nvPr/>
          </p:nvSpPr>
          <p:spPr>
            <a:xfrm>
              <a:off x="11917241" y="60928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13" name="Google Shape;455;p38">
              <a:extLst>
                <a:ext uri="{FF2B5EF4-FFF2-40B4-BE49-F238E27FC236}">
                  <a16:creationId xmlns:a16="http://schemas.microsoft.com/office/drawing/2014/main" id="{00015635-5D4A-EE0A-D287-0ED593F4F474}"/>
                </a:ext>
              </a:extLst>
            </p:cNvPr>
            <p:cNvSpPr/>
            <p:nvPr/>
          </p:nvSpPr>
          <p:spPr>
            <a:xfrm>
              <a:off x="12066617" y="60928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14" name="Google Shape;456;p38">
              <a:extLst>
                <a:ext uri="{FF2B5EF4-FFF2-40B4-BE49-F238E27FC236}">
                  <a16:creationId xmlns:a16="http://schemas.microsoft.com/office/drawing/2014/main" id="{A5AECD59-C1A1-F296-0147-B4FF446FB0A2}"/>
                </a:ext>
              </a:extLst>
            </p:cNvPr>
            <p:cNvSpPr/>
            <p:nvPr/>
          </p:nvSpPr>
          <p:spPr>
            <a:xfrm>
              <a:off x="9975353" y="62452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15" name="Google Shape;457;p38">
              <a:extLst>
                <a:ext uri="{FF2B5EF4-FFF2-40B4-BE49-F238E27FC236}">
                  <a16:creationId xmlns:a16="http://schemas.microsoft.com/office/drawing/2014/main" id="{9AA20E97-9C5D-DBD4-23BB-B086D91F6292}"/>
                </a:ext>
              </a:extLst>
            </p:cNvPr>
            <p:cNvSpPr/>
            <p:nvPr/>
          </p:nvSpPr>
          <p:spPr>
            <a:xfrm>
              <a:off x="10124729" y="62452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16" name="Google Shape;458;p38">
              <a:extLst>
                <a:ext uri="{FF2B5EF4-FFF2-40B4-BE49-F238E27FC236}">
                  <a16:creationId xmlns:a16="http://schemas.microsoft.com/office/drawing/2014/main" id="{14C7917B-7A83-3DBA-8436-987D530077A2}"/>
                </a:ext>
              </a:extLst>
            </p:cNvPr>
            <p:cNvSpPr/>
            <p:nvPr/>
          </p:nvSpPr>
          <p:spPr>
            <a:xfrm>
              <a:off x="10274105" y="62452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17" name="Google Shape;459;p38">
              <a:extLst>
                <a:ext uri="{FF2B5EF4-FFF2-40B4-BE49-F238E27FC236}">
                  <a16:creationId xmlns:a16="http://schemas.microsoft.com/office/drawing/2014/main" id="{CB24E56F-EA2E-7EE3-95C1-07B41E969910}"/>
                </a:ext>
              </a:extLst>
            </p:cNvPr>
            <p:cNvSpPr/>
            <p:nvPr/>
          </p:nvSpPr>
          <p:spPr>
            <a:xfrm>
              <a:off x="10423481" y="62452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18" name="Google Shape;460;p38">
              <a:extLst>
                <a:ext uri="{FF2B5EF4-FFF2-40B4-BE49-F238E27FC236}">
                  <a16:creationId xmlns:a16="http://schemas.microsoft.com/office/drawing/2014/main" id="{F6426611-925A-6DA5-2FCA-B7B768B60E7F}"/>
                </a:ext>
              </a:extLst>
            </p:cNvPr>
            <p:cNvSpPr/>
            <p:nvPr/>
          </p:nvSpPr>
          <p:spPr>
            <a:xfrm>
              <a:off x="10572857" y="62452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19" name="Google Shape;461;p38">
              <a:extLst>
                <a:ext uri="{FF2B5EF4-FFF2-40B4-BE49-F238E27FC236}">
                  <a16:creationId xmlns:a16="http://schemas.microsoft.com/office/drawing/2014/main" id="{B7A53567-BCB0-F609-83F6-38D2698FF4A6}"/>
                </a:ext>
              </a:extLst>
            </p:cNvPr>
            <p:cNvSpPr/>
            <p:nvPr/>
          </p:nvSpPr>
          <p:spPr>
            <a:xfrm>
              <a:off x="10722233" y="62452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20" name="Google Shape;462;p38">
              <a:extLst>
                <a:ext uri="{FF2B5EF4-FFF2-40B4-BE49-F238E27FC236}">
                  <a16:creationId xmlns:a16="http://schemas.microsoft.com/office/drawing/2014/main" id="{791A5C5C-47FD-FB28-5749-D8B1C9C7D60E}"/>
                </a:ext>
              </a:extLst>
            </p:cNvPr>
            <p:cNvSpPr/>
            <p:nvPr/>
          </p:nvSpPr>
          <p:spPr>
            <a:xfrm>
              <a:off x="10871609" y="62452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21" name="Google Shape;463;p38">
              <a:extLst>
                <a:ext uri="{FF2B5EF4-FFF2-40B4-BE49-F238E27FC236}">
                  <a16:creationId xmlns:a16="http://schemas.microsoft.com/office/drawing/2014/main" id="{CCCC27FB-E8BA-09C8-EC19-5F0D364BBA0B}"/>
                </a:ext>
              </a:extLst>
            </p:cNvPr>
            <p:cNvSpPr/>
            <p:nvPr/>
          </p:nvSpPr>
          <p:spPr>
            <a:xfrm>
              <a:off x="11020985" y="62452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22" name="Google Shape;464;p38">
              <a:extLst>
                <a:ext uri="{FF2B5EF4-FFF2-40B4-BE49-F238E27FC236}">
                  <a16:creationId xmlns:a16="http://schemas.microsoft.com/office/drawing/2014/main" id="{F16CF94D-1CB6-443A-FFB7-352E8C6D6F75}"/>
                </a:ext>
              </a:extLst>
            </p:cNvPr>
            <p:cNvSpPr/>
            <p:nvPr/>
          </p:nvSpPr>
          <p:spPr>
            <a:xfrm>
              <a:off x="11170361" y="62452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23" name="Google Shape;465;p38">
              <a:extLst>
                <a:ext uri="{FF2B5EF4-FFF2-40B4-BE49-F238E27FC236}">
                  <a16:creationId xmlns:a16="http://schemas.microsoft.com/office/drawing/2014/main" id="{31EF4915-4EC2-7803-7F32-968D776E7431}"/>
                </a:ext>
              </a:extLst>
            </p:cNvPr>
            <p:cNvSpPr/>
            <p:nvPr/>
          </p:nvSpPr>
          <p:spPr>
            <a:xfrm>
              <a:off x="11319737" y="62452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24" name="Google Shape;466;p38">
              <a:extLst>
                <a:ext uri="{FF2B5EF4-FFF2-40B4-BE49-F238E27FC236}">
                  <a16:creationId xmlns:a16="http://schemas.microsoft.com/office/drawing/2014/main" id="{7457BC2B-A029-0D72-F3D0-55FABF8AC42C}"/>
                </a:ext>
              </a:extLst>
            </p:cNvPr>
            <p:cNvSpPr/>
            <p:nvPr/>
          </p:nvSpPr>
          <p:spPr>
            <a:xfrm>
              <a:off x="11469113" y="62452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25" name="Google Shape;467;p38">
              <a:extLst>
                <a:ext uri="{FF2B5EF4-FFF2-40B4-BE49-F238E27FC236}">
                  <a16:creationId xmlns:a16="http://schemas.microsoft.com/office/drawing/2014/main" id="{0627F2B8-BBCC-2D9F-470B-2E0C67E79FF5}"/>
                </a:ext>
              </a:extLst>
            </p:cNvPr>
            <p:cNvSpPr/>
            <p:nvPr/>
          </p:nvSpPr>
          <p:spPr>
            <a:xfrm>
              <a:off x="11618489" y="62452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26" name="Google Shape;468;p38">
              <a:extLst>
                <a:ext uri="{FF2B5EF4-FFF2-40B4-BE49-F238E27FC236}">
                  <a16:creationId xmlns:a16="http://schemas.microsoft.com/office/drawing/2014/main" id="{B3DB2FB0-581B-5A4A-7610-1AF08CB03A4E}"/>
                </a:ext>
              </a:extLst>
            </p:cNvPr>
            <p:cNvSpPr/>
            <p:nvPr/>
          </p:nvSpPr>
          <p:spPr>
            <a:xfrm>
              <a:off x="11767865" y="62452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27" name="Google Shape;469;p38">
              <a:extLst>
                <a:ext uri="{FF2B5EF4-FFF2-40B4-BE49-F238E27FC236}">
                  <a16:creationId xmlns:a16="http://schemas.microsoft.com/office/drawing/2014/main" id="{A2A1C06A-83F7-D472-9B54-731267A25D25}"/>
                </a:ext>
              </a:extLst>
            </p:cNvPr>
            <p:cNvSpPr/>
            <p:nvPr/>
          </p:nvSpPr>
          <p:spPr>
            <a:xfrm>
              <a:off x="11917241" y="62452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28" name="Google Shape;470;p38">
              <a:extLst>
                <a:ext uri="{FF2B5EF4-FFF2-40B4-BE49-F238E27FC236}">
                  <a16:creationId xmlns:a16="http://schemas.microsoft.com/office/drawing/2014/main" id="{A0253EDB-B182-B66A-3216-BF604EEAB111}"/>
                </a:ext>
              </a:extLst>
            </p:cNvPr>
            <p:cNvSpPr/>
            <p:nvPr/>
          </p:nvSpPr>
          <p:spPr>
            <a:xfrm>
              <a:off x="12066617" y="62452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29" name="Google Shape;471;p38">
              <a:extLst>
                <a:ext uri="{FF2B5EF4-FFF2-40B4-BE49-F238E27FC236}">
                  <a16:creationId xmlns:a16="http://schemas.microsoft.com/office/drawing/2014/main" id="{704B2460-F06D-A798-36FD-ACF3DC1B86C3}"/>
                </a:ext>
              </a:extLst>
            </p:cNvPr>
            <p:cNvSpPr/>
            <p:nvPr/>
          </p:nvSpPr>
          <p:spPr>
            <a:xfrm>
              <a:off x="9975353" y="63976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30" name="Google Shape;472;p38">
              <a:extLst>
                <a:ext uri="{FF2B5EF4-FFF2-40B4-BE49-F238E27FC236}">
                  <a16:creationId xmlns:a16="http://schemas.microsoft.com/office/drawing/2014/main" id="{645223A5-2AC6-6E86-4C2B-5196AADCBFDC}"/>
                </a:ext>
              </a:extLst>
            </p:cNvPr>
            <p:cNvSpPr/>
            <p:nvPr/>
          </p:nvSpPr>
          <p:spPr>
            <a:xfrm>
              <a:off x="10124729" y="63976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31" name="Google Shape;473;p38">
              <a:extLst>
                <a:ext uri="{FF2B5EF4-FFF2-40B4-BE49-F238E27FC236}">
                  <a16:creationId xmlns:a16="http://schemas.microsoft.com/office/drawing/2014/main" id="{579031C1-F9A9-5D70-DE0A-FEA2A8703A1F}"/>
                </a:ext>
              </a:extLst>
            </p:cNvPr>
            <p:cNvSpPr/>
            <p:nvPr/>
          </p:nvSpPr>
          <p:spPr>
            <a:xfrm>
              <a:off x="10274105" y="63976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32" name="Google Shape;474;p38">
              <a:extLst>
                <a:ext uri="{FF2B5EF4-FFF2-40B4-BE49-F238E27FC236}">
                  <a16:creationId xmlns:a16="http://schemas.microsoft.com/office/drawing/2014/main" id="{CA1030EF-B5A2-6C15-57B3-4AB20F23158C}"/>
                </a:ext>
              </a:extLst>
            </p:cNvPr>
            <p:cNvSpPr/>
            <p:nvPr/>
          </p:nvSpPr>
          <p:spPr>
            <a:xfrm>
              <a:off x="10423481" y="63976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33" name="Google Shape;475;p38">
              <a:extLst>
                <a:ext uri="{FF2B5EF4-FFF2-40B4-BE49-F238E27FC236}">
                  <a16:creationId xmlns:a16="http://schemas.microsoft.com/office/drawing/2014/main" id="{2E96E76A-E56E-A061-57C8-1E33FC8E57EF}"/>
                </a:ext>
              </a:extLst>
            </p:cNvPr>
            <p:cNvSpPr/>
            <p:nvPr/>
          </p:nvSpPr>
          <p:spPr>
            <a:xfrm>
              <a:off x="10572857" y="63976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34" name="Google Shape;476;p38">
              <a:extLst>
                <a:ext uri="{FF2B5EF4-FFF2-40B4-BE49-F238E27FC236}">
                  <a16:creationId xmlns:a16="http://schemas.microsoft.com/office/drawing/2014/main" id="{B93F806B-D88F-587E-EF4C-CD794E2DECC0}"/>
                </a:ext>
              </a:extLst>
            </p:cNvPr>
            <p:cNvSpPr/>
            <p:nvPr/>
          </p:nvSpPr>
          <p:spPr>
            <a:xfrm>
              <a:off x="10722233" y="63976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35" name="Google Shape;477;p38">
              <a:extLst>
                <a:ext uri="{FF2B5EF4-FFF2-40B4-BE49-F238E27FC236}">
                  <a16:creationId xmlns:a16="http://schemas.microsoft.com/office/drawing/2014/main" id="{8C770E5E-2378-90C7-FBE9-1BA3F4CE785F}"/>
                </a:ext>
              </a:extLst>
            </p:cNvPr>
            <p:cNvSpPr/>
            <p:nvPr/>
          </p:nvSpPr>
          <p:spPr>
            <a:xfrm>
              <a:off x="10871609" y="63976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36" name="Google Shape;478;p38">
              <a:extLst>
                <a:ext uri="{FF2B5EF4-FFF2-40B4-BE49-F238E27FC236}">
                  <a16:creationId xmlns:a16="http://schemas.microsoft.com/office/drawing/2014/main" id="{CD1E6B74-A543-34B9-BBB0-3CDE21B38040}"/>
                </a:ext>
              </a:extLst>
            </p:cNvPr>
            <p:cNvSpPr/>
            <p:nvPr/>
          </p:nvSpPr>
          <p:spPr>
            <a:xfrm>
              <a:off x="11020985" y="63976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37" name="Google Shape;479;p38">
              <a:extLst>
                <a:ext uri="{FF2B5EF4-FFF2-40B4-BE49-F238E27FC236}">
                  <a16:creationId xmlns:a16="http://schemas.microsoft.com/office/drawing/2014/main" id="{C19226EE-B190-28BD-50F2-40EC961D02BC}"/>
                </a:ext>
              </a:extLst>
            </p:cNvPr>
            <p:cNvSpPr/>
            <p:nvPr/>
          </p:nvSpPr>
          <p:spPr>
            <a:xfrm>
              <a:off x="11170361" y="63976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38" name="Google Shape;480;p38">
              <a:extLst>
                <a:ext uri="{FF2B5EF4-FFF2-40B4-BE49-F238E27FC236}">
                  <a16:creationId xmlns:a16="http://schemas.microsoft.com/office/drawing/2014/main" id="{17E4A03C-5C59-D545-E4F3-7350BD13B573}"/>
                </a:ext>
              </a:extLst>
            </p:cNvPr>
            <p:cNvSpPr/>
            <p:nvPr/>
          </p:nvSpPr>
          <p:spPr>
            <a:xfrm>
              <a:off x="11319737" y="63976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39" name="Google Shape;481;p38">
              <a:extLst>
                <a:ext uri="{FF2B5EF4-FFF2-40B4-BE49-F238E27FC236}">
                  <a16:creationId xmlns:a16="http://schemas.microsoft.com/office/drawing/2014/main" id="{F42EBBFC-6E98-3E3B-D29B-A66072B3996C}"/>
                </a:ext>
              </a:extLst>
            </p:cNvPr>
            <p:cNvSpPr/>
            <p:nvPr/>
          </p:nvSpPr>
          <p:spPr>
            <a:xfrm>
              <a:off x="11469113" y="63976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40" name="Google Shape;482;p38">
              <a:extLst>
                <a:ext uri="{FF2B5EF4-FFF2-40B4-BE49-F238E27FC236}">
                  <a16:creationId xmlns:a16="http://schemas.microsoft.com/office/drawing/2014/main" id="{28B3044B-5AA2-386D-3CC0-1A7A51F038BF}"/>
                </a:ext>
              </a:extLst>
            </p:cNvPr>
            <p:cNvSpPr/>
            <p:nvPr/>
          </p:nvSpPr>
          <p:spPr>
            <a:xfrm>
              <a:off x="11618489" y="63976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41" name="Google Shape;483;p38">
              <a:extLst>
                <a:ext uri="{FF2B5EF4-FFF2-40B4-BE49-F238E27FC236}">
                  <a16:creationId xmlns:a16="http://schemas.microsoft.com/office/drawing/2014/main" id="{9F236F09-51EE-FD10-1E07-E0D6170E2656}"/>
                </a:ext>
              </a:extLst>
            </p:cNvPr>
            <p:cNvSpPr/>
            <p:nvPr/>
          </p:nvSpPr>
          <p:spPr>
            <a:xfrm>
              <a:off x="11767865" y="63976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42" name="Google Shape;484;p38">
              <a:extLst>
                <a:ext uri="{FF2B5EF4-FFF2-40B4-BE49-F238E27FC236}">
                  <a16:creationId xmlns:a16="http://schemas.microsoft.com/office/drawing/2014/main" id="{F0DAC468-EBA0-B7DA-C436-02C2E070CA9C}"/>
                </a:ext>
              </a:extLst>
            </p:cNvPr>
            <p:cNvSpPr/>
            <p:nvPr/>
          </p:nvSpPr>
          <p:spPr>
            <a:xfrm>
              <a:off x="11917241" y="63976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43" name="Google Shape;485;p38">
              <a:extLst>
                <a:ext uri="{FF2B5EF4-FFF2-40B4-BE49-F238E27FC236}">
                  <a16:creationId xmlns:a16="http://schemas.microsoft.com/office/drawing/2014/main" id="{E259C944-535A-0DEF-2173-52C08C2EC8CB}"/>
                </a:ext>
              </a:extLst>
            </p:cNvPr>
            <p:cNvSpPr/>
            <p:nvPr/>
          </p:nvSpPr>
          <p:spPr>
            <a:xfrm>
              <a:off x="12066617" y="63976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44" name="Google Shape;486;p38">
              <a:extLst>
                <a:ext uri="{FF2B5EF4-FFF2-40B4-BE49-F238E27FC236}">
                  <a16:creationId xmlns:a16="http://schemas.microsoft.com/office/drawing/2014/main" id="{EEC2AEC2-842F-8340-A507-8F640A34E678}"/>
                </a:ext>
              </a:extLst>
            </p:cNvPr>
            <p:cNvSpPr/>
            <p:nvPr/>
          </p:nvSpPr>
          <p:spPr>
            <a:xfrm>
              <a:off x="9975353" y="65500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45" name="Google Shape;487;p38">
              <a:extLst>
                <a:ext uri="{FF2B5EF4-FFF2-40B4-BE49-F238E27FC236}">
                  <a16:creationId xmlns:a16="http://schemas.microsoft.com/office/drawing/2014/main" id="{BF0DD055-1A15-B4DC-F095-08E14719642E}"/>
                </a:ext>
              </a:extLst>
            </p:cNvPr>
            <p:cNvSpPr/>
            <p:nvPr/>
          </p:nvSpPr>
          <p:spPr>
            <a:xfrm>
              <a:off x="10124729" y="65500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46" name="Google Shape;488;p38">
              <a:extLst>
                <a:ext uri="{FF2B5EF4-FFF2-40B4-BE49-F238E27FC236}">
                  <a16:creationId xmlns:a16="http://schemas.microsoft.com/office/drawing/2014/main" id="{5176C21C-4F0D-CA83-B949-E913507C80DA}"/>
                </a:ext>
              </a:extLst>
            </p:cNvPr>
            <p:cNvSpPr/>
            <p:nvPr/>
          </p:nvSpPr>
          <p:spPr>
            <a:xfrm>
              <a:off x="10274105" y="65500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47" name="Google Shape;489;p38">
              <a:extLst>
                <a:ext uri="{FF2B5EF4-FFF2-40B4-BE49-F238E27FC236}">
                  <a16:creationId xmlns:a16="http://schemas.microsoft.com/office/drawing/2014/main" id="{9A62138E-919E-4231-1F18-ACC37B726A50}"/>
                </a:ext>
              </a:extLst>
            </p:cNvPr>
            <p:cNvSpPr/>
            <p:nvPr/>
          </p:nvSpPr>
          <p:spPr>
            <a:xfrm>
              <a:off x="10423481" y="65500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48" name="Google Shape;490;p38">
              <a:extLst>
                <a:ext uri="{FF2B5EF4-FFF2-40B4-BE49-F238E27FC236}">
                  <a16:creationId xmlns:a16="http://schemas.microsoft.com/office/drawing/2014/main" id="{2836B1B0-D20F-977B-3A36-4E04BC2077AB}"/>
                </a:ext>
              </a:extLst>
            </p:cNvPr>
            <p:cNvSpPr/>
            <p:nvPr/>
          </p:nvSpPr>
          <p:spPr>
            <a:xfrm>
              <a:off x="10572857" y="65500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49" name="Google Shape;491;p38">
              <a:extLst>
                <a:ext uri="{FF2B5EF4-FFF2-40B4-BE49-F238E27FC236}">
                  <a16:creationId xmlns:a16="http://schemas.microsoft.com/office/drawing/2014/main" id="{22404084-F819-2F95-CB91-25D0ED11F557}"/>
                </a:ext>
              </a:extLst>
            </p:cNvPr>
            <p:cNvSpPr/>
            <p:nvPr/>
          </p:nvSpPr>
          <p:spPr>
            <a:xfrm>
              <a:off x="10722233" y="65500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50" name="Google Shape;492;p38">
              <a:extLst>
                <a:ext uri="{FF2B5EF4-FFF2-40B4-BE49-F238E27FC236}">
                  <a16:creationId xmlns:a16="http://schemas.microsoft.com/office/drawing/2014/main" id="{59D062DD-9B40-BDFB-3B9B-1673CBDA8D5A}"/>
                </a:ext>
              </a:extLst>
            </p:cNvPr>
            <p:cNvSpPr/>
            <p:nvPr/>
          </p:nvSpPr>
          <p:spPr>
            <a:xfrm>
              <a:off x="10871609" y="65500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51" name="Google Shape;493;p38">
              <a:extLst>
                <a:ext uri="{FF2B5EF4-FFF2-40B4-BE49-F238E27FC236}">
                  <a16:creationId xmlns:a16="http://schemas.microsoft.com/office/drawing/2014/main" id="{AA4CED68-417B-E486-E4FA-77EECE9C32A9}"/>
                </a:ext>
              </a:extLst>
            </p:cNvPr>
            <p:cNvSpPr/>
            <p:nvPr/>
          </p:nvSpPr>
          <p:spPr>
            <a:xfrm>
              <a:off x="11020985" y="65500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52" name="Google Shape;494;p38">
              <a:extLst>
                <a:ext uri="{FF2B5EF4-FFF2-40B4-BE49-F238E27FC236}">
                  <a16:creationId xmlns:a16="http://schemas.microsoft.com/office/drawing/2014/main" id="{FCDAB2FA-0432-0099-102A-6F4929C8822F}"/>
                </a:ext>
              </a:extLst>
            </p:cNvPr>
            <p:cNvSpPr/>
            <p:nvPr/>
          </p:nvSpPr>
          <p:spPr>
            <a:xfrm>
              <a:off x="11170361" y="65500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53" name="Google Shape;495;p38">
              <a:extLst>
                <a:ext uri="{FF2B5EF4-FFF2-40B4-BE49-F238E27FC236}">
                  <a16:creationId xmlns:a16="http://schemas.microsoft.com/office/drawing/2014/main" id="{A7ED3FCD-844F-445E-4BB2-178A8634AE3E}"/>
                </a:ext>
              </a:extLst>
            </p:cNvPr>
            <p:cNvSpPr/>
            <p:nvPr/>
          </p:nvSpPr>
          <p:spPr>
            <a:xfrm>
              <a:off x="11319737" y="65500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54" name="Google Shape;496;p38">
              <a:extLst>
                <a:ext uri="{FF2B5EF4-FFF2-40B4-BE49-F238E27FC236}">
                  <a16:creationId xmlns:a16="http://schemas.microsoft.com/office/drawing/2014/main" id="{43F02401-20E8-A803-313A-3064AD6E9FDE}"/>
                </a:ext>
              </a:extLst>
            </p:cNvPr>
            <p:cNvSpPr/>
            <p:nvPr/>
          </p:nvSpPr>
          <p:spPr>
            <a:xfrm>
              <a:off x="11469113" y="65500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55" name="Google Shape;497;p38">
              <a:extLst>
                <a:ext uri="{FF2B5EF4-FFF2-40B4-BE49-F238E27FC236}">
                  <a16:creationId xmlns:a16="http://schemas.microsoft.com/office/drawing/2014/main" id="{70563ECD-E51B-5C59-8AEC-5862D9CC2170}"/>
                </a:ext>
              </a:extLst>
            </p:cNvPr>
            <p:cNvSpPr/>
            <p:nvPr/>
          </p:nvSpPr>
          <p:spPr>
            <a:xfrm>
              <a:off x="11618489" y="65500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56" name="Google Shape;498;p38">
              <a:extLst>
                <a:ext uri="{FF2B5EF4-FFF2-40B4-BE49-F238E27FC236}">
                  <a16:creationId xmlns:a16="http://schemas.microsoft.com/office/drawing/2014/main" id="{4EB9093D-67F3-8F44-6CA4-6752FBA05E65}"/>
                </a:ext>
              </a:extLst>
            </p:cNvPr>
            <p:cNvSpPr/>
            <p:nvPr/>
          </p:nvSpPr>
          <p:spPr>
            <a:xfrm>
              <a:off x="11767865" y="65500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57" name="Google Shape;499;p38">
              <a:extLst>
                <a:ext uri="{FF2B5EF4-FFF2-40B4-BE49-F238E27FC236}">
                  <a16:creationId xmlns:a16="http://schemas.microsoft.com/office/drawing/2014/main" id="{355F4AEF-40BB-C1C8-59A8-1F36BEE9CDB5}"/>
                </a:ext>
              </a:extLst>
            </p:cNvPr>
            <p:cNvSpPr/>
            <p:nvPr/>
          </p:nvSpPr>
          <p:spPr>
            <a:xfrm>
              <a:off x="11917241" y="65500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58" name="Google Shape;500;p38">
              <a:extLst>
                <a:ext uri="{FF2B5EF4-FFF2-40B4-BE49-F238E27FC236}">
                  <a16:creationId xmlns:a16="http://schemas.microsoft.com/office/drawing/2014/main" id="{AF938B3D-E14F-7D93-7B3C-8C6B724B1DD2}"/>
                </a:ext>
              </a:extLst>
            </p:cNvPr>
            <p:cNvSpPr/>
            <p:nvPr/>
          </p:nvSpPr>
          <p:spPr>
            <a:xfrm>
              <a:off x="12066617" y="65500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59" name="Google Shape;501;p38">
              <a:extLst>
                <a:ext uri="{FF2B5EF4-FFF2-40B4-BE49-F238E27FC236}">
                  <a16:creationId xmlns:a16="http://schemas.microsoft.com/office/drawing/2014/main" id="{4AC7382D-74FF-3BF3-2CEF-E77DC47B4C67}"/>
                </a:ext>
              </a:extLst>
            </p:cNvPr>
            <p:cNvSpPr/>
            <p:nvPr/>
          </p:nvSpPr>
          <p:spPr>
            <a:xfrm>
              <a:off x="9975353" y="6702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60" name="Google Shape;502;p38">
              <a:extLst>
                <a:ext uri="{FF2B5EF4-FFF2-40B4-BE49-F238E27FC236}">
                  <a16:creationId xmlns:a16="http://schemas.microsoft.com/office/drawing/2014/main" id="{5F65ED74-007D-9A65-567F-EC5253A52CC3}"/>
                </a:ext>
              </a:extLst>
            </p:cNvPr>
            <p:cNvSpPr/>
            <p:nvPr/>
          </p:nvSpPr>
          <p:spPr>
            <a:xfrm>
              <a:off x="10124729" y="6702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61" name="Google Shape;503;p38">
              <a:extLst>
                <a:ext uri="{FF2B5EF4-FFF2-40B4-BE49-F238E27FC236}">
                  <a16:creationId xmlns:a16="http://schemas.microsoft.com/office/drawing/2014/main" id="{7F1F67B4-EA89-95AA-5D4D-6EF54DF7F2B9}"/>
                </a:ext>
              </a:extLst>
            </p:cNvPr>
            <p:cNvSpPr/>
            <p:nvPr/>
          </p:nvSpPr>
          <p:spPr>
            <a:xfrm>
              <a:off x="10274105" y="6702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62" name="Google Shape;504;p38">
              <a:extLst>
                <a:ext uri="{FF2B5EF4-FFF2-40B4-BE49-F238E27FC236}">
                  <a16:creationId xmlns:a16="http://schemas.microsoft.com/office/drawing/2014/main" id="{23FF581A-E537-974B-C79D-C47E02221643}"/>
                </a:ext>
              </a:extLst>
            </p:cNvPr>
            <p:cNvSpPr/>
            <p:nvPr/>
          </p:nvSpPr>
          <p:spPr>
            <a:xfrm>
              <a:off x="10423481" y="6702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63" name="Google Shape;505;p38">
              <a:extLst>
                <a:ext uri="{FF2B5EF4-FFF2-40B4-BE49-F238E27FC236}">
                  <a16:creationId xmlns:a16="http://schemas.microsoft.com/office/drawing/2014/main" id="{A442F3B3-809F-AFF3-858D-29FBB70001CA}"/>
                </a:ext>
              </a:extLst>
            </p:cNvPr>
            <p:cNvSpPr/>
            <p:nvPr/>
          </p:nvSpPr>
          <p:spPr>
            <a:xfrm>
              <a:off x="10572857" y="6702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64" name="Google Shape;506;p38">
              <a:extLst>
                <a:ext uri="{FF2B5EF4-FFF2-40B4-BE49-F238E27FC236}">
                  <a16:creationId xmlns:a16="http://schemas.microsoft.com/office/drawing/2014/main" id="{6F871CBF-94F9-F8ED-8DC7-4FE433CAEBAF}"/>
                </a:ext>
              </a:extLst>
            </p:cNvPr>
            <p:cNvSpPr/>
            <p:nvPr/>
          </p:nvSpPr>
          <p:spPr>
            <a:xfrm>
              <a:off x="10722233" y="6702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65" name="Google Shape;507;p38">
              <a:extLst>
                <a:ext uri="{FF2B5EF4-FFF2-40B4-BE49-F238E27FC236}">
                  <a16:creationId xmlns:a16="http://schemas.microsoft.com/office/drawing/2014/main" id="{92D270A9-D447-5A4A-4894-1DCF5AFD8DF4}"/>
                </a:ext>
              </a:extLst>
            </p:cNvPr>
            <p:cNvSpPr/>
            <p:nvPr/>
          </p:nvSpPr>
          <p:spPr>
            <a:xfrm>
              <a:off x="10871609" y="6702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66" name="Google Shape;508;p38">
              <a:extLst>
                <a:ext uri="{FF2B5EF4-FFF2-40B4-BE49-F238E27FC236}">
                  <a16:creationId xmlns:a16="http://schemas.microsoft.com/office/drawing/2014/main" id="{B6F83632-7871-424F-E28B-9D58C5A9428C}"/>
                </a:ext>
              </a:extLst>
            </p:cNvPr>
            <p:cNvSpPr/>
            <p:nvPr/>
          </p:nvSpPr>
          <p:spPr>
            <a:xfrm>
              <a:off x="11020985" y="6702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67" name="Google Shape;509;p38">
              <a:extLst>
                <a:ext uri="{FF2B5EF4-FFF2-40B4-BE49-F238E27FC236}">
                  <a16:creationId xmlns:a16="http://schemas.microsoft.com/office/drawing/2014/main" id="{6278A458-5952-638B-0B8F-D43B56B7DE2C}"/>
                </a:ext>
              </a:extLst>
            </p:cNvPr>
            <p:cNvSpPr/>
            <p:nvPr/>
          </p:nvSpPr>
          <p:spPr>
            <a:xfrm>
              <a:off x="11170361" y="6702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68" name="Google Shape;510;p38">
              <a:extLst>
                <a:ext uri="{FF2B5EF4-FFF2-40B4-BE49-F238E27FC236}">
                  <a16:creationId xmlns:a16="http://schemas.microsoft.com/office/drawing/2014/main" id="{797E7051-A1AC-F565-E18D-22B383116A3B}"/>
                </a:ext>
              </a:extLst>
            </p:cNvPr>
            <p:cNvSpPr/>
            <p:nvPr/>
          </p:nvSpPr>
          <p:spPr>
            <a:xfrm>
              <a:off x="11319737" y="6702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69" name="Google Shape;511;p38">
              <a:extLst>
                <a:ext uri="{FF2B5EF4-FFF2-40B4-BE49-F238E27FC236}">
                  <a16:creationId xmlns:a16="http://schemas.microsoft.com/office/drawing/2014/main" id="{06AFCDA9-5227-E7E0-AD4E-2814F6098B29}"/>
                </a:ext>
              </a:extLst>
            </p:cNvPr>
            <p:cNvSpPr/>
            <p:nvPr/>
          </p:nvSpPr>
          <p:spPr>
            <a:xfrm>
              <a:off x="11469113" y="6702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70" name="Google Shape;512;p38">
              <a:extLst>
                <a:ext uri="{FF2B5EF4-FFF2-40B4-BE49-F238E27FC236}">
                  <a16:creationId xmlns:a16="http://schemas.microsoft.com/office/drawing/2014/main" id="{100855D7-67A5-1BBB-D115-374EA7886059}"/>
                </a:ext>
              </a:extLst>
            </p:cNvPr>
            <p:cNvSpPr/>
            <p:nvPr/>
          </p:nvSpPr>
          <p:spPr>
            <a:xfrm>
              <a:off x="11618489" y="6702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71" name="Google Shape;513;p38">
              <a:extLst>
                <a:ext uri="{FF2B5EF4-FFF2-40B4-BE49-F238E27FC236}">
                  <a16:creationId xmlns:a16="http://schemas.microsoft.com/office/drawing/2014/main" id="{63CF6663-EFD4-E663-76F9-AA4BB67D5F97}"/>
                </a:ext>
              </a:extLst>
            </p:cNvPr>
            <p:cNvSpPr/>
            <p:nvPr/>
          </p:nvSpPr>
          <p:spPr>
            <a:xfrm>
              <a:off x="11767865" y="6702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72" name="Google Shape;514;p38">
              <a:extLst>
                <a:ext uri="{FF2B5EF4-FFF2-40B4-BE49-F238E27FC236}">
                  <a16:creationId xmlns:a16="http://schemas.microsoft.com/office/drawing/2014/main" id="{80994918-7E9D-A97E-F9BA-DFD2E3E564D0}"/>
                </a:ext>
              </a:extLst>
            </p:cNvPr>
            <p:cNvSpPr/>
            <p:nvPr/>
          </p:nvSpPr>
          <p:spPr>
            <a:xfrm>
              <a:off x="11917241" y="6702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73" name="Google Shape;515;p38">
              <a:extLst>
                <a:ext uri="{FF2B5EF4-FFF2-40B4-BE49-F238E27FC236}">
                  <a16:creationId xmlns:a16="http://schemas.microsoft.com/office/drawing/2014/main" id="{C5FA0E08-598A-783B-2B86-71910A7DFF72}"/>
                </a:ext>
              </a:extLst>
            </p:cNvPr>
            <p:cNvSpPr/>
            <p:nvPr/>
          </p:nvSpPr>
          <p:spPr>
            <a:xfrm>
              <a:off x="12066617" y="6702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</p:grp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C42587CE-F29A-2867-FA4D-FE067FE4085C}"/>
              </a:ext>
            </a:extLst>
          </p:cNvPr>
          <p:cNvSpPr txBox="1">
            <a:spLocks/>
          </p:cNvSpPr>
          <p:nvPr userDrawn="1"/>
        </p:nvSpPr>
        <p:spPr>
          <a:xfrm>
            <a:off x="4159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2A6C7AB-A877-C342-9CE7-90563939BDE3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B5C497CE-CF5F-EEDD-DD8E-9B7812E91500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136525" y="6356350"/>
            <a:ext cx="40579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>
                    <a:alpha val="8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EF5D938B-6AB8-42CB-990C-9CE12F21A291}" type="datetimeyyyy">
              <a:rPr lang="es-ES" smtClean="0"/>
              <a:pPr/>
              <a:t>2025</a:t>
            </a:fld>
            <a:r>
              <a:rPr lang="es-ES"/>
              <a:t> | El poder oculto de las CLIs | Pepe Fabra Valverde</a:t>
            </a:r>
            <a:endParaRPr lang="en-US" dirty="0"/>
          </a:p>
        </p:txBody>
      </p:sp>
      <p:sp>
        <p:nvSpPr>
          <p:cNvPr id="10" name="Google Shape;64;p4">
            <a:extLst>
              <a:ext uri="{FF2B5EF4-FFF2-40B4-BE49-F238E27FC236}">
                <a16:creationId xmlns:a16="http://schemas.microsoft.com/office/drawing/2014/main" id="{31A4889E-C83A-3839-658C-CA589EEB0D51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828368" y="821093"/>
            <a:ext cx="9385200" cy="504630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6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s-ES" dirty="0"/>
              <a:t>Pues la verdad es que yo pienso que…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195570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with Image 0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522;p39">
            <a:extLst>
              <a:ext uri="{FF2B5EF4-FFF2-40B4-BE49-F238E27FC236}">
                <a16:creationId xmlns:a16="http://schemas.microsoft.com/office/drawing/2014/main" id="{34A9DED8-4938-C32B-4D1E-7EEB068D06C9}"/>
              </a:ext>
            </a:extLst>
          </p:cNvPr>
          <p:cNvSpPr/>
          <p:nvPr userDrawn="1"/>
        </p:nvSpPr>
        <p:spPr>
          <a:xfrm>
            <a:off x="6462933" y="-27577"/>
            <a:ext cx="5734595" cy="5600866"/>
          </a:xfrm>
          <a:custGeom>
            <a:avLst/>
            <a:gdLst>
              <a:gd name="connsiteX0" fmla="*/ 0 w 5729067"/>
              <a:gd name="connsiteY0" fmla="*/ 0 h 5587803"/>
              <a:gd name="connsiteX1" fmla="*/ 5729067 w 5729067"/>
              <a:gd name="connsiteY1" fmla="*/ 0 h 5587803"/>
              <a:gd name="connsiteX2" fmla="*/ 5729067 w 5729067"/>
              <a:gd name="connsiteY2" fmla="*/ 5587803 h 5587803"/>
              <a:gd name="connsiteX3" fmla="*/ 0 w 5729067"/>
              <a:gd name="connsiteY3" fmla="*/ 5587803 h 5587803"/>
              <a:gd name="connsiteX4" fmla="*/ 0 w 5729067"/>
              <a:gd name="connsiteY4" fmla="*/ 0 h 5587803"/>
              <a:gd name="connsiteX0" fmla="*/ 5734595 w 5734595"/>
              <a:gd name="connsiteY0" fmla="*/ 0 h 5600866"/>
              <a:gd name="connsiteX1" fmla="*/ 5729067 w 5734595"/>
              <a:gd name="connsiteY1" fmla="*/ 13063 h 5600866"/>
              <a:gd name="connsiteX2" fmla="*/ 5729067 w 5734595"/>
              <a:gd name="connsiteY2" fmla="*/ 5600866 h 5600866"/>
              <a:gd name="connsiteX3" fmla="*/ 0 w 5734595"/>
              <a:gd name="connsiteY3" fmla="*/ 5600866 h 5600866"/>
              <a:gd name="connsiteX4" fmla="*/ 5734595 w 5734595"/>
              <a:gd name="connsiteY4" fmla="*/ 0 h 5600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34595" h="5600866">
                <a:moveTo>
                  <a:pt x="5734595" y="0"/>
                </a:moveTo>
                <a:lnTo>
                  <a:pt x="5729067" y="13063"/>
                </a:lnTo>
                <a:lnTo>
                  <a:pt x="5729067" y="5600866"/>
                </a:lnTo>
                <a:lnTo>
                  <a:pt x="0" y="5600866"/>
                </a:lnTo>
                <a:lnTo>
                  <a:pt x="5734595" y="0"/>
                </a:lnTo>
                <a:close/>
              </a:path>
            </a:pathLst>
          </a:custGeom>
          <a:gradFill>
            <a:gsLst>
              <a:gs pos="0">
                <a:srgbClr val="FEFDFD">
                  <a:alpha val="0"/>
                </a:srgbClr>
              </a:gs>
              <a:gs pos="89000">
                <a:schemeClr val="accent2"/>
              </a:gs>
              <a:gs pos="98000">
                <a:schemeClr val="accent2"/>
              </a:gs>
            </a:gsLst>
            <a:lin ang="189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Calibri"/>
              <a:sym typeface="Calibri"/>
            </a:endParaRPr>
          </a:p>
        </p:txBody>
      </p:sp>
      <p:grpSp>
        <p:nvGrpSpPr>
          <p:cNvPr id="10" name="Google Shape;155;p38">
            <a:extLst>
              <a:ext uri="{FF2B5EF4-FFF2-40B4-BE49-F238E27FC236}">
                <a16:creationId xmlns:a16="http://schemas.microsoft.com/office/drawing/2014/main" id="{F3A95665-49A7-40BC-BC89-C49B028489B1}"/>
              </a:ext>
            </a:extLst>
          </p:cNvPr>
          <p:cNvGrpSpPr/>
          <p:nvPr userDrawn="1"/>
        </p:nvGrpSpPr>
        <p:grpSpPr>
          <a:xfrm>
            <a:off x="9975353" y="3142478"/>
            <a:ext cx="2136984" cy="3605697"/>
            <a:chOff x="9975353" y="3142478"/>
            <a:chExt cx="2136984" cy="3605697"/>
          </a:xfrm>
          <a:solidFill>
            <a:schemeClr val="tx1">
              <a:lumMod val="75000"/>
            </a:schemeClr>
          </a:solidFill>
        </p:grpSpPr>
        <p:sp>
          <p:nvSpPr>
            <p:cNvPr id="11" name="Google Shape;156;p38">
              <a:extLst>
                <a:ext uri="{FF2B5EF4-FFF2-40B4-BE49-F238E27FC236}">
                  <a16:creationId xmlns:a16="http://schemas.microsoft.com/office/drawing/2014/main" id="{4613B632-7FF8-E2BA-0BFE-B5110DE97C49}"/>
                </a:ext>
              </a:extLst>
            </p:cNvPr>
            <p:cNvSpPr/>
            <p:nvPr/>
          </p:nvSpPr>
          <p:spPr>
            <a:xfrm>
              <a:off x="9975353" y="3142478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2" name="Google Shape;157;p38">
              <a:extLst>
                <a:ext uri="{FF2B5EF4-FFF2-40B4-BE49-F238E27FC236}">
                  <a16:creationId xmlns:a16="http://schemas.microsoft.com/office/drawing/2014/main" id="{ABAF180D-68F6-6785-497A-54DBDD15399C}"/>
                </a:ext>
              </a:extLst>
            </p:cNvPr>
            <p:cNvSpPr/>
            <p:nvPr/>
          </p:nvSpPr>
          <p:spPr>
            <a:xfrm>
              <a:off x="10124729" y="3142478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3" name="Google Shape;158;p38">
              <a:extLst>
                <a:ext uri="{FF2B5EF4-FFF2-40B4-BE49-F238E27FC236}">
                  <a16:creationId xmlns:a16="http://schemas.microsoft.com/office/drawing/2014/main" id="{8EF54C59-B974-25DA-B174-37758CDDBC1B}"/>
                </a:ext>
              </a:extLst>
            </p:cNvPr>
            <p:cNvSpPr/>
            <p:nvPr/>
          </p:nvSpPr>
          <p:spPr>
            <a:xfrm>
              <a:off x="10274105" y="3142478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4" name="Google Shape;159;p38">
              <a:extLst>
                <a:ext uri="{FF2B5EF4-FFF2-40B4-BE49-F238E27FC236}">
                  <a16:creationId xmlns:a16="http://schemas.microsoft.com/office/drawing/2014/main" id="{26AF6044-0759-A17F-7281-9B3647CECA2E}"/>
                </a:ext>
              </a:extLst>
            </p:cNvPr>
            <p:cNvSpPr/>
            <p:nvPr/>
          </p:nvSpPr>
          <p:spPr>
            <a:xfrm>
              <a:off x="10423481" y="3142478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5" name="Google Shape;160;p38">
              <a:extLst>
                <a:ext uri="{FF2B5EF4-FFF2-40B4-BE49-F238E27FC236}">
                  <a16:creationId xmlns:a16="http://schemas.microsoft.com/office/drawing/2014/main" id="{348F4314-5537-6C12-9FBD-A306CC4DC282}"/>
                </a:ext>
              </a:extLst>
            </p:cNvPr>
            <p:cNvSpPr/>
            <p:nvPr/>
          </p:nvSpPr>
          <p:spPr>
            <a:xfrm>
              <a:off x="10572857" y="3142478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6" name="Google Shape;161;p38">
              <a:extLst>
                <a:ext uri="{FF2B5EF4-FFF2-40B4-BE49-F238E27FC236}">
                  <a16:creationId xmlns:a16="http://schemas.microsoft.com/office/drawing/2014/main" id="{B111B1E0-5C82-049C-5F42-DDAA3D670426}"/>
                </a:ext>
              </a:extLst>
            </p:cNvPr>
            <p:cNvSpPr/>
            <p:nvPr/>
          </p:nvSpPr>
          <p:spPr>
            <a:xfrm>
              <a:off x="10722233" y="3142478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7" name="Google Shape;162;p38">
              <a:extLst>
                <a:ext uri="{FF2B5EF4-FFF2-40B4-BE49-F238E27FC236}">
                  <a16:creationId xmlns:a16="http://schemas.microsoft.com/office/drawing/2014/main" id="{2608AEDB-C38F-3FC0-56FC-4850CC4F5F68}"/>
                </a:ext>
              </a:extLst>
            </p:cNvPr>
            <p:cNvSpPr/>
            <p:nvPr/>
          </p:nvSpPr>
          <p:spPr>
            <a:xfrm>
              <a:off x="10871609" y="3142478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8" name="Google Shape;163;p38">
              <a:extLst>
                <a:ext uri="{FF2B5EF4-FFF2-40B4-BE49-F238E27FC236}">
                  <a16:creationId xmlns:a16="http://schemas.microsoft.com/office/drawing/2014/main" id="{B7816638-50DE-F32B-0E17-A1AC4C5B87F2}"/>
                </a:ext>
              </a:extLst>
            </p:cNvPr>
            <p:cNvSpPr/>
            <p:nvPr/>
          </p:nvSpPr>
          <p:spPr>
            <a:xfrm>
              <a:off x="11020985" y="3142478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9" name="Google Shape;164;p38">
              <a:extLst>
                <a:ext uri="{FF2B5EF4-FFF2-40B4-BE49-F238E27FC236}">
                  <a16:creationId xmlns:a16="http://schemas.microsoft.com/office/drawing/2014/main" id="{14377806-B4D4-1C60-8A4A-41F6A689E005}"/>
                </a:ext>
              </a:extLst>
            </p:cNvPr>
            <p:cNvSpPr/>
            <p:nvPr/>
          </p:nvSpPr>
          <p:spPr>
            <a:xfrm>
              <a:off x="11170361" y="3142478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0" name="Google Shape;165;p38">
              <a:extLst>
                <a:ext uri="{FF2B5EF4-FFF2-40B4-BE49-F238E27FC236}">
                  <a16:creationId xmlns:a16="http://schemas.microsoft.com/office/drawing/2014/main" id="{463FBB43-9B0D-854A-655F-6BCCAAE35F3D}"/>
                </a:ext>
              </a:extLst>
            </p:cNvPr>
            <p:cNvSpPr/>
            <p:nvPr/>
          </p:nvSpPr>
          <p:spPr>
            <a:xfrm>
              <a:off x="11319737" y="3142478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1" name="Google Shape;166;p38">
              <a:extLst>
                <a:ext uri="{FF2B5EF4-FFF2-40B4-BE49-F238E27FC236}">
                  <a16:creationId xmlns:a16="http://schemas.microsoft.com/office/drawing/2014/main" id="{99A98925-4F20-337E-DB6B-E61D953D0A2A}"/>
                </a:ext>
              </a:extLst>
            </p:cNvPr>
            <p:cNvSpPr/>
            <p:nvPr/>
          </p:nvSpPr>
          <p:spPr>
            <a:xfrm>
              <a:off x="11469113" y="3142478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2" name="Google Shape;167;p38">
              <a:extLst>
                <a:ext uri="{FF2B5EF4-FFF2-40B4-BE49-F238E27FC236}">
                  <a16:creationId xmlns:a16="http://schemas.microsoft.com/office/drawing/2014/main" id="{BE7F0063-6A14-39B4-B39B-FA78E1631059}"/>
                </a:ext>
              </a:extLst>
            </p:cNvPr>
            <p:cNvSpPr/>
            <p:nvPr/>
          </p:nvSpPr>
          <p:spPr>
            <a:xfrm>
              <a:off x="11618489" y="3142478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3" name="Google Shape;168;p38">
              <a:extLst>
                <a:ext uri="{FF2B5EF4-FFF2-40B4-BE49-F238E27FC236}">
                  <a16:creationId xmlns:a16="http://schemas.microsoft.com/office/drawing/2014/main" id="{1A287FD9-7A53-831A-F6F7-FE9EE85DCA03}"/>
                </a:ext>
              </a:extLst>
            </p:cNvPr>
            <p:cNvSpPr/>
            <p:nvPr/>
          </p:nvSpPr>
          <p:spPr>
            <a:xfrm>
              <a:off x="11767865" y="3142478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4" name="Google Shape;169;p38">
              <a:extLst>
                <a:ext uri="{FF2B5EF4-FFF2-40B4-BE49-F238E27FC236}">
                  <a16:creationId xmlns:a16="http://schemas.microsoft.com/office/drawing/2014/main" id="{D0E3BF7F-6B5D-41CF-D080-E88FBCAB4EFC}"/>
                </a:ext>
              </a:extLst>
            </p:cNvPr>
            <p:cNvSpPr/>
            <p:nvPr/>
          </p:nvSpPr>
          <p:spPr>
            <a:xfrm>
              <a:off x="11917241" y="3142478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5" name="Google Shape;170;p38">
              <a:extLst>
                <a:ext uri="{FF2B5EF4-FFF2-40B4-BE49-F238E27FC236}">
                  <a16:creationId xmlns:a16="http://schemas.microsoft.com/office/drawing/2014/main" id="{63FCDA9A-2F97-4291-AD89-0E4E6B93B74D}"/>
                </a:ext>
              </a:extLst>
            </p:cNvPr>
            <p:cNvSpPr/>
            <p:nvPr/>
          </p:nvSpPr>
          <p:spPr>
            <a:xfrm>
              <a:off x="12066617" y="3142478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6" name="Google Shape;171;p38">
              <a:extLst>
                <a:ext uri="{FF2B5EF4-FFF2-40B4-BE49-F238E27FC236}">
                  <a16:creationId xmlns:a16="http://schemas.microsoft.com/office/drawing/2014/main" id="{3C9ACFD1-9580-1240-F060-A83A8B76F7FE}"/>
                </a:ext>
              </a:extLst>
            </p:cNvPr>
            <p:cNvSpPr/>
            <p:nvPr/>
          </p:nvSpPr>
          <p:spPr>
            <a:xfrm>
              <a:off x="9975353" y="3298649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7" name="Google Shape;172;p38">
              <a:extLst>
                <a:ext uri="{FF2B5EF4-FFF2-40B4-BE49-F238E27FC236}">
                  <a16:creationId xmlns:a16="http://schemas.microsoft.com/office/drawing/2014/main" id="{DC39ACDB-0FDA-314B-2879-408BCE8C4DFA}"/>
                </a:ext>
              </a:extLst>
            </p:cNvPr>
            <p:cNvSpPr/>
            <p:nvPr/>
          </p:nvSpPr>
          <p:spPr>
            <a:xfrm>
              <a:off x="10124729" y="3298649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8" name="Google Shape;173;p38">
              <a:extLst>
                <a:ext uri="{FF2B5EF4-FFF2-40B4-BE49-F238E27FC236}">
                  <a16:creationId xmlns:a16="http://schemas.microsoft.com/office/drawing/2014/main" id="{7873CD37-93E4-1D71-04B4-01B519F9E1CD}"/>
                </a:ext>
              </a:extLst>
            </p:cNvPr>
            <p:cNvSpPr/>
            <p:nvPr/>
          </p:nvSpPr>
          <p:spPr>
            <a:xfrm>
              <a:off x="10274105" y="3298649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9" name="Google Shape;174;p38">
              <a:extLst>
                <a:ext uri="{FF2B5EF4-FFF2-40B4-BE49-F238E27FC236}">
                  <a16:creationId xmlns:a16="http://schemas.microsoft.com/office/drawing/2014/main" id="{16EF002C-BE3F-C740-99FC-C0D8432B8F15}"/>
                </a:ext>
              </a:extLst>
            </p:cNvPr>
            <p:cNvSpPr/>
            <p:nvPr/>
          </p:nvSpPr>
          <p:spPr>
            <a:xfrm>
              <a:off x="10423481" y="3298649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0" name="Google Shape;175;p38">
              <a:extLst>
                <a:ext uri="{FF2B5EF4-FFF2-40B4-BE49-F238E27FC236}">
                  <a16:creationId xmlns:a16="http://schemas.microsoft.com/office/drawing/2014/main" id="{644FD9CB-409B-A91F-080D-F1690B5BE365}"/>
                </a:ext>
              </a:extLst>
            </p:cNvPr>
            <p:cNvSpPr/>
            <p:nvPr/>
          </p:nvSpPr>
          <p:spPr>
            <a:xfrm>
              <a:off x="10572857" y="3298649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1" name="Google Shape;176;p38">
              <a:extLst>
                <a:ext uri="{FF2B5EF4-FFF2-40B4-BE49-F238E27FC236}">
                  <a16:creationId xmlns:a16="http://schemas.microsoft.com/office/drawing/2014/main" id="{4BF92C24-BAFB-CAB2-086A-4863FE4D94AE}"/>
                </a:ext>
              </a:extLst>
            </p:cNvPr>
            <p:cNvSpPr/>
            <p:nvPr/>
          </p:nvSpPr>
          <p:spPr>
            <a:xfrm>
              <a:off x="10722233" y="3298649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2" name="Google Shape;177;p38">
              <a:extLst>
                <a:ext uri="{FF2B5EF4-FFF2-40B4-BE49-F238E27FC236}">
                  <a16:creationId xmlns:a16="http://schemas.microsoft.com/office/drawing/2014/main" id="{1D27B7DD-0FD4-E620-243A-99CE9C13ADBD}"/>
                </a:ext>
              </a:extLst>
            </p:cNvPr>
            <p:cNvSpPr/>
            <p:nvPr/>
          </p:nvSpPr>
          <p:spPr>
            <a:xfrm>
              <a:off x="10871609" y="3298649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3" name="Google Shape;178;p38">
              <a:extLst>
                <a:ext uri="{FF2B5EF4-FFF2-40B4-BE49-F238E27FC236}">
                  <a16:creationId xmlns:a16="http://schemas.microsoft.com/office/drawing/2014/main" id="{36EA5E5B-8176-184C-A043-B9D5AA4FE69C}"/>
                </a:ext>
              </a:extLst>
            </p:cNvPr>
            <p:cNvSpPr/>
            <p:nvPr/>
          </p:nvSpPr>
          <p:spPr>
            <a:xfrm>
              <a:off x="11020985" y="3298649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4" name="Google Shape;179;p38">
              <a:extLst>
                <a:ext uri="{FF2B5EF4-FFF2-40B4-BE49-F238E27FC236}">
                  <a16:creationId xmlns:a16="http://schemas.microsoft.com/office/drawing/2014/main" id="{1F8ADE01-6B48-B4F2-535A-64237A547E71}"/>
                </a:ext>
              </a:extLst>
            </p:cNvPr>
            <p:cNvSpPr/>
            <p:nvPr/>
          </p:nvSpPr>
          <p:spPr>
            <a:xfrm>
              <a:off x="11170361" y="3298649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5" name="Google Shape;180;p38">
              <a:extLst>
                <a:ext uri="{FF2B5EF4-FFF2-40B4-BE49-F238E27FC236}">
                  <a16:creationId xmlns:a16="http://schemas.microsoft.com/office/drawing/2014/main" id="{AA458FCE-F3B9-3E3D-5327-262738770496}"/>
                </a:ext>
              </a:extLst>
            </p:cNvPr>
            <p:cNvSpPr/>
            <p:nvPr/>
          </p:nvSpPr>
          <p:spPr>
            <a:xfrm>
              <a:off x="11319737" y="3298649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6" name="Google Shape;181;p38">
              <a:extLst>
                <a:ext uri="{FF2B5EF4-FFF2-40B4-BE49-F238E27FC236}">
                  <a16:creationId xmlns:a16="http://schemas.microsoft.com/office/drawing/2014/main" id="{7E81B1BD-DCD5-2FFE-2E16-73AEA41A64DC}"/>
                </a:ext>
              </a:extLst>
            </p:cNvPr>
            <p:cNvSpPr/>
            <p:nvPr/>
          </p:nvSpPr>
          <p:spPr>
            <a:xfrm>
              <a:off x="11469113" y="3298649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7" name="Google Shape;182;p38">
              <a:extLst>
                <a:ext uri="{FF2B5EF4-FFF2-40B4-BE49-F238E27FC236}">
                  <a16:creationId xmlns:a16="http://schemas.microsoft.com/office/drawing/2014/main" id="{9686F51C-9B1C-4098-D6BF-EF996A017778}"/>
                </a:ext>
              </a:extLst>
            </p:cNvPr>
            <p:cNvSpPr/>
            <p:nvPr/>
          </p:nvSpPr>
          <p:spPr>
            <a:xfrm>
              <a:off x="11618489" y="3298649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8" name="Google Shape;183;p38">
              <a:extLst>
                <a:ext uri="{FF2B5EF4-FFF2-40B4-BE49-F238E27FC236}">
                  <a16:creationId xmlns:a16="http://schemas.microsoft.com/office/drawing/2014/main" id="{8936F7A1-F55D-0D30-9020-F12E45ABD42C}"/>
                </a:ext>
              </a:extLst>
            </p:cNvPr>
            <p:cNvSpPr/>
            <p:nvPr/>
          </p:nvSpPr>
          <p:spPr>
            <a:xfrm>
              <a:off x="11767865" y="3298649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9" name="Google Shape;184;p38">
              <a:extLst>
                <a:ext uri="{FF2B5EF4-FFF2-40B4-BE49-F238E27FC236}">
                  <a16:creationId xmlns:a16="http://schemas.microsoft.com/office/drawing/2014/main" id="{6D85C73A-6F78-857D-13CE-3F0CC094902C}"/>
                </a:ext>
              </a:extLst>
            </p:cNvPr>
            <p:cNvSpPr/>
            <p:nvPr/>
          </p:nvSpPr>
          <p:spPr>
            <a:xfrm>
              <a:off x="11917241" y="3298649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40" name="Google Shape;185;p38">
              <a:extLst>
                <a:ext uri="{FF2B5EF4-FFF2-40B4-BE49-F238E27FC236}">
                  <a16:creationId xmlns:a16="http://schemas.microsoft.com/office/drawing/2014/main" id="{F9DC73A4-3BB8-C496-BF13-5BE6C0DFBBC9}"/>
                </a:ext>
              </a:extLst>
            </p:cNvPr>
            <p:cNvSpPr/>
            <p:nvPr/>
          </p:nvSpPr>
          <p:spPr>
            <a:xfrm>
              <a:off x="12066617" y="3298649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41" name="Google Shape;186;p38">
              <a:extLst>
                <a:ext uri="{FF2B5EF4-FFF2-40B4-BE49-F238E27FC236}">
                  <a16:creationId xmlns:a16="http://schemas.microsoft.com/office/drawing/2014/main" id="{42D72A01-03D2-61FC-AE41-18BB9BB86B96}"/>
                </a:ext>
              </a:extLst>
            </p:cNvPr>
            <p:cNvSpPr/>
            <p:nvPr/>
          </p:nvSpPr>
          <p:spPr>
            <a:xfrm>
              <a:off x="9975353" y="3454820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42" name="Google Shape;187;p38">
              <a:extLst>
                <a:ext uri="{FF2B5EF4-FFF2-40B4-BE49-F238E27FC236}">
                  <a16:creationId xmlns:a16="http://schemas.microsoft.com/office/drawing/2014/main" id="{4D37B13C-1CFA-6716-404A-3ECA1CCE2969}"/>
                </a:ext>
              </a:extLst>
            </p:cNvPr>
            <p:cNvSpPr/>
            <p:nvPr/>
          </p:nvSpPr>
          <p:spPr>
            <a:xfrm>
              <a:off x="10124729" y="3454820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43" name="Google Shape;188;p38">
              <a:extLst>
                <a:ext uri="{FF2B5EF4-FFF2-40B4-BE49-F238E27FC236}">
                  <a16:creationId xmlns:a16="http://schemas.microsoft.com/office/drawing/2014/main" id="{AA31C2AD-9BF7-7EC8-7411-8A735FFCB727}"/>
                </a:ext>
              </a:extLst>
            </p:cNvPr>
            <p:cNvSpPr/>
            <p:nvPr/>
          </p:nvSpPr>
          <p:spPr>
            <a:xfrm>
              <a:off x="10274105" y="3454820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44" name="Google Shape;189;p38">
              <a:extLst>
                <a:ext uri="{FF2B5EF4-FFF2-40B4-BE49-F238E27FC236}">
                  <a16:creationId xmlns:a16="http://schemas.microsoft.com/office/drawing/2014/main" id="{83AC750C-D0A0-E9BD-B840-19813A8E398C}"/>
                </a:ext>
              </a:extLst>
            </p:cNvPr>
            <p:cNvSpPr/>
            <p:nvPr/>
          </p:nvSpPr>
          <p:spPr>
            <a:xfrm>
              <a:off x="10423481" y="3454820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45" name="Google Shape;190;p38">
              <a:extLst>
                <a:ext uri="{FF2B5EF4-FFF2-40B4-BE49-F238E27FC236}">
                  <a16:creationId xmlns:a16="http://schemas.microsoft.com/office/drawing/2014/main" id="{FA6170FD-B1B5-B91E-A5F2-EF18A53A05A4}"/>
                </a:ext>
              </a:extLst>
            </p:cNvPr>
            <p:cNvSpPr/>
            <p:nvPr/>
          </p:nvSpPr>
          <p:spPr>
            <a:xfrm>
              <a:off x="10572857" y="3454820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46" name="Google Shape;191;p38">
              <a:extLst>
                <a:ext uri="{FF2B5EF4-FFF2-40B4-BE49-F238E27FC236}">
                  <a16:creationId xmlns:a16="http://schemas.microsoft.com/office/drawing/2014/main" id="{13D27225-3658-49A4-D7DF-5CBCDF553BB9}"/>
                </a:ext>
              </a:extLst>
            </p:cNvPr>
            <p:cNvSpPr/>
            <p:nvPr/>
          </p:nvSpPr>
          <p:spPr>
            <a:xfrm>
              <a:off x="10722233" y="3454820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47" name="Google Shape;192;p38">
              <a:extLst>
                <a:ext uri="{FF2B5EF4-FFF2-40B4-BE49-F238E27FC236}">
                  <a16:creationId xmlns:a16="http://schemas.microsoft.com/office/drawing/2014/main" id="{F9DBB4C0-AC55-DE65-FC15-0064FE65982D}"/>
                </a:ext>
              </a:extLst>
            </p:cNvPr>
            <p:cNvSpPr/>
            <p:nvPr/>
          </p:nvSpPr>
          <p:spPr>
            <a:xfrm>
              <a:off x="10871609" y="3454820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48" name="Google Shape;193;p38">
              <a:extLst>
                <a:ext uri="{FF2B5EF4-FFF2-40B4-BE49-F238E27FC236}">
                  <a16:creationId xmlns:a16="http://schemas.microsoft.com/office/drawing/2014/main" id="{8EB0CD05-0A43-659F-CFFA-AE742380F64B}"/>
                </a:ext>
              </a:extLst>
            </p:cNvPr>
            <p:cNvSpPr/>
            <p:nvPr/>
          </p:nvSpPr>
          <p:spPr>
            <a:xfrm>
              <a:off x="11020985" y="3454820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49" name="Google Shape;194;p38">
              <a:extLst>
                <a:ext uri="{FF2B5EF4-FFF2-40B4-BE49-F238E27FC236}">
                  <a16:creationId xmlns:a16="http://schemas.microsoft.com/office/drawing/2014/main" id="{E668CA8B-2B50-28F4-41A7-B850FF2CD870}"/>
                </a:ext>
              </a:extLst>
            </p:cNvPr>
            <p:cNvSpPr/>
            <p:nvPr/>
          </p:nvSpPr>
          <p:spPr>
            <a:xfrm>
              <a:off x="11170361" y="3454820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50" name="Google Shape;195;p38">
              <a:extLst>
                <a:ext uri="{FF2B5EF4-FFF2-40B4-BE49-F238E27FC236}">
                  <a16:creationId xmlns:a16="http://schemas.microsoft.com/office/drawing/2014/main" id="{CF5732A6-CDD4-DC0F-F409-E84E7A1419A2}"/>
                </a:ext>
              </a:extLst>
            </p:cNvPr>
            <p:cNvSpPr/>
            <p:nvPr/>
          </p:nvSpPr>
          <p:spPr>
            <a:xfrm>
              <a:off x="11319737" y="3454820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51" name="Google Shape;196;p38">
              <a:extLst>
                <a:ext uri="{FF2B5EF4-FFF2-40B4-BE49-F238E27FC236}">
                  <a16:creationId xmlns:a16="http://schemas.microsoft.com/office/drawing/2014/main" id="{FB994CF7-179D-7DEB-69A4-B328789FBFE2}"/>
                </a:ext>
              </a:extLst>
            </p:cNvPr>
            <p:cNvSpPr/>
            <p:nvPr/>
          </p:nvSpPr>
          <p:spPr>
            <a:xfrm>
              <a:off x="11469113" y="3454820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52" name="Google Shape;197;p38">
              <a:extLst>
                <a:ext uri="{FF2B5EF4-FFF2-40B4-BE49-F238E27FC236}">
                  <a16:creationId xmlns:a16="http://schemas.microsoft.com/office/drawing/2014/main" id="{1E36DC53-BABF-E996-6436-93DE2BD50490}"/>
                </a:ext>
              </a:extLst>
            </p:cNvPr>
            <p:cNvSpPr/>
            <p:nvPr/>
          </p:nvSpPr>
          <p:spPr>
            <a:xfrm>
              <a:off x="11618489" y="3454820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53" name="Google Shape;198;p38">
              <a:extLst>
                <a:ext uri="{FF2B5EF4-FFF2-40B4-BE49-F238E27FC236}">
                  <a16:creationId xmlns:a16="http://schemas.microsoft.com/office/drawing/2014/main" id="{6F3D6AF8-18BC-85BA-04E7-C1F1F16CCA4C}"/>
                </a:ext>
              </a:extLst>
            </p:cNvPr>
            <p:cNvSpPr/>
            <p:nvPr/>
          </p:nvSpPr>
          <p:spPr>
            <a:xfrm>
              <a:off x="11767865" y="3454820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54" name="Google Shape;199;p38">
              <a:extLst>
                <a:ext uri="{FF2B5EF4-FFF2-40B4-BE49-F238E27FC236}">
                  <a16:creationId xmlns:a16="http://schemas.microsoft.com/office/drawing/2014/main" id="{1E66882D-4DBB-C54A-7E9C-50D3DADBD24B}"/>
                </a:ext>
              </a:extLst>
            </p:cNvPr>
            <p:cNvSpPr/>
            <p:nvPr/>
          </p:nvSpPr>
          <p:spPr>
            <a:xfrm>
              <a:off x="11917241" y="3454820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55" name="Google Shape;200;p38">
              <a:extLst>
                <a:ext uri="{FF2B5EF4-FFF2-40B4-BE49-F238E27FC236}">
                  <a16:creationId xmlns:a16="http://schemas.microsoft.com/office/drawing/2014/main" id="{A6E5DB5D-391A-D42A-A0AE-E4A4886CBCAE}"/>
                </a:ext>
              </a:extLst>
            </p:cNvPr>
            <p:cNvSpPr/>
            <p:nvPr/>
          </p:nvSpPr>
          <p:spPr>
            <a:xfrm>
              <a:off x="12066617" y="3454820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56" name="Google Shape;201;p38">
              <a:extLst>
                <a:ext uri="{FF2B5EF4-FFF2-40B4-BE49-F238E27FC236}">
                  <a16:creationId xmlns:a16="http://schemas.microsoft.com/office/drawing/2014/main" id="{54A375E8-AF54-CEAC-8B18-F19785C5F5A8}"/>
                </a:ext>
              </a:extLst>
            </p:cNvPr>
            <p:cNvSpPr/>
            <p:nvPr/>
          </p:nvSpPr>
          <p:spPr>
            <a:xfrm>
              <a:off x="9975353" y="3610991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57" name="Google Shape;202;p38">
              <a:extLst>
                <a:ext uri="{FF2B5EF4-FFF2-40B4-BE49-F238E27FC236}">
                  <a16:creationId xmlns:a16="http://schemas.microsoft.com/office/drawing/2014/main" id="{AF4C4777-A7AD-6847-4513-88716950373C}"/>
                </a:ext>
              </a:extLst>
            </p:cNvPr>
            <p:cNvSpPr/>
            <p:nvPr/>
          </p:nvSpPr>
          <p:spPr>
            <a:xfrm>
              <a:off x="10124729" y="3610991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58" name="Google Shape;203;p38">
              <a:extLst>
                <a:ext uri="{FF2B5EF4-FFF2-40B4-BE49-F238E27FC236}">
                  <a16:creationId xmlns:a16="http://schemas.microsoft.com/office/drawing/2014/main" id="{EBB3AFE0-B9C5-9C41-D733-62F1B7FECDC2}"/>
                </a:ext>
              </a:extLst>
            </p:cNvPr>
            <p:cNvSpPr/>
            <p:nvPr/>
          </p:nvSpPr>
          <p:spPr>
            <a:xfrm>
              <a:off x="10274105" y="3610991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59" name="Google Shape;204;p38">
              <a:extLst>
                <a:ext uri="{FF2B5EF4-FFF2-40B4-BE49-F238E27FC236}">
                  <a16:creationId xmlns:a16="http://schemas.microsoft.com/office/drawing/2014/main" id="{28F90983-7D25-9585-5151-B120F5CCB69C}"/>
                </a:ext>
              </a:extLst>
            </p:cNvPr>
            <p:cNvSpPr/>
            <p:nvPr/>
          </p:nvSpPr>
          <p:spPr>
            <a:xfrm>
              <a:off x="10423481" y="3610991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60" name="Google Shape;205;p38">
              <a:extLst>
                <a:ext uri="{FF2B5EF4-FFF2-40B4-BE49-F238E27FC236}">
                  <a16:creationId xmlns:a16="http://schemas.microsoft.com/office/drawing/2014/main" id="{56548051-CA7D-1FCE-D2AE-C173D2D41245}"/>
                </a:ext>
              </a:extLst>
            </p:cNvPr>
            <p:cNvSpPr/>
            <p:nvPr/>
          </p:nvSpPr>
          <p:spPr>
            <a:xfrm>
              <a:off x="10572857" y="3610991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61" name="Google Shape;206;p38">
              <a:extLst>
                <a:ext uri="{FF2B5EF4-FFF2-40B4-BE49-F238E27FC236}">
                  <a16:creationId xmlns:a16="http://schemas.microsoft.com/office/drawing/2014/main" id="{0C2C6D5F-338C-6A88-56F8-880E865FB7FD}"/>
                </a:ext>
              </a:extLst>
            </p:cNvPr>
            <p:cNvSpPr/>
            <p:nvPr/>
          </p:nvSpPr>
          <p:spPr>
            <a:xfrm>
              <a:off x="10722233" y="3610991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62" name="Google Shape;207;p38">
              <a:extLst>
                <a:ext uri="{FF2B5EF4-FFF2-40B4-BE49-F238E27FC236}">
                  <a16:creationId xmlns:a16="http://schemas.microsoft.com/office/drawing/2014/main" id="{ACF45110-26FA-9B08-989A-056D6AF20107}"/>
                </a:ext>
              </a:extLst>
            </p:cNvPr>
            <p:cNvSpPr/>
            <p:nvPr/>
          </p:nvSpPr>
          <p:spPr>
            <a:xfrm>
              <a:off x="10871609" y="3610991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63" name="Google Shape;208;p38">
              <a:extLst>
                <a:ext uri="{FF2B5EF4-FFF2-40B4-BE49-F238E27FC236}">
                  <a16:creationId xmlns:a16="http://schemas.microsoft.com/office/drawing/2014/main" id="{D3B6A4D3-13E5-473B-5E88-36008D53925A}"/>
                </a:ext>
              </a:extLst>
            </p:cNvPr>
            <p:cNvSpPr/>
            <p:nvPr/>
          </p:nvSpPr>
          <p:spPr>
            <a:xfrm>
              <a:off x="11020985" y="3610991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64" name="Google Shape;209;p38">
              <a:extLst>
                <a:ext uri="{FF2B5EF4-FFF2-40B4-BE49-F238E27FC236}">
                  <a16:creationId xmlns:a16="http://schemas.microsoft.com/office/drawing/2014/main" id="{4C685EBD-6651-7523-7BE6-4FD54DC501DA}"/>
                </a:ext>
              </a:extLst>
            </p:cNvPr>
            <p:cNvSpPr/>
            <p:nvPr/>
          </p:nvSpPr>
          <p:spPr>
            <a:xfrm>
              <a:off x="11170361" y="3610991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65" name="Google Shape;210;p38">
              <a:extLst>
                <a:ext uri="{FF2B5EF4-FFF2-40B4-BE49-F238E27FC236}">
                  <a16:creationId xmlns:a16="http://schemas.microsoft.com/office/drawing/2014/main" id="{9DA7B727-81AF-ECD6-5542-755317720350}"/>
                </a:ext>
              </a:extLst>
            </p:cNvPr>
            <p:cNvSpPr/>
            <p:nvPr/>
          </p:nvSpPr>
          <p:spPr>
            <a:xfrm>
              <a:off x="11319737" y="3610991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66" name="Google Shape;211;p38">
              <a:extLst>
                <a:ext uri="{FF2B5EF4-FFF2-40B4-BE49-F238E27FC236}">
                  <a16:creationId xmlns:a16="http://schemas.microsoft.com/office/drawing/2014/main" id="{80A2E830-F5BF-EF85-5F74-EB9B629CCD1B}"/>
                </a:ext>
              </a:extLst>
            </p:cNvPr>
            <p:cNvSpPr/>
            <p:nvPr/>
          </p:nvSpPr>
          <p:spPr>
            <a:xfrm>
              <a:off x="11469113" y="3610991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67" name="Google Shape;212;p38">
              <a:extLst>
                <a:ext uri="{FF2B5EF4-FFF2-40B4-BE49-F238E27FC236}">
                  <a16:creationId xmlns:a16="http://schemas.microsoft.com/office/drawing/2014/main" id="{1FDBDDD3-22F2-E846-224F-0E0B4BEAEC7F}"/>
                </a:ext>
              </a:extLst>
            </p:cNvPr>
            <p:cNvSpPr/>
            <p:nvPr/>
          </p:nvSpPr>
          <p:spPr>
            <a:xfrm>
              <a:off x="11618489" y="3610991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68" name="Google Shape;213;p38">
              <a:extLst>
                <a:ext uri="{FF2B5EF4-FFF2-40B4-BE49-F238E27FC236}">
                  <a16:creationId xmlns:a16="http://schemas.microsoft.com/office/drawing/2014/main" id="{E1A491F4-3608-1E54-58BC-60186E69FE75}"/>
                </a:ext>
              </a:extLst>
            </p:cNvPr>
            <p:cNvSpPr/>
            <p:nvPr/>
          </p:nvSpPr>
          <p:spPr>
            <a:xfrm>
              <a:off x="11767865" y="3610991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69" name="Google Shape;214;p38">
              <a:extLst>
                <a:ext uri="{FF2B5EF4-FFF2-40B4-BE49-F238E27FC236}">
                  <a16:creationId xmlns:a16="http://schemas.microsoft.com/office/drawing/2014/main" id="{E87015BE-9BBD-F82B-99AB-A7381E7F3B76}"/>
                </a:ext>
              </a:extLst>
            </p:cNvPr>
            <p:cNvSpPr/>
            <p:nvPr/>
          </p:nvSpPr>
          <p:spPr>
            <a:xfrm>
              <a:off x="11917241" y="3610991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70" name="Google Shape;215;p38">
              <a:extLst>
                <a:ext uri="{FF2B5EF4-FFF2-40B4-BE49-F238E27FC236}">
                  <a16:creationId xmlns:a16="http://schemas.microsoft.com/office/drawing/2014/main" id="{05C85D30-F6C2-BE2D-2A1A-4FAEC5082394}"/>
                </a:ext>
              </a:extLst>
            </p:cNvPr>
            <p:cNvSpPr/>
            <p:nvPr/>
          </p:nvSpPr>
          <p:spPr>
            <a:xfrm>
              <a:off x="12066617" y="3610991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71" name="Google Shape;216;p38">
              <a:extLst>
                <a:ext uri="{FF2B5EF4-FFF2-40B4-BE49-F238E27FC236}">
                  <a16:creationId xmlns:a16="http://schemas.microsoft.com/office/drawing/2014/main" id="{4C40713D-0977-28C5-CAE3-3E3897942713}"/>
                </a:ext>
              </a:extLst>
            </p:cNvPr>
            <p:cNvSpPr/>
            <p:nvPr/>
          </p:nvSpPr>
          <p:spPr>
            <a:xfrm>
              <a:off x="9975353" y="3767162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72" name="Google Shape;217;p38">
              <a:extLst>
                <a:ext uri="{FF2B5EF4-FFF2-40B4-BE49-F238E27FC236}">
                  <a16:creationId xmlns:a16="http://schemas.microsoft.com/office/drawing/2014/main" id="{37E0A4A5-0F27-958F-8A6A-5DCA9BCB9BDC}"/>
                </a:ext>
              </a:extLst>
            </p:cNvPr>
            <p:cNvSpPr/>
            <p:nvPr/>
          </p:nvSpPr>
          <p:spPr>
            <a:xfrm>
              <a:off x="10124729" y="3767162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73" name="Google Shape;218;p38">
              <a:extLst>
                <a:ext uri="{FF2B5EF4-FFF2-40B4-BE49-F238E27FC236}">
                  <a16:creationId xmlns:a16="http://schemas.microsoft.com/office/drawing/2014/main" id="{DE224A4A-9C6F-10B9-FF2A-BF32C348EB29}"/>
                </a:ext>
              </a:extLst>
            </p:cNvPr>
            <p:cNvSpPr/>
            <p:nvPr/>
          </p:nvSpPr>
          <p:spPr>
            <a:xfrm>
              <a:off x="10274105" y="3767162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74" name="Google Shape;219;p38">
              <a:extLst>
                <a:ext uri="{FF2B5EF4-FFF2-40B4-BE49-F238E27FC236}">
                  <a16:creationId xmlns:a16="http://schemas.microsoft.com/office/drawing/2014/main" id="{4648FB60-883C-96AE-4DFD-114EF80FBCB7}"/>
                </a:ext>
              </a:extLst>
            </p:cNvPr>
            <p:cNvSpPr/>
            <p:nvPr/>
          </p:nvSpPr>
          <p:spPr>
            <a:xfrm>
              <a:off x="10423481" y="3767162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75" name="Google Shape;220;p38">
              <a:extLst>
                <a:ext uri="{FF2B5EF4-FFF2-40B4-BE49-F238E27FC236}">
                  <a16:creationId xmlns:a16="http://schemas.microsoft.com/office/drawing/2014/main" id="{859D8855-021C-C1A2-041B-D48B3499CB65}"/>
                </a:ext>
              </a:extLst>
            </p:cNvPr>
            <p:cNvSpPr/>
            <p:nvPr/>
          </p:nvSpPr>
          <p:spPr>
            <a:xfrm>
              <a:off x="10572857" y="3767162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76" name="Google Shape;221;p38">
              <a:extLst>
                <a:ext uri="{FF2B5EF4-FFF2-40B4-BE49-F238E27FC236}">
                  <a16:creationId xmlns:a16="http://schemas.microsoft.com/office/drawing/2014/main" id="{60705021-BF13-ABE1-BBA4-98BBBBD920A0}"/>
                </a:ext>
              </a:extLst>
            </p:cNvPr>
            <p:cNvSpPr/>
            <p:nvPr/>
          </p:nvSpPr>
          <p:spPr>
            <a:xfrm>
              <a:off x="10722233" y="3767162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77" name="Google Shape;222;p38">
              <a:extLst>
                <a:ext uri="{FF2B5EF4-FFF2-40B4-BE49-F238E27FC236}">
                  <a16:creationId xmlns:a16="http://schemas.microsoft.com/office/drawing/2014/main" id="{B699BDCD-ED1F-B036-AA88-36CC6F419AE9}"/>
                </a:ext>
              </a:extLst>
            </p:cNvPr>
            <p:cNvSpPr/>
            <p:nvPr/>
          </p:nvSpPr>
          <p:spPr>
            <a:xfrm>
              <a:off x="10871609" y="3767162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78" name="Google Shape;223;p38">
              <a:extLst>
                <a:ext uri="{FF2B5EF4-FFF2-40B4-BE49-F238E27FC236}">
                  <a16:creationId xmlns:a16="http://schemas.microsoft.com/office/drawing/2014/main" id="{8E9BACE9-5EB1-9D92-2E68-93E62905FC96}"/>
                </a:ext>
              </a:extLst>
            </p:cNvPr>
            <p:cNvSpPr/>
            <p:nvPr/>
          </p:nvSpPr>
          <p:spPr>
            <a:xfrm>
              <a:off x="11020985" y="3767162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79" name="Google Shape;224;p38">
              <a:extLst>
                <a:ext uri="{FF2B5EF4-FFF2-40B4-BE49-F238E27FC236}">
                  <a16:creationId xmlns:a16="http://schemas.microsoft.com/office/drawing/2014/main" id="{E3807736-7F69-FA73-1247-14F44314ACE3}"/>
                </a:ext>
              </a:extLst>
            </p:cNvPr>
            <p:cNvSpPr/>
            <p:nvPr/>
          </p:nvSpPr>
          <p:spPr>
            <a:xfrm>
              <a:off x="11170361" y="3767162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80" name="Google Shape;225;p38">
              <a:extLst>
                <a:ext uri="{FF2B5EF4-FFF2-40B4-BE49-F238E27FC236}">
                  <a16:creationId xmlns:a16="http://schemas.microsoft.com/office/drawing/2014/main" id="{0F2AC95D-8962-8721-6BFE-1B619AD2A07A}"/>
                </a:ext>
              </a:extLst>
            </p:cNvPr>
            <p:cNvSpPr/>
            <p:nvPr/>
          </p:nvSpPr>
          <p:spPr>
            <a:xfrm>
              <a:off x="11319737" y="3767162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81" name="Google Shape;226;p38">
              <a:extLst>
                <a:ext uri="{FF2B5EF4-FFF2-40B4-BE49-F238E27FC236}">
                  <a16:creationId xmlns:a16="http://schemas.microsoft.com/office/drawing/2014/main" id="{134F13E9-F01E-0B42-7A2C-BAB209BF6CF1}"/>
                </a:ext>
              </a:extLst>
            </p:cNvPr>
            <p:cNvSpPr/>
            <p:nvPr/>
          </p:nvSpPr>
          <p:spPr>
            <a:xfrm>
              <a:off x="11469113" y="3767162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82" name="Google Shape;227;p38">
              <a:extLst>
                <a:ext uri="{FF2B5EF4-FFF2-40B4-BE49-F238E27FC236}">
                  <a16:creationId xmlns:a16="http://schemas.microsoft.com/office/drawing/2014/main" id="{11B5F315-B112-ADA7-A26F-8BCA40DAA13F}"/>
                </a:ext>
              </a:extLst>
            </p:cNvPr>
            <p:cNvSpPr/>
            <p:nvPr/>
          </p:nvSpPr>
          <p:spPr>
            <a:xfrm>
              <a:off x="11618489" y="3767162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83" name="Google Shape;228;p38">
              <a:extLst>
                <a:ext uri="{FF2B5EF4-FFF2-40B4-BE49-F238E27FC236}">
                  <a16:creationId xmlns:a16="http://schemas.microsoft.com/office/drawing/2014/main" id="{61874DF2-7683-62A0-9555-80FD6FF3D833}"/>
                </a:ext>
              </a:extLst>
            </p:cNvPr>
            <p:cNvSpPr/>
            <p:nvPr/>
          </p:nvSpPr>
          <p:spPr>
            <a:xfrm>
              <a:off x="11767865" y="3767162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84" name="Google Shape;229;p38">
              <a:extLst>
                <a:ext uri="{FF2B5EF4-FFF2-40B4-BE49-F238E27FC236}">
                  <a16:creationId xmlns:a16="http://schemas.microsoft.com/office/drawing/2014/main" id="{1E576987-D109-C884-6724-7A51AECD2682}"/>
                </a:ext>
              </a:extLst>
            </p:cNvPr>
            <p:cNvSpPr/>
            <p:nvPr/>
          </p:nvSpPr>
          <p:spPr>
            <a:xfrm>
              <a:off x="11917241" y="3767162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85" name="Google Shape;230;p38">
              <a:extLst>
                <a:ext uri="{FF2B5EF4-FFF2-40B4-BE49-F238E27FC236}">
                  <a16:creationId xmlns:a16="http://schemas.microsoft.com/office/drawing/2014/main" id="{00CF4878-5F51-D5B4-3555-FD7B4F7016F1}"/>
                </a:ext>
              </a:extLst>
            </p:cNvPr>
            <p:cNvSpPr/>
            <p:nvPr/>
          </p:nvSpPr>
          <p:spPr>
            <a:xfrm>
              <a:off x="12066617" y="3767162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86" name="Google Shape;231;p38">
              <a:extLst>
                <a:ext uri="{FF2B5EF4-FFF2-40B4-BE49-F238E27FC236}">
                  <a16:creationId xmlns:a16="http://schemas.microsoft.com/office/drawing/2014/main" id="{A82ED637-248D-CE5C-9AF0-5145FBC2FC4F}"/>
                </a:ext>
              </a:extLst>
            </p:cNvPr>
            <p:cNvSpPr/>
            <p:nvPr/>
          </p:nvSpPr>
          <p:spPr>
            <a:xfrm>
              <a:off x="9975353" y="3923333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87" name="Google Shape;232;p38">
              <a:extLst>
                <a:ext uri="{FF2B5EF4-FFF2-40B4-BE49-F238E27FC236}">
                  <a16:creationId xmlns:a16="http://schemas.microsoft.com/office/drawing/2014/main" id="{973ACC96-46C1-1431-50EA-05DB6B624BE6}"/>
                </a:ext>
              </a:extLst>
            </p:cNvPr>
            <p:cNvSpPr/>
            <p:nvPr/>
          </p:nvSpPr>
          <p:spPr>
            <a:xfrm>
              <a:off x="10124729" y="3923333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88" name="Google Shape;233;p38">
              <a:extLst>
                <a:ext uri="{FF2B5EF4-FFF2-40B4-BE49-F238E27FC236}">
                  <a16:creationId xmlns:a16="http://schemas.microsoft.com/office/drawing/2014/main" id="{C36EF4F9-10FC-F518-3075-801CCAF7EF89}"/>
                </a:ext>
              </a:extLst>
            </p:cNvPr>
            <p:cNvSpPr/>
            <p:nvPr/>
          </p:nvSpPr>
          <p:spPr>
            <a:xfrm>
              <a:off x="10274105" y="3923333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89" name="Google Shape;234;p38">
              <a:extLst>
                <a:ext uri="{FF2B5EF4-FFF2-40B4-BE49-F238E27FC236}">
                  <a16:creationId xmlns:a16="http://schemas.microsoft.com/office/drawing/2014/main" id="{FF0B10A3-E0CB-1A79-F302-4FCA1DD61B72}"/>
                </a:ext>
              </a:extLst>
            </p:cNvPr>
            <p:cNvSpPr/>
            <p:nvPr/>
          </p:nvSpPr>
          <p:spPr>
            <a:xfrm>
              <a:off x="10423481" y="3923333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90" name="Google Shape;235;p38">
              <a:extLst>
                <a:ext uri="{FF2B5EF4-FFF2-40B4-BE49-F238E27FC236}">
                  <a16:creationId xmlns:a16="http://schemas.microsoft.com/office/drawing/2014/main" id="{E24E1363-79E0-357B-6342-0B559483D023}"/>
                </a:ext>
              </a:extLst>
            </p:cNvPr>
            <p:cNvSpPr/>
            <p:nvPr/>
          </p:nvSpPr>
          <p:spPr>
            <a:xfrm>
              <a:off x="10572857" y="3923333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91" name="Google Shape;236;p38">
              <a:extLst>
                <a:ext uri="{FF2B5EF4-FFF2-40B4-BE49-F238E27FC236}">
                  <a16:creationId xmlns:a16="http://schemas.microsoft.com/office/drawing/2014/main" id="{34BBE635-D948-AEA0-610E-CB2048F96458}"/>
                </a:ext>
              </a:extLst>
            </p:cNvPr>
            <p:cNvSpPr/>
            <p:nvPr/>
          </p:nvSpPr>
          <p:spPr>
            <a:xfrm>
              <a:off x="10722233" y="3923333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92" name="Google Shape;237;p38">
              <a:extLst>
                <a:ext uri="{FF2B5EF4-FFF2-40B4-BE49-F238E27FC236}">
                  <a16:creationId xmlns:a16="http://schemas.microsoft.com/office/drawing/2014/main" id="{27837CB1-163F-C77A-05AD-51020EDF4D3A}"/>
                </a:ext>
              </a:extLst>
            </p:cNvPr>
            <p:cNvSpPr/>
            <p:nvPr/>
          </p:nvSpPr>
          <p:spPr>
            <a:xfrm>
              <a:off x="10871609" y="3923333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93" name="Google Shape;238;p38">
              <a:extLst>
                <a:ext uri="{FF2B5EF4-FFF2-40B4-BE49-F238E27FC236}">
                  <a16:creationId xmlns:a16="http://schemas.microsoft.com/office/drawing/2014/main" id="{921402F5-73C6-7D81-E920-7A5C58788EE5}"/>
                </a:ext>
              </a:extLst>
            </p:cNvPr>
            <p:cNvSpPr/>
            <p:nvPr/>
          </p:nvSpPr>
          <p:spPr>
            <a:xfrm>
              <a:off x="11020985" y="3923333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94" name="Google Shape;239;p38">
              <a:extLst>
                <a:ext uri="{FF2B5EF4-FFF2-40B4-BE49-F238E27FC236}">
                  <a16:creationId xmlns:a16="http://schemas.microsoft.com/office/drawing/2014/main" id="{5CEB1CDE-D2DA-8583-B834-711CFCDB0E03}"/>
                </a:ext>
              </a:extLst>
            </p:cNvPr>
            <p:cNvSpPr/>
            <p:nvPr/>
          </p:nvSpPr>
          <p:spPr>
            <a:xfrm>
              <a:off x="11170361" y="3923333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95" name="Google Shape;240;p38">
              <a:extLst>
                <a:ext uri="{FF2B5EF4-FFF2-40B4-BE49-F238E27FC236}">
                  <a16:creationId xmlns:a16="http://schemas.microsoft.com/office/drawing/2014/main" id="{AD9F4F31-F842-CA51-54DF-F0CDA2EEA823}"/>
                </a:ext>
              </a:extLst>
            </p:cNvPr>
            <p:cNvSpPr/>
            <p:nvPr/>
          </p:nvSpPr>
          <p:spPr>
            <a:xfrm>
              <a:off x="11319737" y="3923333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96" name="Google Shape;241;p38">
              <a:extLst>
                <a:ext uri="{FF2B5EF4-FFF2-40B4-BE49-F238E27FC236}">
                  <a16:creationId xmlns:a16="http://schemas.microsoft.com/office/drawing/2014/main" id="{7CEFE4DE-2896-AAC1-42DA-15CD4FE53E49}"/>
                </a:ext>
              </a:extLst>
            </p:cNvPr>
            <p:cNvSpPr/>
            <p:nvPr/>
          </p:nvSpPr>
          <p:spPr>
            <a:xfrm>
              <a:off x="11469113" y="3923333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97" name="Google Shape;242;p38">
              <a:extLst>
                <a:ext uri="{FF2B5EF4-FFF2-40B4-BE49-F238E27FC236}">
                  <a16:creationId xmlns:a16="http://schemas.microsoft.com/office/drawing/2014/main" id="{318BB4D7-A450-0690-C390-49DD0D22E2DC}"/>
                </a:ext>
              </a:extLst>
            </p:cNvPr>
            <p:cNvSpPr/>
            <p:nvPr/>
          </p:nvSpPr>
          <p:spPr>
            <a:xfrm>
              <a:off x="11618489" y="3923333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98" name="Google Shape;243;p38">
              <a:extLst>
                <a:ext uri="{FF2B5EF4-FFF2-40B4-BE49-F238E27FC236}">
                  <a16:creationId xmlns:a16="http://schemas.microsoft.com/office/drawing/2014/main" id="{7A2400C9-8625-ADDB-B6DE-D8BCCF670718}"/>
                </a:ext>
              </a:extLst>
            </p:cNvPr>
            <p:cNvSpPr/>
            <p:nvPr/>
          </p:nvSpPr>
          <p:spPr>
            <a:xfrm>
              <a:off x="11767865" y="3923333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99" name="Google Shape;244;p38">
              <a:extLst>
                <a:ext uri="{FF2B5EF4-FFF2-40B4-BE49-F238E27FC236}">
                  <a16:creationId xmlns:a16="http://schemas.microsoft.com/office/drawing/2014/main" id="{47FD0480-C276-2807-9B80-26F2C34B0EA0}"/>
                </a:ext>
              </a:extLst>
            </p:cNvPr>
            <p:cNvSpPr/>
            <p:nvPr/>
          </p:nvSpPr>
          <p:spPr>
            <a:xfrm>
              <a:off x="11917241" y="3923333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00" name="Google Shape;245;p38">
              <a:extLst>
                <a:ext uri="{FF2B5EF4-FFF2-40B4-BE49-F238E27FC236}">
                  <a16:creationId xmlns:a16="http://schemas.microsoft.com/office/drawing/2014/main" id="{CC4621BF-DB3D-2A3A-EB89-C96A94A77310}"/>
                </a:ext>
              </a:extLst>
            </p:cNvPr>
            <p:cNvSpPr/>
            <p:nvPr/>
          </p:nvSpPr>
          <p:spPr>
            <a:xfrm>
              <a:off x="12066617" y="3923333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01" name="Google Shape;246;p38">
              <a:extLst>
                <a:ext uri="{FF2B5EF4-FFF2-40B4-BE49-F238E27FC236}">
                  <a16:creationId xmlns:a16="http://schemas.microsoft.com/office/drawing/2014/main" id="{0E215E65-2FBD-74C2-99C6-BE25C2985678}"/>
                </a:ext>
              </a:extLst>
            </p:cNvPr>
            <p:cNvSpPr/>
            <p:nvPr/>
          </p:nvSpPr>
          <p:spPr>
            <a:xfrm>
              <a:off x="9975353" y="4079504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02" name="Google Shape;247;p38">
              <a:extLst>
                <a:ext uri="{FF2B5EF4-FFF2-40B4-BE49-F238E27FC236}">
                  <a16:creationId xmlns:a16="http://schemas.microsoft.com/office/drawing/2014/main" id="{7DE8E02B-5370-8C8E-DA98-1E4AF9292BE3}"/>
                </a:ext>
              </a:extLst>
            </p:cNvPr>
            <p:cNvSpPr/>
            <p:nvPr/>
          </p:nvSpPr>
          <p:spPr>
            <a:xfrm>
              <a:off x="10124729" y="4079504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03" name="Google Shape;248;p38">
              <a:extLst>
                <a:ext uri="{FF2B5EF4-FFF2-40B4-BE49-F238E27FC236}">
                  <a16:creationId xmlns:a16="http://schemas.microsoft.com/office/drawing/2014/main" id="{473EB071-BF5D-DAAE-64EB-A5620C4A6390}"/>
                </a:ext>
              </a:extLst>
            </p:cNvPr>
            <p:cNvSpPr/>
            <p:nvPr/>
          </p:nvSpPr>
          <p:spPr>
            <a:xfrm>
              <a:off x="10274105" y="4079504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04" name="Google Shape;249;p38">
              <a:extLst>
                <a:ext uri="{FF2B5EF4-FFF2-40B4-BE49-F238E27FC236}">
                  <a16:creationId xmlns:a16="http://schemas.microsoft.com/office/drawing/2014/main" id="{46FC7964-0A2D-98FA-7B3B-0AFC3DA232E8}"/>
                </a:ext>
              </a:extLst>
            </p:cNvPr>
            <p:cNvSpPr/>
            <p:nvPr/>
          </p:nvSpPr>
          <p:spPr>
            <a:xfrm>
              <a:off x="10423481" y="4079504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05" name="Google Shape;250;p38">
              <a:extLst>
                <a:ext uri="{FF2B5EF4-FFF2-40B4-BE49-F238E27FC236}">
                  <a16:creationId xmlns:a16="http://schemas.microsoft.com/office/drawing/2014/main" id="{AF9F8120-D0B6-781B-1DE3-766F06EE2F14}"/>
                </a:ext>
              </a:extLst>
            </p:cNvPr>
            <p:cNvSpPr/>
            <p:nvPr/>
          </p:nvSpPr>
          <p:spPr>
            <a:xfrm>
              <a:off x="10572857" y="4079504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06" name="Google Shape;251;p38">
              <a:extLst>
                <a:ext uri="{FF2B5EF4-FFF2-40B4-BE49-F238E27FC236}">
                  <a16:creationId xmlns:a16="http://schemas.microsoft.com/office/drawing/2014/main" id="{4BECB6B2-DBBF-4326-9515-850F42019337}"/>
                </a:ext>
              </a:extLst>
            </p:cNvPr>
            <p:cNvSpPr/>
            <p:nvPr/>
          </p:nvSpPr>
          <p:spPr>
            <a:xfrm>
              <a:off x="10722233" y="4079504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07" name="Google Shape;252;p38">
              <a:extLst>
                <a:ext uri="{FF2B5EF4-FFF2-40B4-BE49-F238E27FC236}">
                  <a16:creationId xmlns:a16="http://schemas.microsoft.com/office/drawing/2014/main" id="{6527CA11-3213-4AF2-C39D-E579E52499FD}"/>
                </a:ext>
              </a:extLst>
            </p:cNvPr>
            <p:cNvSpPr/>
            <p:nvPr/>
          </p:nvSpPr>
          <p:spPr>
            <a:xfrm>
              <a:off x="10871609" y="4079504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08" name="Google Shape;253;p38">
              <a:extLst>
                <a:ext uri="{FF2B5EF4-FFF2-40B4-BE49-F238E27FC236}">
                  <a16:creationId xmlns:a16="http://schemas.microsoft.com/office/drawing/2014/main" id="{7CD891EE-E36E-9EF0-E62E-731A31103766}"/>
                </a:ext>
              </a:extLst>
            </p:cNvPr>
            <p:cNvSpPr/>
            <p:nvPr/>
          </p:nvSpPr>
          <p:spPr>
            <a:xfrm>
              <a:off x="11020985" y="4079504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09" name="Google Shape;254;p38">
              <a:extLst>
                <a:ext uri="{FF2B5EF4-FFF2-40B4-BE49-F238E27FC236}">
                  <a16:creationId xmlns:a16="http://schemas.microsoft.com/office/drawing/2014/main" id="{D90681BA-DC36-7996-51A7-67662D8CCB2B}"/>
                </a:ext>
              </a:extLst>
            </p:cNvPr>
            <p:cNvSpPr/>
            <p:nvPr/>
          </p:nvSpPr>
          <p:spPr>
            <a:xfrm>
              <a:off x="11170361" y="4079504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10" name="Google Shape;255;p38">
              <a:extLst>
                <a:ext uri="{FF2B5EF4-FFF2-40B4-BE49-F238E27FC236}">
                  <a16:creationId xmlns:a16="http://schemas.microsoft.com/office/drawing/2014/main" id="{BA734ACD-757C-C538-934E-3640CEE5C4A4}"/>
                </a:ext>
              </a:extLst>
            </p:cNvPr>
            <p:cNvSpPr/>
            <p:nvPr/>
          </p:nvSpPr>
          <p:spPr>
            <a:xfrm>
              <a:off x="11319737" y="4079504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11" name="Google Shape;256;p38">
              <a:extLst>
                <a:ext uri="{FF2B5EF4-FFF2-40B4-BE49-F238E27FC236}">
                  <a16:creationId xmlns:a16="http://schemas.microsoft.com/office/drawing/2014/main" id="{1968383F-4EA7-8DFC-44F3-04D408377313}"/>
                </a:ext>
              </a:extLst>
            </p:cNvPr>
            <p:cNvSpPr/>
            <p:nvPr/>
          </p:nvSpPr>
          <p:spPr>
            <a:xfrm>
              <a:off x="11469113" y="4079504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12" name="Google Shape;257;p38">
              <a:extLst>
                <a:ext uri="{FF2B5EF4-FFF2-40B4-BE49-F238E27FC236}">
                  <a16:creationId xmlns:a16="http://schemas.microsoft.com/office/drawing/2014/main" id="{4279692A-E3FB-908D-156C-35559726A338}"/>
                </a:ext>
              </a:extLst>
            </p:cNvPr>
            <p:cNvSpPr/>
            <p:nvPr/>
          </p:nvSpPr>
          <p:spPr>
            <a:xfrm>
              <a:off x="11618489" y="4079504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13" name="Google Shape;258;p38">
              <a:extLst>
                <a:ext uri="{FF2B5EF4-FFF2-40B4-BE49-F238E27FC236}">
                  <a16:creationId xmlns:a16="http://schemas.microsoft.com/office/drawing/2014/main" id="{71FCCC7C-28BC-4AE5-B534-DDCF837F1BC8}"/>
                </a:ext>
              </a:extLst>
            </p:cNvPr>
            <p:cNvSpPr/>
            <p:nvPr/>
          </p:nvSpPr>
          <p:spPr>
            <a:xfrm>
              <a:off x="11767865" y="4079504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14" name="Google Shape;259;p38">
              <a:extLst>
                <a:ext uri="{FF2B5EF4-FFF2-40B4-BE49-F238E27FC236}">
                  <a16:creationId xmlns:a16="http://schemas.microsoft.com/office/drawing/2014/main" id="{9B59DD52-D3E2-E22A-39B9-9DAE8F2E1949}"/>
                </a:ext>
              </a:extLst>
            </p:cNvPr>
            <p:cNvSpPr/>
            <p:nvPr/>
          </p:nvSpPr>
          <p:spPr>
            <a:xfrm>
              <a:off x="11917241" y="4079504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15" name="Google Shape;260;p38">
              <a:extLst>
                <a:ext uri="{FF2B5EF4-FFF2-40B4-BE49-F238E27FC236}">
                  <a16:creationId xmlns:a16="http://schemas.microsoft.com/office/drawing/2014/main" id="{29F47303-27A8-35DF-ABB9-4CE384BE3F29}"/>
                </a:ext>
              </a:extLst>
            </p:cNvPr>
            <p:cNvSpPr/>
            <p:nvPr/>
          </p:nvSpPr>
          <p:spPr>
            <a:xfrm>
              <a:off x="12066617" y="4079504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16" name="Google Shape;261;p38">
              <a:extLst>
                <a:ext uri="{FF2B5EF4-FFF2-40B4-BE49-F238E27FC236}">
                  <a16:creationId xmlns:a16="http://schemas.microsoft.com/office/drawing/2014/main" id="{61D1F0BF-0468-6B96-C6FA-D7710301F92E}"/>
                </a:ext>
              </a:extLst>
            </p:cNvPr>
            <p:cNvSpPr/>
            <p:nvPr/>
          </p:nvSpPr>
          <p:spPr>
            <a:xfrm>
              <a:off x="9975353" y="423567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17" name="Google Shape;262;p38">
              <a:extLst>
                <a:ext uri="{FF2B5EF4-FFF2-40B4-BE49-F238E27FC236}">
                  <a16:creationId xmlns:a16="http://schemas.microsoft.com/office/drawing/2014/main" id="{ADE91B1E-02D9-5317-6D0D-00981FC91D9F}"/>
                </a:ext>
              </a:extLst>
            </p:cNvPr>
            <p:cNvSpPr/>
            <p:nvPr/>
          </p:nvSpPr>
          <p:spPr>
            <a:xfrm>
              <a:off x="10124729" y="423567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18" name="Google Shape;263;p38">
              <a:extLst>
                <a:ext uri="{FF2B5EF4-FFF2-40B4-BE49-F238E27FC236}">
                  <a16:creationId xmlns:a16="http://schemas.microsoft.com/office/drawing/2014/main" id="{68BD5686-BDEE-DEDE-D923-5CB7EF48EBC1}"/>
                </a:ext>
              </a:extLst>
            </p:cNvPr>
            <p:cNvSpPr/>
            <p:nvPr/>
          </p:nvSpPr>
          <p:spPr>
            <a:xfrm>
              <a:off x="10274105" y="423567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19" name="Google Shape;264;p38">
              <a:extLst>
                <a:ext uri="{FF2B5EF4-FFF2-40B4-BE49-F238E27FC236}">
                  <a16:creationId xmlns:a16="http://schemas.microsoft.com/office/drawing/2014/main" id="{9232DCD8-56F7-0FBA-AFA0-B3A4B0D2115E}"/>
                </a:ext>
              </a:extLst>
            </p:cNvPr>
            <p:cNvSpPr/>
            <p:nvPr/>
          </p:nvSpPr>
          <p:spPr>
            <a:xfrm>
              <a:off x="10423481" y="423567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20" name="Google Shape;265;p38">
              <a:extLst>
                <a:ext uri="{FF2B5EF4-FFF2-40B4-BE49-F238E27FC236}">
                  <a16:creationId xmlns:a16="http://schemas.microsoft.com/office/drawing/2014/main" id="{603876E7-6FBA-D24E-DE9B-C56F96D93772}"/>
                </a:ext>
              </a:extLst>
            </p:cNvPr>
            <p:cNvSpPr/>
            <p:nvPr/>
          </p:nvSpPr>
          <p:spPr>
            <a:xfrm>
              <a:off x="10572857" y="423567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21" name="Google Shape;266;p38">
              <a:extLst>
                <a:ext uri="{FF2B5EF4-FFF2-40B4-BE49-F238E27FC236}">
                  <a16:creationId xmlns:a16="http://schemas.microsoft.com/office/drawing/2014/main" id="{D2962A3C-7BC7-3AF6-68CD-4196B98267B1}"/>
                </a:ext>
              </a:extLst>
            </p:cNvPr>
            <p:cNvSpPr/>
            <p:nvPr/>
          </p:nvSpPr>
          <p:spPr>
            <a:xfrm>
              <a:off x="10722233" y="423567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22" name="Google Shape;267;p38">
              <a:extLst>
                <a:ext uri="{FF2B5EF4-FFF2-40B4-BE49-F238E27FC236}">
                  <a16:creationId xmlns:a16="http://schemas.microsoft.com/office/drawing/2014/main" id="{55BB4E68-2CFF-7530-48A0-250CE056209D}"/>
                </a:ext>
              </a:extLst>
            </p:cNvPr>
            <p:cNvSpPr/>
            <p:nvPr/>
          </p:nvSpPr>
          <p:spPr>
            <a:xfrm>
              <a:off x="10871609" y="423567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23" name="Google Shape;268;p38">
              <a:extLst>
                <a:ext uri="{FF2B5EF4-FFF2-40B4-BE49-F238E27FC236}">
                  <a16:creationId xmlns:a16="http://schemas.microsoft.com/office/drawing/2014/main" id="{B4E78949-54AC-B9C2-5F9B-2D6DA561C8A2}"/>
                </a:ext>
              </a:extLst>
            </p:cNvPr>
            <p:cNvSpPr/>
            <p:nvPr/>
          </p:nvSpPr>
          <p:spPr>
            <a:xfrm>
              <a:off x="11020985" y="423567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24" name="Google Shape;269;p38">
              <a:extLst>
                <a:ext uri="{FF2B5EF4-FFF2-40B4-BE49-F238E27FC236}">
                  <a16:creationId xmlns:a16="http://schemas.microsoft.com/office/drawing/2014/main" id="{EDC31856-65EC-9F60-C1F1-21D742A72365}"/>
                </a:ext>
              </a:extLst>
            </p:cNvPr>
            <p:cNvSpPr/>
            <p:nvPr/>
          </p:nvSpPr>
          <p:spPr>
            <a:xfrm>
              <a:off x="11170361" y="423567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25" name="Google Shape;270;p38">
              <a:extLst>
                <a:ext uri="{FF2B5EF4-FFF2-40B4-BE49-F238E27FC236}">
                  <a16:creationId xmlns:a16="http://schemas.microsoft.com/office/drawing/2014/main" id="{31D2CCC8-47E3-FAA7-C3F0-4EC08AC520B7}"/>
                </a:ext>
              </a:extLst>
            </p:cNvPr>
            <p:cNvSpPr/>
            <p:nvPr/>
          </p:nvSpPr>
          <p:spPr>
            <a:xfrm>
              <a:off x="11319737" y="423567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26" name="Google Shape;271;p38">
              <a:extLst>
                <a:ext uri="{FF2B5EF4-FFF2-40B4-BE49-F238E27FC236}">
                  <a16:creationId xmlns:a16="http://schemas.microsoft.com/office/drawing/2014/main" id="{5FD416CB-F6D0-0543-7880-184BB2BE0375}"/>
                </a:ext>
              </a:extLst>
            </p:cNvPr>
            <p:cNvSpPr/>
            <p:nvPr/>
          </p:nvSpPr>
          <p:spPr>
            <a:xfrm>
              <a:off x="11469113" y="423567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27" name="Google Shape;272;p38">
              <a:extLst>
                <a:ext uri="{FF2B5EF4-FFF2-40B4-BE49-F238E27FC236}">
                  <a16:creationId xmlns:a16="http://schemas.microsoft.com/office/drawing/2014/main" id="{E58BB862-9267-D12C-AA21-90CA849DB9B3}"/>
                </a:ext>
              </a:extLst>
            </p:cNvPr>
            <p:cNvSpPr/>
            <p:nvPr/>
          </p:nvSpPr>
          <p:spPr>
            <a:xfrm>
              <a:off x="11618489" y="423567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28" name="Google Shape;273;p38">
              <a:extLst>
                <a:ext uri="{FF2B5EF4-FFF2-40B4-BE49-F238E27FC236}">
                  <a16:creationId xmlns:a16="http://schemas.microsoft.com/office/drawing/2014/main" id="{11967759-75C7-33FF-8F16-CCE23B7A7301}"/>
                </a:ext>
              </a:extLst>
            </p:cNvPr>
            <p:cNvSpPr/>
            <p:nvPr/>
          </p:nvSpPr>
          <p:spPr>
            <a:xfrm>
              <a:off x="11767865" y="423567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29" name="Google Shape;274;p38">
              <a:extLst>
                <a:ext uri="{FF2B5EF4-FFF2-40B4-BE49-F238E27FC236}">
                  <a16:creationId xmlns:a16="http://schemas.microsoft.com/office/drawing/2014/main" id="{0B153E19-FFAE-D392-BA2D-84AAC0BACE83}"/>
                </a:ext>
              </a:extLst>
            </p:cNvPr>
            <p:cNvSpPr/>
            <p:nvPr/>
          </p:nvSpPr>
          <p:spPr>
            <a:xfrm>
              <a:off x="11917241" y="423567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30" name="Google Shape;275;p38">
              <a:extLst>
                <a:ext uri="{FF2B5EF4-FFF2-40B4-BE49-F238E27FC236}">
                  <a16:creationId xmlns:a16="http://schemas.microsoft.com/office/drawing/2014/main" id="{7B2D2374-2D42-27B2-AA17-BC6DEAC82671}"/>
                </a:ext>
              </a:extLst>
            </p:cNvPr>
            <p:cNvSpPr/>
            <p:nvPr/>
          </p:nvSpPr>
          <p:spPr>
            <a:xfrm>
              <a:off x="12066617" y="423567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31" name="Google Shape;276;p38">
              <a:extLst>
                <a:ext uri="{FF2B5EF4-FFF2-40B4-BE49-F238E27FC236}">
                  <a16:creationId xmlns:a16="http://schemas.microsoft.com/office/drawing/2014/main" id="{14FA5F94-65E7-E6C7-3CB0-659EFE063D1C}"/>
                </a:ext>
              </a:extLst>
            </p:cNvPr>
            <p:cNvSpPr/>
            <p:nvPr/>
          </p:nvSpPr>
          <p:spPr>
            <a:xfrm>
              <a:off x="9975353" y="4391846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32" name="Google Shape;277;p38">
              <a:extLst>
                <a:ext uri="{FF2B5EF4-FFF2-40B4-BE49-F238E27FC236}">
                  <a16:creationId xmlns:a16="http://schemas.microsoft.com/office/drawing/2014/main" id="{34DEA97B-99D4-BA7D-F50F-52A90D2CCA0E}"/>
                </a:ext>
              </a:extLst>
            </p:cNvPr>
            <p:cNvSpPr/>
            <p:nvPr/>
          </p:nvSpPr>
          <p:spPr>
            <a:xfrm>
              <a:off x="10124729" y="4391846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33" name="Google Shape;278;p38">
              <a:extLst>
                <a:ext uri="{FF2B5EF4-FFF2-40B4-BE49-F238E27FC236}">
                  <a16:creationId xmlns:a16="http://schemas.microsoft.com/office/drawing/2014/main" id="{51510675-862F-D677-6827-1FB1963F8924}"/>
                </a:ext>
              </a:extLst>
            </p:cNvPr>
            <p:cNvSpPr/>
            <p:nvPr/>
          </p:nvSpPr>
          <p:spPr>
            <a:xfrm>
              <a:off x="10274105" y="4391846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34" name="Google Shape;279;p38">
              <a:extLst>
                <a:ext uri="{FF2B5EF4-FFF2-40B4-BE49-F238E27FC236}">
                  <a16:creationId xmlns:a16="http://schemas.microsoft.com/office/drawing/2014/main" id="{9A96F7CE-3FBB-609B-5B4B-B14426A70EBA}"/>
                </a:ext>
              </a:extLst>
            </p:cNvPr>
            <p:cNvSpPr/>
            <p:nvPr/>
          </p:nvSpPr>
          <p:spPr>
            <a:xfrm>
              <a:off x="10423481" y="4391846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35" name="Google Shape;280;p38">
              <a:extLst>
                <a:ext uri="{FF2B5EF4-FFF2-40B4-BE49-F238E27FC236}">
                  <a16:creationId xmlns:a16="http://schemas.microsoft.com/office/drawing/2014/main" id="{C36F072A-E1B1-3D92-CC9F-799B38ADF049}"/>
                </a:ext>
              </a:extLst>
            </p:cNvPr>
            <p:cNvSpPr/>
            <p:nvPr/>
          </p:nvSpPr>
          <p:spPr>
            <a:xfrm>
              <a:off x="10572857" y="4391846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36" name="Google Shape;281;p38">
              <a:extLst>
                <a:ext uri="{FF2B5EF4-FFF2-40B4-BE49-F238E27FC236}">
                  <a16:creationId xmlns:a16="http://schemas.microsoft.com/office/drawing/2014/main" id="{4822495F-8BA6-9BC6-45FF-93DBBDD53ECA}"/>
                </a:ext>
              </a:extLst>
            </p:cNvPr>
            <p:cNvSpPr/>
            <p:nvPr/>
          </p:nvSpPr>
          <p:spPr>
            <a:xfrm>
              <a:off x="10722233" y="4391846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37" name="Google Shape;282;p38">
              <a:extLst>
                <a:ext uri="{FF2B5EF4-FFF2-40B4-BE49-F238E27FC236}">
                  <a16:creationId xmlns:a16="http://schemas.microsoft.com/office/drawing/2014/main" id="{22F28643-9B18-F705-CB10-8DE6FE08D3DA}"/>
                </a:ext>
              </a:extLst>
            </p:cNvPr>
            <p:cNvSpPr/>
            <p:nvPr/>
          </p:nvSpPr>
          <p:spPr>
            <a:xfrm>
              <a:off x="10871609" y="4391846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38" name="Google Shape;283;p38">
              <a:extLst>
                <a:ext uri="{FF2B5EF4-FFF2-40B4-BE49-F238E27FC236}">
                  <a16:creationId xmlns:a16="http://schemas.microsoft.com/office/drawing/2014/main" id="{CDA295DF-72C8-67BD-B12A-85BDD9B932C0}"/>
                </a:ext>
              </a:extLst>
            </p:cNvPr>
            <p:cNvSpPr/>
            <p:nvPr/>
          </p:nvSpPr>
          <p:spPr>
            <a:xfrm>
              <a:off x="11020985" y="4391846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39" name="Google Shape;284;p38">
              <a:extLst>
                <a:ext uri="{FF2B5EF4-FFF2-40B4-BE49-F238E27FC236}">
                  <a16:creationId xmlns:a16="http://schemas.microsoft.com/office/drawing/2014/main" id="{0CEB4F94-445C-BC03-CE47-BA85160CE389}"/>
                </a:ext>
              </a:extLst>
            </p:cNvPr>
            <p:cNvSpPr/>
            <p:nvPr/>
          </p:nvSpPr>
          <p:spPr>
            <a:xfrm>
              <a:off x="11170361" y="4391846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40" name="Google Shape;285;p38">
              <a:extLst>
                <a:ext uri="{FF2B5EF4-FFF2-40B4-BE49-F238E27FC236}">
                  <a16:creationId xmlns:a16="http://schemas.microsoft.com/office/drawing/2014/main" id="{3FC10BC3-EED0-7F28-498B-203365C3B10F}"/>
                </a:ext>
              </a:extLst>
            </p:cNvPr>
            <p:cNvSpPr/>
            <p:nvPr/>
          </p:nvSpPr>
          <p:spPr>
            <a:xfrm>
              <a:off x="11319737" y="4391846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41" name="Google Shape;286;p38">
              <a:extLst>
                <a:ext uri="{FF2B5EF4-FFF2-40B4-BE49-F238E27FC236}">
                  <a16:creationId xmlns:a16="http://schemas.microsoft.com/office/drawing/2014/main" id="{FA6D0E72-7411-A16F-9E84-DCB3DD4BF1F3}"/>
                </a:ext>
              </a:extLst>
            </p:cNvPr>
            <p:cNvSpPr/>
            <p:nvPr/>
          </p:nvSpPr>
          <p:spPr>
            <a:xfrm>
              <a:off x="11469113" y="4391846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42" name="Google Shape;287;p38">
              <a:extLst>
                <a:ext uri="{FF2B5EF4-FFF2-40B4-BE49-F238E27FC236}">
                  <a16:creationId xmlns:a16="http://schemas.microsoft.com/office/drawing/2014/main" id="{35AF1945-5778-6F65-B35C-FEE8EB46A41A}"/>
                </a:ext>
              </a:extLst>
            </p:cNvPr>
            <p:cNvSpPr/>
            <p:nvPr/>
          </p:nvSpPr>
          <p:spPr>
            <a:xfrm>
              <a:off x="11618489" y="4391846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43" name="Google Shape;288;p38">
              <a:extLst>
                <a:ext uri="{FF2B5EF4-FFF2-40B4-BE49-F238E27FC236}">
                  <a16:creationId xmlns:a16="http://schemas.microsoft.com/office/drawing/2014/main" id="{0FAA084F-8B14-3C2A-596E-D87AC2BE0C84}"/>
                </a:ext>
              </a:extLst>
            </p:cNvPr>
            <p:cNvSpPr/>
            <p:nvPr/>
          </p:nvSpPr>
          <p:spPr>
            <a:xfrm>
              <a:off x="11767865" y="4391846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44" name="Google Shape;289;p38">
              <a:extLst>
                <a:ext uri="{FF2B5EF4-FFF2-40B4-BE49-F238E27FC236}">
                  <a16:creationId xmlns:a16="http://schemas.microsoft.com/office/drawing/2014/main" id="{B0D739F2-4D94-708D-7EF7-0D5A7B65EB19}"/>
                </a:ext>
              </a:extLst>
            </p:cNvPr>
            <p:cNvSpPr/>
            <p:nvPr/>
          </p:nvSpPr>
          <p:spPr>
            <a:xfrm>
              <a:off x="11917241" y="4391846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45" name="Google Shape;290;p38">
              <a:extLst>
                <a:ext uri="{FF2B5EF4-FFF2-40B4-BE49-F238E27FC236}">
                  <a16:creationId xmlns:a16="http://schemas.microsoft.com/office/drawing/2014/main" id="{ACE74DA2-4DC6-32D7-88AA-FE71C27F70F4}"/>
                </a:ext>
              </a:extLst>
            </p:cNvPr>
            <p:cNvSpPr/>
            <p:nvPr/>
          </p:nvSpPr>
          <p:spPr>
            <a:xfrm>
              <a:off x="12066617" y="4391846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46" name="Google Shape;291;p38">
              <a:extLst>
                <a:ext uri="{FF2B5EF4-FFF2-40B4-BE49-F238E27FC236}">
                  <a16:creationId xmlns:a16="http://schemas.microsoft.com/office/drawing/2014/main" id="{8366F7A9-88AB-46AF-938B-C98D770E5A45}"/>
                </a:ext>
              </a:extLst>
            </p:cNvPr>
            <p:cNvSpPr/>
            <p:nvPr/>
          </p:nvSpPr>
          <p:spPr>
            <a:xfrm>
              <a:off x="9975353" y="4548017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47" name="Google Shape;292;p38">
              <a:extLst>
                <a:ext uri="{FF2B5EF4-FFF2-40B4-BE49-F238E27FC236}">
                  <a16:creationId xmlns:a16="http://schemas.microsoft.com/office/drawing/2014/main" id="{C0DDEFC0-7DF9-9446-4C88-E35B136C9B7D}"/>
                </a:ext>
              </a:extLst>
            </p:cNvPr>
            <p:cNvSpPr/>
            <p:nvPr/>
          </p:nvSpPr>
          <p:spPr>
            <a:xfrm>
              <a:off x="10124729" y="4548017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48" name="Google Shape;293;p38">
              <a:extLst>
                <a:ext uri="{FF2B5EF4-FFF2-40B4-BE49-F238E27FC236}">
                  <a16:creationId xmlns:a16="http://schemas.microsoft.com/office/drawing/2014/main" id="{0304960A-D4FA-C4B7-A11C-C34599FD603A}"/>
                </a:ext>
              </a:extLst>
            </p:cNvPr>
            <p:cNvSpPr/>
            <p:nvPr/>
          </p:nvSpPr>
          <p:spPr>
            <a:xfrm>
              <a:off x="10274105" y="4548017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49" name="Google Shape;294;p38">
              <a:extLst>
                <a:ext uri="{FF2B5EF4-FFF2-40B4-BE49-F238E27FC236}">
                  <a16:creationId xmlns:a16="http://schemas.microsoft.com/office/drawing/2014/main" id="{759FD530-ADE2-2891-2FF7-73CF15246371}"/>
                </a:ext>
              </a:extLst>
            </p:cNvPr>
            <p:cNvSpPr/>
            <p:nvPr/>
          </p:nvSpPr>
          <p:spPr>
            <a:xfrm>
              <a:off x="10423481" y="4548017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50" name="Google Shape;295;p38">
              <a:extLst>
                <a:ext uri="{FF2B5EF4-FFF2-40B4-BE49-F238E27FC236}">
                  <a16:creationId xmlns:a16="http://schemas.microsoft.com/office/drawing/2014/main" id="{B0DB818B-0373-F738-4C89-97B78A45CF81}"/>
                </a:ext>
              </a:extLst>
            </p:cNvPr>
            <p:cNvSpPr/>
            <p:nvPr/>
          </p:nvSpPr>
          <p:spPr>
            <a:xfrm>
              <a:off x="10572857" y="4548017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51" name="Google Shape;296;p38">
              <a:extLst>
                <a:ext uri="{FF2B5EF4-FFF2-40B4-BE49-F238E27FC236}">
                  <a16:creationId xmlns:a16="http://schemas.microsoft.com/office/drawing/2014/main" id="{A0DB2A5D-8269-1A99-3F5D-414A5F1EFE65}"/>
                </a:ext>
              </a:extLst>
            </p:cNvPr>
            <p:cNvSpPr/>
            <p:nvPr/>
          </p:nvSpPr>
          <p:spPr>
            <a:xfrm>
              <a:off x="10722233" y="4548017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52" name="Google Shape;297;p38">
              <a:extLst>
                <a:ext uri="{FF2B5EF4-FFF2-40B4-BE49-F238E27FC236}">
                  <a16:creationId xmlns:a16="http://schemas.microsoft.com/office/drawing/2014/main" id="{EBB6FDFF-C810-6087-48E2-DF5F004B850F}"/>
                </a:ext>
              </a:extLst>
            </p:cNvPr>
            <p:cNvSpPr/>
            <p:nvPr/>
          </p:nvSpPr>
          <p:spPr>
            <a:xfrm>
              <a:off x="10871609" y="4548017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53" name="Google Shape;298;p38">
              <a:extLst>
                <a:ext uri="{FF2B5EF4-FFF2-40B4-BE49-F238E27FC236}">
                  <a16:creationId xmlns:a16="http://schemas.microsoft.com/office/drawing/2014/main" id="{1BCAFF0B-D92C-42BC-1323-9D57CAB0F363}"/>
                </a:ext>
              </a:extLst>
            </p:cNvPr>
            <p:cNvSpPr/>
            <p:nvPr/>
          </p:nvSpPr>
          <p:spPr>
            <a:xfrm>
              <a:off x="11020985" y="4548017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54" name="Google Shape;299;p38">
              <a:extLst>
                <a:ext uri="{FF2B5EF4-FFF2-40B4-BE49-F238E27FC236}">
                  <a16:creationId xmlns:a16="http://schemas.microsoft.com/office/drawing/2014/main" id="{03504578-4118-B9C5-3965-61C77D11DA21}"/>
                </a:ext>
              </a:extLst>
            </p:cNvPr>
            <p:cNvSpPr/>
            <p:nvPr/>
          </p:nvSpPr>
          <p:spPr>
            <a:xfrm>
              <a:off x="11170361" y="4548017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55" name="Google Shape;300;p38">
              <a:extLst>
                <a:ext uri="{FF2B5EF4-FFF2-40B4-BE49-F238E27FC236}">
                  <a16:creationId xmlns:a16="http://schemas.microsoft.com/office/drawing/2014/main" id="{E0E8A4E9-FE96-9B64-6293-FCDBA98D624B}"/>
                </a:ext>
              </a:extLst>
            </p:cNvPr>
            <p:cNvSpPr/>
            <p:nvPr/>
          </p:nvSpPr>
          <p:spPr>
            <a:xfrm>
              <a:off x="11319737" y="4548017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56" name="Google Shape;301;p38">
              <a:extLst>
                <a:ext uri="{FF2B5EF4-FFF2-40B4-BE49-F238E27FC236}">
                  <a16:creationId xmlns:a16="http://schemas.microsoft.com/office/drawing/2014/main" id="{06E8AE0F-BA67-B1E3-2C87-A3381B7D13F2}"/>
                </a:ext>
              </a:extLst>
            </p:cNvPr>
            <p:cNvSpPr/>
            <p:nvPr/>
          </p:nvSpPr>
          <p:spPr>
            <a:xfrm>
              <a:off x="11469113" y="4548017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57" name="Google Shape;302;p38">
              <a:extLst>
                <a:ext uri="{FF2B5EF4-FFF2-40B4-BE49-F238E27FC236}">
                  <a16:creationId xmlns:a16="http://schemas.microsoft.com/office/drawing/2014/main" id="{7A9DCBCA-8038-D166-C260-EDF259A03DDD}"/>
                </a:ext>
              </a:extLst>
            </p:cNvPr>
            <p:cNvSpPr/>
            <p:nvPr/>
          </p:nvSpPr>
          <p:spPr>
            <a:xfrm>
              <a:off x="11618489" y="4548017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58" name="Google Shape;303;p38">
              <a:extLst>
                <a:ext uri="{FF2B5EF4-FFF2-40B4-BE49-F238E27FC236}">
                  <a16:creationId xmlns:a16="http://schemas.microsoft.com/office/drawing/2014/main" id="{70AE3AF8-E110-AB6B-9462-64A394590B4C}"/>
                </a:ext>
              </a:extLst>
            </p:cNvPr>
            <p:cNvSpPr/>
            <p:nvPr/>
          </p:nvSpPr>
          <p:spPr>
            <a:xfrm>
              <a:off x="11767865" y="4548017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59" name="Google Shape;304;p38">
              <a:extLst>
                <a:ext uri="{FF2B5EF4-FFF2-40B4-BE49-F238E27FC236}">
                  <a16:creationId xmlns:a16="http://schemas.microsoft.com/office/drawing/2014/main" id="{C0B2C717-D567-946E-FC45-B387108F55CA}"/>
                </a:ext>
              </a:extLst>
            </p:cNvPr>
            <p:cNvSpPr/>
            <p:nvPr/>
          </p:nvSpPr>
          <p:spPr>
            <a:xfrm>
              <a:off x="11917241" y="4548017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60" name="Google Shape;305;p38">
              <a:extLst>
                <a:ext uri="{FF2B5EF4-FFF2-40B4-BE49-F238E27FC236}">
                  <a16:creationId xmlns:a16="http://schemas.microsoft.com/office/drawing/2014/main" id="{FF2E5DEE-C4DE-579E-2AEB-40AD882274B3}"/>
                </a:ext>
              </a:extLst>
            </p:cNvPr>
            <p:cNvSpPr/>
            <p:nvPr/>
          </p:nvSpPr>
          <p:spPr>
            <a:xfrm>
              <a:off x="12066617" y="4548017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61" name="Google Shape;306;p38">
              <a:extLst>
                <a:ext uri="{FF2B5EF4-FFF2-40B4-BE49-F238E27FC236}">
                  <a16:creationId xmlns:a16="http://schemas.microsoft.com/office/drawing/2014/main" id="{1DC147B3-A18A-31BB-0FEF-B94209667563}"/>
                </a:ext>
              </a:extLst>
            </p:cNvPr>
            <p:cNvSpPr/>
            <p:nvPr/>
          </p:nvSpPr>
          <p:spPr>
            <a:xfrm>
              <a:off x="9975353" y="4704188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62" name="Google Shape;307;p38">
              <a:extLst>
                <a:ext uri="{FF2B5EF4-FFF2-40B4-BE49-F238E27FC236}">
                  <a16:creationId xmlns:a16="http://schemas.microsoft.com/office/drawing/2014/main" id="{833BF830-8F6B-3F6B-2AED-45FD01152555}"/>
                </a:ext>
              </a:extLst>
            </p:cNvPr>
            <p:cNvSpPr/>
            <p:nvPr/>
          </p:nvSpPr>
          <p:spPr>
            <a:xfrm>
              <a:off x="10124729" y="4704188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63" name="Google Shape;308;p38">
              <a:extLst>
                <a:ext uri="{FF2B5EF4-FFF2-40B4-BE49-F238E27FC236}">
                  <a16:creationId xmlns:a16="http://schemas.microsoft.com/office/drawing/2014/main" id="{66CBAC09-CD29-DF1C-DF6D-0B9757E1E387}"/>
                </a:ext>
              </a:extLst>
            </p:cNvPr>
            <p:cNvSpPr/>
            <p:nvPr/>
          </p:nvSpPr>
          <p:spPr>
            <a:xfrm>
              <a:off x="10274105" y="4704188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64" name="Google Shape;309;p38">
              <a:extLst>
                <a:ext uri="{FF2B5EF4-FFF2-40B4-BE49-F238E27FC236}">
                  <a16:creationId xmlns:a16="http://schemas.microsoft.com/office/drawing/2014/main" id="{70C1B724-DD00-6934-FBD9-EB7D3071869D}"/>
                </a:ext>
              </a:extLst>
            </p:cNvPr>
            <p:cNvSpPr/>
            <p:nvPr/>
          </p:nvSpPr>
          <p:spPr>
            <a:xfrm>
              <a:off x="10423481" y="4704188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65" name="Google Shape;310;p38">
              <a:extLst>
                <a:ext uri="{FF2B5EF4-FFF2-40B4-BE49-F238E27FC236}">
                  <a16:creationId xmlns:a16="http://schemas.microsoft.com/office/drawing/2014/main" id="{C51571D1-E2E1-44A3-DEC6-F14FEEF6EA3C}"/>
                </a:ext>
              </a:extLst>
            </p:cNvPr>
            <p:cNvSpPr/>
            <p:nvPr/>
          </p:nvSpPr>
          <p:spPr>
            <a:xfrm>
              <a:off x="10572857" y="4704188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66" name="Google Shape;311;p38">
              <a:extLst>
                <a:ext uri="{FF2B5EF4-FFF2-40B4-BE49-F238E27FC236}">
                  <a16:creationId xmlns:a16="http://schemas.microsoft.com/office/drawing/2014/main" id="{DB50A9EB-0B55-0C88-E44E-7F6540B2C133}"/>
                </a:ext>
              </a:extLst>
            </p:cNvPr>
            <p:cNvSpPr/>
            <p:nvPr/>
          </p:nvSpPr>
          <p:spPr>
            <a:xfrm>
              <a:off x="10722233" y="4704188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67" name="Google Shape;312;p38">
              <a:extLst>
                <a:ext uri="{FF2B5EF4-FFF2-40B4-BE49-F238E27FC236}">
                  <a16:creationId xmlns:a16="http://schemas.microsoft.com/office/drawing/2014/main" id="{4500089D-DFC3-9AA6-13C3-DC33A36028D5}"/>
                </a:ext>
              </a:extLst>
            </p:cNvPr>
            <p:cNvSpPr/>
            <p:nvPr/>
          </p:nvSpPr>
          <p:spPr>
            <a:xfrm>
              <a:off x="10871609" y="4704188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68" name="Google Shape;313;p38">
              <a:extLst>
                <a:ext uri="{FF2B5EF4-FFF2-40B4-BE49-F238E27FC236}">
                  <a16:creationId xmlns:a16="http://schemas.microsoft.com/office/drawing/2014/main" id="{E2AC45DA-F25B-910E-B141-09B4D8152440}"/>
                </a:ext>
              </a:extLst>
            </p:cNvPr>
            <p:cNvSpPr/>
            <p:nvPr/>
          </p:nvSpPr>
          <p:spPr>
            <a:xfrm>
              <a:off x="11020985" y="4704188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69" name="Google Shape;314;p38">
              <a:extLst>
                <a:ext uri="{FF2B5EF4-FFF2-40B4-BE49-F238E27FC236}">
                  <a16:creationId xmlns:a16="http://schemas.microsoft.com/office/drawing/2014/main" id="{E726383D-CEC9-F758-89BF-3B87B99AC184}"/>
                </a:ext>
              </a:extLst>
            </p:cNvPr>
            <p:cNvSpPr/>
            <p:nvPr/>
          </p:nvSpPr>
          <p:spPr>
            <a:xfrm>
              <a:off x="11170361" y="4704188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70" name="Google Shape;315;p38">
              <a:extLst>
                <a:ext uri="{FF2B5EF4-FFF2-40B4-BE49-F238E27FC236}">
                  <a16:creationId xmlns:a16="http://schemas.microsoft.com/office/drawing/2014/main" id="{3A292C15-7D90-A8C2-0641-79F19C3C07E3}"/>
                </a:ext>
              </a:extLst>
            </p:cNvPr>
            <p:cNvSpPr/>
            <p:nvPr/>
          </p:nvSpPr>
          <p:spPr>
            <a:xfrm>
              <a:off x="11319737" y="4704188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71" name="Google Shape;316;p38">
              <a:extLst>
                <a:ext uri="{FF2B5EF4-FFF2-40B4-BE49-F238E27FC236}">
                  <a16:creationId xmlns:a16="http://schemas.microsoft.com/office/drawing/2014/main" id="{33075B96-6979-C20F-43DD-12EDBAE86CCF}"/>
                </a:ext>
              </a:extLst>
            </p:cNvPr>
            <p:cNvSpPr/>
            <p:nvPr/>
          </p:nvSpPr>
          <p:spPr>
            <a:xfrm>
              <a:off x="11469113" y="4704188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72" name="Google Shape;317;p38">
              <a:extLst>
                <a:ext uri="{FF2B5EF4-FFF2-40B4-BE49-F238E27FC236}">
                  <a16:creationId xmlns:a16="http://schemas.microsoft.com/office/drawing/2014/main" id="{428E0AFB-CC37-4FF2-9FB6-5D3BA2B39FA2}"/>
                </a:ext>
              </a:extLst>
            </p:cNvPr>
            <p:cNvSpPr/>
            <p:nvPr/>
          </p:nvSpPr>
          <p:spPr>
            <a:xfrm>
              <a:off x="11618489" y="4704188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73" name="Google Shape;318;p38">
              <a:extLst>
                <a:ext uri="{FF2B5EF4-FFF2-40B4-BE49-F238E27FC236}">
                  <a16:creationId xmlns:a16="http://schemas.microsoft.com/office/drawing/2014/main" id="{BCB04AC1-9AFB-C737-F92B-AA1372AAFF40}"/>
                </a:ext>
              </a:extLst>
            </p:cNvPr>
            <p:cNvSpPr/>
            <p:nvPr/>
          </p:nvSpPr>
          <p:spPr>
            <a:xfrm>
              <a:off x="11767865" y="4704188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74" name="Google Shape;319;p38">
              <a:extLst>
                <a:ext uri="{FF2B5EF4-FFF2-40B4-BE49-F238E27FC236}">
                  <a16:creationId xmlns:a16="http://schemas.microsoft.com/office/drawing/2014/main" id="{ED9A02C5-E790-55E6-A788-93AD1B5FADAD}"/>
                </a:ext>
              </a:extLst>
            </p:cNvPr>
            <p:cNvSpPr/>
            <p:nvPr/>
          </p:nvSpPr>
          <p:spPr>
            <a:xfrm>
              <a:off x="11917241" y="4704188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75" name="Google Shape;320;p38">
              <a:extLst>
                <a:ext uri="{FF2B5EF4-FFF2-40B4-BE49-F238E27FC236}">
                  <a16:creationId xmlns:a16="http://schemas.microsoft.com/office/drawing/2014/main" id="{5BE30064-AE9C-9A0F-A0FF-5CD5A491DD23}"/>
                </a:ext>
              </a:extLst>
            </p:cNvPr>
            <p:cNvSpPr/>
            <p:nvPr/>
          </p:nvSpPr>
          <p:spPr>
            <a:xfrm>
              <a:off x="12066617" y="4704188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76" name="Google Shape;321;p38">
              <a:extLst>
                <a:ext uri="{FF2B5EF4-FFF2-40B4-BE49-F238E27FC236}">
                  <a16:creationId xmlns:a16="http://schemas.microsoft.com/office/drawing/2014/main" id="{A284BCC1-5067-E486-9C13-792178DCA598}"/>
                </a:ext>
              </a:extLst>
            </p:cNvPr>
            <p:cNvSpPr/>
            <p:nvPr/>
          </p:nvSpPr>
          <p:spPr>
            <a:xfrm>
              <a:off x="9975353" y="4860359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77" name="Google Shape;322;p38">
              <a:extLst>
                <a:ext uri="{FF2B5EF4-FFF2-40B4-BE49-F238E27FC236}">
                  <a16:creationId xmlns:a16="http://schemas.microsoft.com/office/drawing/2014/main" id="{8E40CF3F-0428-8C76-0431-EE97D76D2848}"/>
                </a:ext>
              </a:extLst>
            </p:cNvPr>
            <p:cNvSpPr/>
            <p:nvPr/>
          </p:nvSpPr>
          <p:spPr>
            <a:xfrm>
              <a:off x="10124729" y="4860359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78" name="Google Shape;323;p38">
              <a:extLst>
                <a:ext uri="{FF2B5EF4-FFF2-40B4-BE49-F238E27FC236}">
                  <a16:creationId xmlns:a16="http://schemas.microsoft.com/office/drawing/2014/main" id="{021A8C6F-1F39-33F2-FBC3-AAECF38CDD0B}"/>
                </a:ext>
              </a:extLst>
            </p:cNvPr>
            <p:cNvSpPr/>
            <p:nvPr/>
          </p:nvSpPr>
          <p:spPr>
            <a:xfrm>
              <a:off x="10274105" y="4860359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79" name="Google Shape;324;p38">
              <a:extLst>
                <a:ext uri="{FF2B5EF4-FFF2-40B4-BE49-F238E27FC236}">
                  <a16:creationId xmlns:a16="http://schemas.microsoft.com/office/drawing/2014/main" id="{525DEF04-F7F9-A7F7-4F5F-424203F7D6FB}"/>
                </a:ext>
              </a:extLst>
            </p:cNvPr>
            <p:cNvSpPr/>
            <p:nvPr/>
          </p:nvSpPr>
          <p:spPr>
            <a:xfrm>
              <a:off x="10423481" y="4860359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80" name="Google Shape;325;p38">
              <a:extLst>
                <a:ext uri="{FF2B5EF4-FFF2-40B4-BE49-F238E27FC236}">
                  <a16:creationId xmlns:a16="http://schemas.microsoft.com/office/drawing/2014/main" id="{87F622F9-B131-8743-0E9A-D6DE8101A93A}"/>
                </a:ext>
              </a:extLst>
            </p:cNvPr>
            <p:cNvSpPr/>
            <p:nvPr/>
          </p:nvSpPr>
          <p:spPr>
            <a:xfrm>
              <a:off x="10572857" y="4860359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81" name="Google Shape;326;p38">
              <a:extLst>
                <a:ext uri="{FF2B5EF4-FFF2-40B4-BE49-F238E27FC236}">
                  <a16:creationId xmlns:a16="http://schemas.microsoft.com/office/drawing/2014/main" id="{1F115EC6-4D5B-F539-1044-25493F46006F}"/>
                </a:ext>
              </a:extLst>
            </p:cNvPr>
            <p:cNvSpPr/>
            <p:nvPr/>
          </p:nvSpPr>
          <p:spPr>
            <a:xfrm>
              <a:off x="10722233" y="4860359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82" name="Google Shape;327;p38">
              <a:extLst>
                <a:ext uri="{FF2B5EF4-FFF2-40B4-BE49-F238E27FC236}">
                  <a16:creationId xmlns:a16="http://schemas.microsoft.com/office/drawing/2014/main" id="{F4F55FEC-0CFA-0FE2-22C8-3C7EDFF18DCE}"/>
                </a:ext>
              </a:extLst>
            </p:cNvPr>
            <p:cNvSpPr/>
            <p:nvPr/>
          </p:nvSpPr>
          <p:spPr>
            <a:xfrm>
              <a:off x="10871609" y="4860359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83" name="Google Shape;328;p38">
              <a:extLst>
                <a:ext uri="{FF2B5EF4-FFF2-40B4-BE49-F238E27FC236}">
                  <a16:creationId xmlns:a16="http://schemas.microsoft.com/office/drawing/2014/main" id="{D98970C9-AF04-9CAC-2405-F5C3FE14D640}"/>
                </a:ext>
              </a:extLst>
            </p:cNvPr>
            <p:cNvSpPr/>
            <p:nvPr/>
          </p:nvSpPr>
          <p:spPr>
            <a:xfrm>
              <a:off x="11020985" y="4860359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84" name="Google Shape;329;p38">
              <a:extLst>
                <a:ext uri="{FF2B5EF4-FFF2-40B4-BE49-F238E27FC236}">
                  <a16:creationId xmlns:a16="http://schemas.microsoft.com/office/drawing/2014/main" id="{822E119D-03EC-5010-A7DA-405199D2578B}"/>
                </a:ext>
              </a:extLst>
            </p:cNvPr>
            <p:cNvSpPr/>
            <p:nvPr/>
          </p:nvSpPr>
          <p:spPr>
            <a:xfrm>
              <a:off x="11170361" y="4860359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85" name="Google Shape;330;p38">
              <a:extLst>
                <a:ext uri="{FF2B5EF4-FFF2-40B4-BE49-F238E27FC236}">
                  <a16:creationId xmlns:a16="http://schemas.microsoft.com/office/drawing/2014/main" id="{D2EB7F2E-AE9A-6074-1738-A3250928818B}"/>
                </a:ext>
              </a:extLst>
            </p:cNvPr>
            <p:cNvSpPr/>
            <p:nvPr/>
          </p:nvSpPr>
          <p:spPr>
            <a:xfrm>
              <a:off x="11319737" y="4860359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86" name="Google Shape;331;p38">
              <a:extLst>
                <a:ext uri="{FF2B5EF4-FFF2-40B4-BE49-F238E27FC236}">
                  <a16:creationId xmlns:a16="http://schemas.microsoft.com/office/drawing/2014/main" id="{0AD6B0D1-72CF-4F8D-5522-BA38EAA89ECA}"/>
                </a:ext>
              </a:extLst>
            </p:cNvPr>
            <p:cNvSpPr/>
            <p:nvPr/>
          </p:nvSpPr>
          <p:spPr>
            <a:xfrm>
              <a:off x="11469113" y="4860359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87" name="Google Shape;332;p38">
              <a:extLst>
                <a:ext uri="{FF2B5EF4-FFF2-40B4-BE49-F238E27FC236}">
                  <a16:creationId xmlns:a16="http://schemas.microsoft.com/office/drawing/2014/main" id="{3E0CEA87-6DF6-F4A4-7A83-DC6120EFA227}"/>
                </a:ext>
              </a:extLst>
            </p:cNvPr>
            <p:cNvSpPr/>
            <p:nvPr/>
          </p:nvSpPr>
          <p:spPr>
            <a:xfrm>
              <a:off x="11618489" y="4860359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88" name="Google Shape;333;p38">
              <a:extLst>
                <a:ext uri="{FF2B5EF4-FFF2-40B4-BE49-F238E27FC236}">
                  <a16:creationId xmlns:a16="http://schemas.microsoft.com/office/drawing/2014/main" id="{062F1A22-B8CA-C69A-43F6-37AB8BEDDF09}"/>
                </a:ext>
              </a:extLst>
            </p:cNvPr>
            <p:cNvSpPr/>
            <p:nvPr/>
          </p:nvSpPr>
          <p:spPr>
            <a:xfrm>
              <a:off x="11767865" y="4860359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89" name="Google Shape;334;p38">
              <a:extLst>
                <a:ext uri="{FF2B5EF4-FFF2-40B4-BE49-F238E27FC236}">
                  <a16:creationId xmlns:a16="http://schemas.microsoft.com/office/drawing/2014/main" id="{C4608245-7459-1E25-04F2-148847B6CE69}"/>
                </a:ext>
              </a:extLst>
            </p:cNvPr>
            <p:cNvSpPr/>
            <p:nvPr/>
          </p:nvSpPr>
          <p:spPr>
            <a:xfrm>
              <a:off x="11917241" y="4860359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90" name="Google Shape;335;p38">
              <a:extLst>
                <a:ext uri="{FF2B5EF4-FFF2-40B4-BE49-F238E27FC236}">
                  <a16:creationId xmlns:a16="http://schemas.microsoft.com/office/drawing/2014/main" id="{E154D873-4079-067B-FE19-3B55720D94B3}"/>
                </a:ext>
              </a:extLst>
            </p:cNvPr>
            <p:cNvSpPr/>
            <p:nvPr/>
          </p:nvSpPr>
          <p:spPr>
            <a:xfrm>
              <a:off x="12066617" y="4860359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91" name="Google Shape;336;p38">
              <a:extLst>
                <a:ext uri="{FF2B5EF4-FFF2-40B4-BE49-F238E27FC236}">
                  <a16:creationId xmlns:a16="http://schemas.microsoft.com/office/drawing/2014/main" id="{03631E18-EF7F-FA20-C3A0-3B233FECFDF3}"/>
                </a:ext>
              </a:extLst>
            </p:cNvPr>
            <p:cNvSpPr/>
            <p:nvPr/>
          </p:nvSpPr>
          <p:spPr>
            <a:xfrm>
              <a:off x="9975353" y="5016530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92" name="Google Shape;337;p38">
              <a:extLst>
                <a:ext uri="{FF2B5EF4-FFF2-40B4-BE49-F238E27FC236}">
                  <a16:creationId xmlns:a16="http://schemas.microsoft.com/office/drawing/2014/main" id="{27C44FAC-6C83-A3F1-E0F0-B91C1B28C171}"/>
                </a:ext>
              </a:extLst>
            </p:cNvPr>
            <p:cNvSpPr/>
            <p:nvPr/>
          </p:nvSpPr>
          <p:spPr>
            <a:xfrm>
              <a:off x="10124729" y="5016530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93" name="Google Shape;338;p38">
              <a:extLst>
                <a:ext uri="{FF2B5EF4-FFF2-40B4-BE49-F238E27FC236}">
                  <a16:creationId xmlns:a16="http://schemas.microsoft.com/office/drawing/2014/main" id="{98FC7FAA-83B5-2915-1E65-9D0CB3C1353A}"/>
                </a:ext>
              </a:extLst>
            </p:cNvPr>
            <p:cNvSpPr/>
            <p:nvPr/>
          </p:nvSpPr>
          <p:spPr>
            <a:xfrm>
              <a:off x="10274105" y="5016530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94" name="Google Shape;339;p38">
              <a:extLst>
                <a:ext uri="{FF2B5EF4-FFF2-40B4-BE49-F238E27FC236}">
                  <a16:creationId xmlns:a16="http://schemas.microsoft.com/office/drawing/2014/main" id="{AB9A353D-5361-E817-C7EF-93DBA61E402F}"/>
                </a:ext>
              </a:extLst>
            </p:cNvPr>
            <p:cNvSpPr/>
            <p:nvPr/>
          </p:nvSpPr>
          <p:spPr>
            <a:xfrm>
              <a:off x="10423481" y="5016530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95" name="Google Shape;340;p38">
              <a:extLst>
                <a:ext uri="{FF2B5EF4-FFF2-40B4-BE49-F238E27FC236}">
                  <a16:creationId xmlns:a16="http://schemas.microsoft.com/office/drawing/2014/main" id="{A25770B6-56EA-68C0-FD5E-767153739A62}"/>
                </a:ext>
              </a:extLst>
            </p:cNvPr>
            <p:cNvSpPr/>
            <p:nvPr/>
          </p:nvSpPr>
          <p:spPr>
            <a:xfrm>
              <a:off x="10572857" y="5016530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96" name="Google Shape;341;p38">
              <a:extLst>
                <a:ext uri="{FF2B5EF4-FFF2-40B4-BE49-F238E27FC236}">
                  <a16:creationId xmlns:a16="http://schemas.microsoft.com/office/drawing/2014/main" id="{6DF0551D-ADFF-120F-26D4-62B26788EAC2}"/>
                </a:ext>
              </a:extLst>
            </p:cNvPr>
            <p:cNvSpPr/>
            <p:nvPr/>
          </p:nvSpPr>
          <p:spPr>
            <a:xfrm>
              <a:off x="10722233" y="5016530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97" name="Google Shape;342;p38">
              <a:extLst>
                <a:ext uri="{FF2B5EF4-FFF2-40B4-BE49-F238E27FC236}">
                  <a16:creationId xmlns:a16="http://schemas.microsoft.com/office/drawing/2014/main" id="{7416808D-0655-5883-57FB-87BAA5C716C5}"/>
                </a:ext>
              </a:extLst>
            </p:cNvPr>
            <p:cNvSpPr/>
            <p:nvPr/>
          </p:nvSpPr>
          <p:spPr>
            <a:xfrm>
              <a:off x="10871609" y="5016530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98" name="Google Shape;343;p38">
              <a:extLst>
                <a:ext uri="{FF2B5EF4-FFF2-40B4-BE49-F238E27FC236}">
                  <a16:creationId xmlns:a16="http://schemas.microsoft.com/office/drawing/2014/main" id="{BA101325-9B56-71B4-3388-0AFE553D6847}"/>
                </a:ext>
              </a:extLst>
            </p:cNvPr>
            <p:cNvSpPr/>
            <p:nvPr/>
          </p:nvSpPr>
          <p:spPr>
            <a:xfrm>
              <a:off x="11020985" y="5016530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99" name="Google Shape;344;p38">
              <a:extLst>
                <a:ext uri="{FF2B5EF4-FFF2-40B4-BE49-F238E27FC236}">
                  <a16:creationId xmlns:a16="http://schemas.microsoft.com/office/drawing/2014/main" id="{88B19AC6-09AE-0EB1-9EA5-7E820269229F}"/>
                </a:ext>
              </a:extLst>
            </p:cNvPr>
            <p:cNvSpPr/>
            <p:nvPr/>
          </p:nvSpPr>
          <p:spPr>
            <a:xfrm>
              <a:off x="11170361" y="5016530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00" name="Google Shape;345;p38">
              <a:extLst>
                <a:ext uri="{FF2B5EF4-FFF2-40B4-BE49-F238E27FC236}">
                  <a16:creationId xmlns:a16="http://schemas.microsoft.com/office/drawing/2014/main" id="{F502BAB7-2050-FE17-1B76-EB8C7F295F93}"/>
                </a:ext>
              </a:extLst>
            </p:cNvPr>
            <p:cNvSpPr/>
            <p:nvPr/>
          </p:nvSpPr>
          <p:spPr>
            <a:xfrm>
              <a:off x="11319737" y="5016530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01" name="Google Shape;346;p38">
              <a:extLst>
                <a:ext uri="{FF2B5EF4-FFF2-40B4-BE49-F238E27FC236}">
                  <a16:creationId xmlns:a16="http://schemas.microsoft.com/office/drawing/2014/main" id="{651A3113-AA16-3292-CCDE-32022E1E1D8D}"/>
                </a:ext>
              </a:extLst>
            </p:cNvPr>
            <p:cNvSpPr/>
            <p:nvPr/>
          </p:nvSpPr>
          <p:spPr>
            <a:xfrm>
              <a:off x="11469113" y="5016530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02" name="Google Shape;347;p38">
              <a:extLst>
                <a:ext uri="{FF2B5EF4-FFF2-40B4-BE49-F238E27FC236}">
                  <a16:creationId xmlns:a16="http://schemas.microsoft.com/office/drawing/2014/main" id="{E57858F0-88AF-3A73-4B35-7DEEA6F48E4C}"/>
                </a:ext>
              </a:extLst>
            </p:cNvPr>
            <p:cNvSpPr/>
            <p:nvPr/>
          </p:nvSpPr>
          <p:spPr>
            <a:xfrm>
              <a:off x="11618489" y="5016530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03" name="Google Shape;348;p38">
              <a:extLst>
                <a:ext uri="{FF2B5EF4-FFF2-40B4-BE49-F238E27FC236}">
                  <a16:creationId xmlns:a16="http://schemas.microsoft.com/office/drawing/2014/main" id="{3AA01CCF-6E4E-AAD2-2EA1-4C65FA1C8489}"/>
                </a:ext>
              </a:extLst>
            </p:cNvPr>
            <p:cNvSpPr/>
            <p:nvPr/>
          </p:nvSpPr>
          <p:spPr>
            <a:xfrm>
              <a:off x="11767865" y="5016530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04" name="Google Shape;349;p38">
              <a:extLst>
                <a:ext uri="{FF2B5EF4-FFF2-40B4-BE49-F238E27FC236}">
                  <a16:creationId xmlns:a16="http://schemas.microsoft.com/office/drawing/2014/main" id="{98F671F2-5F88-7E39-4A08-FF85463C64CA}"/>
                </a:ext>
              </a:extLst>
            </p:cNvPr>
            <p:cNvSpPr/>
            <p:nvPr/>
          </p:nvSpPr>
          <p:spPr>
            <a:xfrm>
              <a:off x="11917241" y="5016530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05" name="Google Shape;350;p38">
              <a:extLst>
                <a:ext uri="{FF2B5EF4-FFF2-40B4-BE49-F238E27FC236}">
                  <a16:creationId xmlns:a16="http://schemas.microsoft.com/office/drawing/2014/main" id="{51BA62EC-08D8-6285-FAA4-6842620FDA7E}"/>
                </a:ext>
              </a:extLst>
            </p:cNvPr>
            <p:cNvSpPr/>
            <p:nvPr/>
          </p:nvSpPr>
          <p:spPr>
            <a:xfrm>
              <a:off x="12066617" y="5016530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06" name="Google Shape;351;p38">
              <a:extLst>
                <a:ext uri="{FF2B5EF4-FFF2-40B4-BE49-F238E27FC236}">
                  <a16:creationId xmlns:a16="http://schemas.microsoft.com/office/drawing/2014/main" id="{3B4AEA13-F1C9-4725-6565-B7748AD84633}"/>
                </a:ext>
              </a:extLst>
            </p:cNvPr>
            <p:cNvSpPr/>
            <p:nvPr/>
          </p:nvSpPr>
          <p:spPr>
            <a:xfrm>
              <a:off x="9975353" y="5178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07" name="Google Shape;352;p38">
              <a:extLst>
                <a:ext uri="{FF2B5EF4-FFF2-40B4-BE49-F238E27FC236}">
                  <a16:creationId xmlns:a16="http://schemas.microsoft.com/office/drawing/2014/main" id="{13B185FC-28F2-E757-5D95-B879D7FD6238}"/>
                </a:ext>
              </a:extLst>
            </p:cNvPr>
            <p:cNvSpPr/>
            <p:nvPr/>
          </p:nvSpPr>
          <p:spPr>
            <a:xfrm>
              <a:off x="10124729" y="5178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08" name="Google Shape;353;p38">
              <a:extLst>
                <a:ext uri="{FF2B5EF4-FFF2-40B4-BE49-F238E27FC236}">
                  <a16:creationId xmlns:a16="http://schemas.microsoft.com/office/drawing/2014/main" id="{FE24B9BB-93FA-BB81-3455-D882402AFD44}"/>
                </a:ext>
              </a:extLst>
            </p:cNvPr>
            <p:cNvSpPr/>
            <p:nvPr/>
          </p:nvSpPr>
          <p:spPr>
            <a:xfrm>
              <a:off x="10274105" y="5178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09" name="Google Shape;354;p38">
              <a:extLst>
                <a:ext uri="{FF2B5EF4-FFF2-40B4-BE49-F238E27FC236}">
                  <a16:creationId xmlns:a16="http://schemas.microsoft.com/office/drawing/2014/main" id="{43619433-CC2E-D4C0-9B11-16057704C20C}"/>
                </a:ext>
              </a:extLst>
            </p:cNvPr>
            <p:cNvSpPr/>
            <p:nvPr/>
          </p:nvSpPr>
          <p:spPr>
            <a:xfrm>
              <a:off x="10423481" y="5178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10" name="Google Shape;355;p38">
              <a:extLst>
                <a:ext uri="{FF2B5EF4-FFF2-40B4-BE49-F238E27FC236}">
                  <a16:creationId xmlns:a16="http://schemas.microsoft.com/office/drawing/2014/main" id="{889C8860-65FF-1D55-896E-9DA129D854C4}"/>
                </a:ext>
              </a:extLst>
            </p:cNvPr>
            <p:cNvSpPr/>
            <p:nvPr/>
          </p:nvSpPr>
          <p:spPr>
            <a:xfrm>
              <a:off x="10572857" y="5178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11" name="Google Shape;356;p38">
              <a:extLst>
                <a:ext uri="{FF2B5EF4-FFF2-40B4-BE49-F238E27FC236}">
                  <a16:creationId xmlns:a16="http://schemas.microsoft.com/office/drawing/2014/main" id="{4A2F92BF-7BEE-0E78-CFEB-AB3BC57A5B48}"/>
                </a:ext>
              </a:extLst>
            </p:cNvPr>
            <p:cNvSpPr/>
            <p:nvPr/>
          </p:nvSpPr>
          <p:spPr>
            <a:xfrm>
              <a:off x="10722233" y="5178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12" name="Google Shape;357;p38">
              <a:extLst>
                <a:ext uri="{FF2B5EF4-FFF2-40B4-BE49-F238E27FC236}">
                  <a16:creationId xmlns:a16="http://schemas.microsoft.com/office/drawing/2014/main" id="{04BC53B1-4A31-BEE5-87E0-ED35F0AB8700}"/>
                </a:ext>
              </a:extLst>
            </p:cNvPr>
            <p:cNvSpPr/>
            <p:nvPr/>
          </p:nvSpPr>
          <p:spPr>
            <a:xfrm>
              <a:off x="10871609" y="5178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13" name="Google Shape;358;p38">
              <a:extLst>
                <a:ext uri="{FF2B5EF4-FFF2-40B4-BE49-F238E27FC236}">
                  <a16:creationId xmlns:a16="http://schemas.microsoft.com/office/drawing/2014/main" id="{5A5C63B7-39F7-C6EE-940C-CA1355A2214D}"/>
                </a:ext>
              </a:extLst>
            </p:cNvPr>
            <p:cNvSpPr/>
            <p:nvPr/>
          </p:nvSpPr>
          <p:spPr>
            <a:xfrm>
              <a:off x="11020985" y="5178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14" name="Google Shape;359;p38">
              <a:extLst>
                <a:ext uri="{FF2B5EF4-FFF2-40B4-BE49-F238E27FC236}">
                  <a16:creationId xmlns:a16="http://schemas.microsoft.com/office/drawing/2014/main" id="{8DC3E343-9D89-D9B8-6393-7CD3539903C3}"/>
                </a:ext>
              </a:extLst>
            </p:cNvPr>
            <p:cNvSpPr/>
            <p:nvPr/>
          </p:nvSpPr>
          <p:spPr>
            <a:xfrm>
              <a:off x="11170361" y="5178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15" name="Google Shape;360;p38">
              <a:extLst>
                <a:ext uri="{FF2B5EF4-FFF2-40B4-BE49-F238E27FC236}">
                  <a16:creationId xmlns:a16="http://schemas.microsoft.com/office/drawing/2014/main" id="{77A97C4A-ACE4-E58A-921F-51F623DA44A3}"/>
                </a:ext>
              </a:extLst>
            </p:cNvPr>
            <p:cNvSpPr/>
            <p:nvPr/>
          </p:nvSpPr>
          <p:spPr>
            <a:xfrm>
              <a:off x="11319737" y="5178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16" name="Google Shape;361;p38">
              <a:extLst>
                <a:ext uri="{FF2B5EF4-FFF2-40B4-BE49-F238E27FC236}">
                  <a16:creationId xmlns:a16="http://schemas.microsoft.com/office/drawing/2014/main" id="{1D115BBD-2E45-5180-55A3-003D5F995D35}"/>
                </a:ext>
              </a:extLst>
            </p:cNvPr>
            <p:cNvSpPr/>
            <p:nvPr/>
          </p:nvSpPr>
          <p:spPr>
            <a:xfrm>
              <a:off x="11469113" y="5178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17" name="Google Shape;362;p38">
              <a:extLst>
                <a:ext uri="{FF2B5EF4-FFF2-40B4-BE49-F238E27FC236}">
                  <a16:creationId xmlns:a16="http://schemas.microsoft.com/office/drawing/2014/main" id="{6BA09DFE-9A40-77C4-D966-0FA3E436B913}"/>
                </a:ext>
              </a:extLst>
            </p:cNvPr>
            <p:cNvSpPr/>
            <p:nvPr/>
          </p:nvSpPr>
          <p:spPr>
            <a:xfrm>
              <a:off x="11618489" y="5178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18" name="Google Shape;363;p38">
              <a:extLst>
                <a:ext uri="{FF2B5EF4-FFF2-40B4-BE49-F238E27FC236}">
                  <a16:creationId xmlns:a16="http://schemas.microsoft.com/office/drawing/2014/main" id="{F2764E58-9651-BC83-6835-656E09A285D2}"/>
                </a:ext>
              </a:extLst>
            </p:cNvPr>
            <p:cNvSpPr/>
            <p:nvPr/>
          </p:nvSpPr>
          <p:spPr>
            <a:xfrm>
              <a:off x="11767865" y="5178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19" name="Google Shape;364;p38">
              <a:extLst>
                <a:ext uri="{FF2B5EF4-FFF2-40B4-BE49-F238E27FC236}">
                  <a16:creationId xmlns:a16="http://schemas.microsoft.com/office/drawing/2014/main" id="{A8088FDC-A4EE-8D03-D8C7-72B1C5602731}"/>
                </a:ext>
              </a:extLst>
            </p:cNvPr>
            <p:cNvSpPr/>
            <p:nvPr/>
          </p:nvSpPr>
          <p:spPr>
            <a:xfrm>
              <a:off x="11917241" y="5178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20" name="Google Shape;365;p38">
              <a:extLst>
                <a:ext uri="{FF2B5EF4-FFF2-40B4-BE49-F238E27FC236}">
                  <a16:creationId xmlns:a16="http://schemas.microsoft.com/office/drawing/2014/main" id="{D3F5569C-4A01-3829-393F-AA7AD0CE9E26}"/>
                </a:ext>
              </a:extLst>
            </p:cNvPr>
            <p:cNvSpPr/>
            <p:nvPr/>
          </p:nvSpPr>
          <p:spPr>
            <a:xfrm>
              <a:off x="12066617" y="5178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21" name="Google Shape;366;p38">
              <a:extLst>
                <a:ext uri="{FF2B5EF4-FFF2-40B4-BE49-F238E27FC236}">
                  <a16:creationId xmlns:a16="http://schemas.microsoft.com/office/drawing/2014/main" id="{A5857944-DE2E-5861-1A68-1B1A652512F4}"/>
                </a:ext>
              </a:extLst>
            </p:cNvPr>
            <p:cNvSpPr/>
            <p:nvPr/>
          </p:nvSpPr>
          <p:spPr>
            <a:xfrm>
              <a:off x="9975353" y="53308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22" name="Google Shape;367;p38">
              <a:extLst>
                <a:ext uri="{FF2B5EF4-FFF2-40B4-BE49-F238E27FC236}">
                  <a16:creationId xmlns:a16="http://schemas.microsoft.com/office/drawing/2014/main" id="{3F6BFC25-CA95-1104-32D7-EF2577A6DD92}"/>
                </a:ext>
              </a:extLst>
            </p:cNvPr>
            <p:cNvSpPr/>
            <p:nvPr/>
          </p:nvSpPr>
          <p:spPr>
            <a:xfrm>
              <a:off x="10124729" y="53308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23" name="Google Shape;368;p38">
              <a:extLst>
                <a:ext uri="{FF2B5EF4-FFF2-40B4-BE49-F238E27FC236}">
                  <a16:creationId xmlns:a16="http://schemas.microsoft.com/office/drawing/2014/main" id="{4A89F160-1813-2E16-64BC-35D1EFB843A2}"/>
                </a:ext>
              </a:extLst>
            </p:cNvPr>
            <p:cNvSpPr/>
            <p:nvPr/>
          </p:nvSpPr>
          <p:spPr>
            <a:xfrm>
              <a:off x="10274105" y="53308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24" name="Google Shape;369;p38">
              <a:extLst>
                <a:ext uri="{FF2B5EF4-FFF2-40B4-BE49-F238E27FC236}">
                  <a16:creationId xmlns:a16="http://schemas.microsoft.com/office/drawing/2014/main" id="{D310E980-FEEE-A94F-C8A1-2B21BF7CB078}"/>
                </a:ext>
              </a:extLst>
            </p:cNvPr>
            <p:cNvSpPr/>
            <p:nvPr/>
          </p:nvSpPr>
          <p:spPr>
            <a:xfrm>
              <a:off x="10423481" y="53308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25" name="Google Shape;370;p38">
              <a:extLst>
                <a:ext uri="{FF2B5EF4-FFF2-40B4-BE49-F238E27FC236}">
                  <a16:creationId xmlns:a16="http://schemas.microsoft.com/office/drawing/2014/main" id="{EE61E5B2-C78E-4994-1811-7CB87518DE96}"/>
                </a:ext>
              </a:extLst>
            </p:cNvPr>
            <p:cNvSpPr/>
            <p:nvPr/>
          </p:nvSpPr>
          <p:spPr>
            <a:xfrm>
              <a:off x="10572857" y="53308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26" name="Google Shape;371;p38">
              <a:extLst>
                <a:ext uri="{FF2B5EF4-FFF2-40B4-BE49-F238E27FC236}">
                  <a16:creationId xmlns:a16="http://schemas.microsoft.com/office/drawing/2014/main" id="{1C3CAB5E-65F9-827D-4D4A-6E9AB534BB58}"/>
                </a:ext>
              </a:extLst>
            </p:cNvPr>
            <p:cNvSpPr/>
            <p:nvPr/>
          </p:nvSpPr>
          <p:spPr>
            <a:xfrm>
              <a:off x="10722233" y="53308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27" name="Google Shape;372;p38">
              <a:extLst>
                <a:ext uri="{FF2B5EF4-FFF2-40B4-BE49-F238E27FC236}">
                  <a16:creationId xmlns:a16="http://schemas.microsoft.com/office/drawing/2014/main" id="{7408EABE-1B1B-57D1-FE5A-15557E7F8234}"/>
                </a:ext>
              </a:extLst>
            </p:cNvPr>
            <p:cNvSpPr/>
            <p:nvPr/>
          </p:nvSpPr>
          <p:spPr>
            <a:xfrm>
              <a:off x="10871609" y="53308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28" name="Google Shape;373;p38">
              <a:extLst>
                <a:ext uri="{FF2B5EF4-FFF2-40B4-BE49-F238E27FC236}">
                  <a16:creationId xmlns:a16="http://schemas.microsoft.com/office/drawing/2014/main" id="{18E1A5AC-1BD8-2A1A-874D-89BC8A1F2621}"/>
                </a:ext>
              </a:extLst>
            </p:cNvPr>
            <p:cNvSpPr/>
            <p:nvPr/>
          </p:nvSpPr>
          <p:spPr>
            <a:xfrm>
              <a:off x="11020985" y="53308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29" name="Google Shape;374;p38">
              <a:extLst>
                <a:ext uri="{FF2B5EF4-FFF2-40B4-BE49-F238E27FC236}">
                  <a16:creationId xmlns:a16="http://schemas.microsoft.com/office/drawing/2014/main" id="{981BB3B0-1328-D565-E275-2A48288B4FBC}"/>
                </a:ext>
              </a:extLst>
            </p:cNvPr>
            <p:cNvSpPr/>
            <p:nvPr/>
          </p:nvSpPr>
          <p:spPr>
            <a:xfrm>
              <a:off x="11170361" y="53308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30" name="Google Shape;375;p38">
              <a:extLst>
                <a:ext uri="{FF2B5EF4-FFF2-40B4-BE49-F238E27FC236}">
                  <a16:creationId xmlns:a16="http://schemas.microsoft.com/office/drawing/2014/main" id="{66D43EEC-EC17-7993-9EB4-9892077BB693}"/>
                </a:ext>
              </a:extLst>
            </p:cNvPr>
            <p:cNvSpPr/>
            <p:nvPr/>
          </p:nvSpPr>
          <p:spPr>
            <a:xfrm>
              <a:off x="11319737" y="53308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31" name="Google Shape;376;p38">
              <a:extLst>
                <a:ext uri="{FF2B5EF4-FFF2-40B4-BE49-F238E27FC236}">
                  <a16:creationId xmlns:a16="http://schemas.microsoft.com/office/drawing/2014/main" id="{CBD417D3-9D96-DC17-9ACE-928DB691372D}"/>
                </a:ext>
              </a:extLst>
            </p:cNvPr>
            <p:cNvSpPr/>
            <p:nvPr/>
          </p:nvSpPr>
          <p:spPr>
            <a:xfrm>
              <a:off x="11469113" y="53308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32" name="Google Shape;377;p38">
              <a:extLst>
                <a:ext uri="{FF2B5EF4-FFF2-40B4-BE49-F238E27FC236}">
                  <a16:creationId xmlns:a16="http://schemas.microsoft.com/office/drawing/2014/main" id="{D4B79431-82BF-DCD2-6D24-DC50BA5D6AE8}"/>
                </a:ext>
              </a:extLst>
            </p:cNvPr>
            <p:cNvSpPr/>
            <p:nvPr/>
          </p:nvSpPr>
          <p:spPr>
            <a:xfrm>
              <a:off x="11618489" y="53308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33" name="Google Shape;378;p38">
              <a:extLst>
                <a:ext uri="{FF2B5EF4-FFF2-40B4-BE49-F238E27FC236}">
                  <a16:creationId xmlns:a16="http://schemas.microsoft.com/office/drawing/2014/main" id="{26683FCD-E539-8ADF-9E97-F496231F1987}"/>
                </a:ext>
              </a:extLst>
            </p:cNvPr>
            <p:cNvSpPr/>
            <p:nvPr/>
          </p:nvSpPr>
          <p:spPr>
            <a:xfrm>
              <a:off x="11767865" y="53308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34" name="Google Shape;379;p38">
              <a:extLst>
                <a:ext uri="{FF2B5EF4-FFF2-40B4-BE49-F238E27FC236}">
                  <a16:creationId xmlns:a16="http://schemas.microsoft.com/office/drawing/2014/main" id="{F54E9131-1773-DC9F-244B-C6EC9D8C7D61}"/>
                </a:ext>
              </a:extLst>
            </p:cNvPr>
            <p:cNvSpPr/>
            <p:nvPr/>
          </p:nvSpPr>
          <p:spPr>
            <a:xfrm>
              <a:off x="11917241" y="53308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35" name="Google Shape;380;p38">
              <a:extLst>
                <a:ext uri="{FF2B5EF4-FFF2-40B4-BE49-F238E27FC236}">
                  <a16:creationId xmlns:a16="http://schemas.microsoft.com/office/drawing/2014/main" id="{1CC6917B-A97D-C669-9DD7-A84BD42A2CC7}"/>
                </a:ext>
              </a:extLst>
            </p:cNvPr>
            <p:cNvSpPr/>
            <p:nvPr/>
          </p:nvSpPr>
          <p:spPr>
            <a:xfrm>
              <a:off x="12066617" y="53308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36" name="Google Shape;381;p38">
              <a:extLst>
                <a:ext uri="{FF2B5EF4-FFF2-40B4-BE49-F238E27FC236}">
                  <a16:creationId xmlns:a16="http://schemas.microsoft.com/office/drawing/2014/main" id="{CBE1B814-C97B-F174-F0F7-77568EC8EE0F}"/>
                </a:ext>
              </a:extLst>
            </p:cNvPr>
            <p:cNvSpPr/>
            <p:nvPr/>
          </p:nvSpPr>
          <p:spPr>
            <a:xfrm>
              <a:off x="9975353" y="54832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37" name="Google Shape;382;p38">
              <a:extLst>
                <a:ext uri="{FF2B5EF4-FFF2-40B4-BE49-F238E27FC236}">
                  <a16:creationId xmlns:a16="http://schemas.microsoft.com/office/drawing/2014/main" id="{8FAE70F1-A1AF-6FF5-70B1-C218DB4E35EE}"/>
                </a:ext>
              </a:extLst>
            </p:cNvPr>
            <p:cNvSpPr/>
            <p:nvPr/>
          </p:nvSpPr>
          <p:spPr>
            <a:xfrm>
              <a:off x="10124729" y="54832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38" name="Google Shape;383;p38">
              <a:extLst>
                <a:ext uri="{FF2B5EF4-FFF2-40B4-BE49-F238E27FC236}">
                  <a16:creationId xmlns:a16="http://schemas.microsoft.com/office/drawing/2014/main" id="{09CCAC62-5C5F-D037-2A08-92B728E80C15}"/>
                </a:ext>
              </a:extLst>
            </p:cNvPr>
            <p:cNvSpPr/>
            <p:nvPr/>
          </p:nvSpPr>
          <p:spPr>
            <a:xfrm>
              <a:off x="10274105" y="54832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39" name="Google Shape;384;p38">
              <a:extLst>
                <a:ext uri="{FF2B5EF4-FFF2-40B4-BE49-F238E27FC236}">
                  <a16:creationId xmlns:a16="http://schemas.microsoft.com/office/drawing/2014/main" id="{ABA2E747-C57A-E1E6-403C-0B7DF09B2B39}"/>
                </a:ext>
              </a:extLst>
            </p:cNvPr>
            <p:cNvSpPr/>
            <p:nvPr/>
          </p:nvSpPr>
          <p:spPr>
            <a:xfrm>
              <a:off x="10423481" y="54832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40" name="Google Shape;385;p38">
              <a:extLst>
                <a:ext uri="{FF2B5EF4-FFF2-40B4-BE49-F238E27FC236}">
                  <a16:creationId xmlns:a16="http://schemas.microsoft.com/office/drawing/2014/main" id="{D5CCAE03-5837-B605-360B-607254CD0D9A}"/>
                </a:ext>
              </a:extLst>
            </p:cNvPr>
            <p:cNvSpPr/>
            <p:nvPr/>
          </p:nvSpPr>
          <p:spPr>
            <a:xfrm>
              <a:off x="10572857" y="54832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41" name="Google Shape;386;p38">
              <a:extLst>
                <a:ext uri="{FF2B5EF4-FFF2-40B4-BE49-F238E27FC236}">
                  <a16:creationId xmlns:a16="http://schemas.microsoft.com/office/drawing/2014/main" id="{11196347-374F-374A-D572-FD85BA8908D1}"/>
                </a:ext>
              </a:extLst>
            </p:cNvPr>
            <p:cNvSpPr/>
            <p:nvPr/>
          </p:nvSpPr>
          <p:spPr>
            <a:xfrm>
              <a:off x="10722233" y="54832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42" name="Google Shape;387;p38">
              <a:extLst>
                <a:ext uri="{FF2B5EF4-FFF2-40B4-BE49-F238E27FC236}">
                  <a16:creationId xmlns:a16="http://schemas.microsoft.com/office/drawing/2014/main" id="{A59DE093-AAB9-1952-5CBC-103C6B168D02}"/>
                </a:ext>
              </a:extLst>
            </p:cNvPr>
            <p:cNvSpPr/>
            <p:nvPr/>
          </p:nvSpPr>
          <p:spPr>
            <a:xfrm>
              <a:off x="10871609" y="54832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43" name="Google Shape;388;p38">
              <a:extLst>
                <a:ext uri="{FF2B5EF4-FFF2-40B4-BE49-F238E27FC236}">
                  <a16:creationId xmlns:a16="http://schemas.microsoft.com/office/drawing/2014/main" id="{7C44BDE2-1148-D2DA-EBD0-772AE3311CDF}"/>
                </a:ext>
              </a:extLst>
            </p:cNvPr>
            <p:cNvSpPr/>
            <p:nvPr/>
          </p:nvSpPr>
          <p:spPr>
            <a:xfrm>
              <a:off x="11020985" y="54832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44" name="Google Shape;389;p38">
              <a:extLst>
                <a:ext uri="{FF2B5EF4-FFF2-40B4-BE49-F238E27FC236}">
                  <a16:creationId xmlns:a16="http://schemas.microsoft.com/office/drawing/2014/main" id="{ACED8802-A8C0-2F77-FE32-1A3955458F03}"/>
                </a:ext>
              </a:extLst>
            </p:cNvPr>
            <p:cNvSpPr/>
            <p:nvPr/>
          </p:nvSpPr>
          <p:spPr>
            <a:xfrm>
              <a:off x="11170361" y="54832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45" name="Google Shape;390;p38">
              <a:extLst>
                <a:ext uri="{FF2B5EF4-FFF2-40B4-BE49-F238E27FC236}">
                  <a16:creationId xmlns:a16="http://schemas.microsoft.com/office/drawing/2014/main" id="{966448F3-FC48-25F9-384C-6C8C57EB2114}"/>
                </a:ext>
              </a:extLst>
            </p:cNvPr>
            <p:cNvSpPr/>
            <p:nvPr/>
          </p:nvSpPr>
          <p:spPr>
            <a:xfrm>
              <a:off x="11319737" y="54832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46" name="Google Shape;391;p38">
              <a:extLst>
                <a:ext uri="{FF2B5EF4-FFF2-40B4-BE49-F238E27FC236}">
                  <a16:creationId xmlns:a16="http://schemas.microsoft.com/office/drawing/2014/main" id="{FF2E0D84-9E5D-3386-A608-108964873927}"/>
                </a:ext>
              </a:extLst>
            </p:cNvPr>
            <p:cNvSpPr/>
            <p:nvPr/>
          </p:nvSpPr>
          <p:spPr>
            <a:xfrm>
              <a:off x="11469113" y="54832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47" name="Google Shape;392;p38">
              <a:extLst>
                <a:ext uri="{FF2B5EF4-FFF2-40B4-BE49-F238E27FC236}">
                  <a16:creationId xmlns:a16="http://schemas.microsoft.com/office/drawing/2014/main" id="{41CCECF1-D4B4-4F64-1D61-AD2E88BD1C24}"/>
                </a:ext>
              </a:extLst>
            </p:cNvPr>
            <p:cNvSpPr/>
            <p:nvPr/>
          </p:nvSpPr>
          <p:spPr>
            <a:xfrm>
              <a:off x="11618489" y="54832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48" name="Google Shape;393;p38">
              <a:extLst>
                <a:ext uri="{FF2B5EF4-FFF2-40B4-BE49-F238E27FC236}">
                  <a16:creationId xmlns:a16="http://schemas.microsoft.com/office/drawing/2014/main" id="{A2E7FF62-38F9-4751-D8BC-873DBC485A9A}"/>
                </a:ext>
              </a:extLst>
            </p:cNvPr>
            <p:cNvSpPr/>
            <p:nvPr/>
          </p:nvSpPr>
          <p:spPr>
            <a:xfrm>
              <a:off x="11767865" y="54832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49" name="Google Shape;394;p38">
              <a:extLst>
                <a:ext uri="{FF2B5EF4-FFF2-40B4-BE49-F238E27FC236}">
                  <a16:creationId xmlns:a16="http://schemas.microsoft.com/office/drawing/2014/main" id="{146C08CE-A7A5-6649-6B1E-5A3A86B9B962}"/>
                </a:ext>
              </a:extLst>
            </p:cNvPr>
            <p:cNvSpPr/>
            <p:nvPr/>
          </p:nvSpPr>
          <p:spPr>
            <a:xfrm>
              <a:off x="11917241" y="54832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50" name="Google Shape;395;p38">
              <a:extLst>
                <a:ext uri="{FF2B5EF4-FFF2-40B4-BE49-F238E27FC236}">
                  <a16:creationId xmlns:a16="http://schemas.microsoft.com/office/drawing/2014/main" id="{0AD467C2-165F-12B5-5D74-3A96F32013CE}"/>
                </a:ext>
              </a:extLst>
            </p:cNvPr>
            <p:cNvSpPr/>
            <p:nvPr/>
          </p:nvSpPr>
          <p:spPr>
            <a:xfrm>
              <a:off x="12066617" y="54832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51" name="Google Shape;396;p38">
              <a:extLst>
                <a:ext uri="{FF2B5EF4-FFF2-40B4-BE49-F238E27FC236}">
                  <a16:creationId xmlns:a16="http://schemas.microsoft.com/office/drawing/2014/main" id="{0F3881C1-595C-5D35-2073-F6EA40B076BD}"/>
                </a:ext>
              </a:extLst>
            </p:cNvPr>
            <p:cNvSpPr/>
            <p:nvPr/>
          </p:nvSpPr>
          <p:spPr>
            <a:xfrm>
              <a:off x="9975353" y="56356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52" name="Google Shape;397;p38">
              <a:extLst>
                <a:ext uri="{FF2B5EF4-FFF2-40B4-BE49-F238E27FC236}">
                  <a16:creationId xmlns:a16="http://schemas.microsoft.com/office/drawing/2014/main" id="{F1AA7F40-7539-1E5D-A397-C1753FAA081A}"/>
                </a:ext>
              </a:extLst>
            </p:cNvPr>
            <p:cNvSpPr/>
            <p:nvPr/>
          </p:nvSpPr>
          <p:spPr>
            <a:xfrm>
              <a:off x="10124729" y="56356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53" name="Google Shape;398;p38">
              <a:extLst>
                <a:ext uri="{FF2B5EF4-FFF2-40B4-BE49-F238E27FC236}">
                  <a16:creationId xmlns:a16="http://schemas.microsoft.com/office/drawing/2014/main" id="{AADD2259-FEDB-AD85-1586-47161FC3C96F}"/>
                </a:ext>
              </a:extLst>
            </p:cNvPr>
            <p:cNvSpPr/>
            <p:nvPr/>
          </p:nvSpPr>
          <p:spPr>
            <a:xfrm>
              <a:off x="10274105" y="56356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54" name="Google Shape;399;p38">
              <a:extLst>
                <a:ext uri="{FF2B5EF4-FFF2-40B4-BE49-F238E27FC236}">
                  <a16:creationId xmlns:a16="http://schemas.microsoft.com/office/drawing/2014/main" id="{301AE100-EB34-7D86-2B6D-D31557BC84F2}"/>
                </a:ext>
              </a:extLst>
            </p:cNvPr>
            <p:cNvSpPr/>
            <p:nvPr/>
          </p:nvSpPr>
          <p:spPr>
            <a:xfrm>
              <a:off x="10423481" y="56356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55" name="Google Shape;400;p38">
              <a:extLst>
                <a:ext uri="{FF2B5EF4-FFF2-40B4-BE49-F238E27FC236}">
                  <a16:creationId xmlns:a16="http://schemas.microsoft.com/office/drawing/2014/main" id="{9E013DEA-B85F-1413-9F78-B39EC71FF85A}"/>
                </a:ext>
              </a:extLst>
            </p:cNvPr>
            <p:cNvSpPr/>
            <p:nvPr/>
          </p:nvSpPr>
          <p:spPr>
            <a:xfrm>
              <a:off x="10572857" y="56356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56" name="Google Shape;401;p38">
              <a:extLst>
                <a:ext uri="{FF2B5EF4-FFF2-40B4-BE49-F238E27FC236}">
                  <a16:creationId xmlns:a16="http://schemas.microsoft.com/office/drawing/2014/main" id="{D8DCBA72-3901-1063-F148-CD405086E467}"/>
                </a:ext>
              </a:extLst>
            </p:cNvPr>
            <p:cNvSpPr/>
            <p:nvPr/>
          </p:nvSpPr>
          <p:spPr>
            <a:xfrm>
              <a:off x="10722233" y="56356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57" name="Google Shape;402;p38">
              <a:extLst>
                <a:ext uri="{FF2B5EF4-FFF2-40B4-BE49-F238E27FC236}">
                  <a16:creationId xmlns:a16="http://schemas.microsoft.com/office/drawing/2014/main" id="{37B90F4E-4FF3-34A2-5408-758DFE2FE43E}"/>
                </a:ext>
              </a:extLst>
            </p:cNvPr>
            <p:cNvSpPr/>
            <p:nvPr/>
          </p:nvSpPr>
          <p:spPr>
            <a:xfrm>
              <a:off x="10871609" y="56356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58" name="Google Shape;403;p38">
              <a:extLst>
                <a:ext uri="{FF2B5EF4-FFF2-40B4-BE49-F238E27FC236}">
                  <a16:creationId xmlns:a16="http://schemas.microsoft.com/office/drawing/2014/main" id="{8E9330EB-B8EF-23CD-FCBD-71CFE39C2110}"/>
                </a:ext>
              </a:extLst>
            </p:cNvPr>
            <p:cNvSpPr/>
            <p:nvPr/>
          </p:nvSpPr>
          <p:spPr>
            <a:xfrm>
              <a:off x="11020985" y="56356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59" name="Google Shape;404;p38">
              <a:extLst>
                <a:ext uri="{FF2B5EF4-FFF2-40B4-BE49-F238E27FC236}">
                  <a16:creationId xmlns:a16="http://schemas.microsoft.com/office/drawing/2014/main" id="{43354121-14C3-00E7-765F-2D127265E1EC}"/>
                </a:ext>
              </a:extLst>
            </p:cNvPr>
            <p:cNvSpPr/>
            <p:nvPr/>
          </p:nvSpPr>
          <p:spPr>
            <a:xfrm>
              <a:off x="11170361" y="56356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60" name="Google Shape;405;p38">
              <a:extLst>
                <a:ext uri="{FF2B5EF4-FFF2-40B4-BE49-F238E27FC236}">
                  <a16:creationId xmlns:a16="http://schemas.microsoft.com/office/drawing/2014/main" id="{AE89A98F-E49C-7468-EB4F-78FABE7B4334}"/>
                </a:ext>
              </a:extLst>
            </p:cNvPr>
            <p:cNvSpPr/>
            <p:nvPr/>
          </p:nvSpPr>
          <p:spPr>
            <a:xfrm>
              <a:off x="11319737" y="56356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61" name="Google Shape;406;p38">
              <a:extLst>
                <a:ext uri="{FF2B5EF4-FFF2-40B4-BE49-F238E27FC236}">
                  <a16:creationId xmlns:a16="http://schemas.microsoft.com/office/drawing/2014/main" id="{75BC7A07-C557-D23D-73EF-5635DBDCEEEC}"/>
                </a:ext>
              </a:extLst>
            </p:cNvPr>
            <p:cNvSpPr/>
            <p:nvPr/>
          </p:nvSpPr>
          <p:spPr>
            <a:xfrm>
              <a:off x="11469113" y="56356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62" name="Google Shape;407;p38">
              <a:extLst>
                <a:ext uri="{FF2B5EF4-FFF2-40B4-BE49-F238E27FC236}">
                  <a16:creationId xmlns:a16="http://schemas.microsoft.com/office/drawing/2014/main" id="{6CCCD9BC-90B7-9D7E-7999-0466AB2A9FA4}"/>
                </a:ext>
              </a:extLst>
            </p:cNvPr>
            <p:cNvSpPr/>
            <p:nvPr/>
          </p:nvSpPr>
          <p:spPr>
            <a:xfrm>
              <a:off x="11618489" y="56356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63" name="Google Shape;408;p38">
              <a:extLst>
                <a:ext uri="{FF2B5EF4-FFF2-40B4-BE49-F238E27FC236}">
                  <a16:creationId xmlns:a16="http://schemas.microsoft.com/office/drawing/2014/main" id="{89FDF07B-37D6-ADC1-93C6-C4E9DA450414}"/>
                </a:ext>
              </a:extLst>
            </p:cNvPr>
            <p:cNvSpPr/>
            <p:nvPr/>
          </p:nvSpPr>
          <p:spPr>
            <a:xfrm>
              <a:off x="11767865" y="56356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64" name="Google Shape;409;p38">
              <a:extLst>
                <a:ext uri="{FF2B5EF4-FFF2-40B4-BE49-F238E27FC236}">
                  <a16:creationId xmlns:a16="http://schemas.microsoft.com/office/drawing/2014/main" id="{BAD84A42-5B71-F831-4A6D-0F9D6BC4252D}"/>
                </a:ext>
              </a:extLst>
            </p:cNvPr>
            <p:cNvSpPr/>
            <p:nvPr/>
          </p:nvSpPr>
          <p:spPr>
            <a:xfrm>
              <a:off x="11917241" y="56356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65" name="Google Shape;410;p38">
              <a:extLst>
                <a:ext uri="{FF2B5EF4-FFF2-40B4-BE49-F238E27FC236}">
                  <a16:creationId xmlns:a16="http://schemas.microsoft.com/office/drawing/2014/main" id="{E6333533-5D50-E34A-F4B4-089434B177A5}"/>
                </a:ext>
              </a:extLst>
            </p:cNvPr>
            <p:cNvSpPr/>
            <p:nvPr/>
          </p:nvSpPr>
          <p:spPr>
            <a:xfrm>
              <a:off x="12066617" y="56356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66" name="Google Shape;411;p38">
              <a:extLst>
                <a:ext uri="{FF2B5EF4-FFF2-40B4-BE49-F238E27FC236}">
                  <a16:creationId xmlns:a16="http://schemas.microsoft.com/office/drawing/2014/main" id="{2772F239-E4E8-2470-FB22-DEDC0790FBAF}"/>
                </a:ext>
              </a:extLst>
            </p:cNvPr>
            <p:cNvSpPr/>
            <p:nvPr/>
          </p:nvSpPr>
          <p:spPr>
            <a:xfrm>
              <a:off x="9975353" y="57880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67" name="Google Shape;412;p38">
              <a:extLst>
                <a:ext uri="{FF2B5EF4-FFF2-40B4-BE49-F238E27FC236}">
                  <a16:creationId xmlns:a16="http://schemas.microsoft.com/office/drawing/2014/main" id="{CBA6EE4F-A97D-E97E-FBF3-03BD72DDADF3}"/>
                </a:ext>
              </a:extLst>
            </p:cNvPr>
            <p:cNvSpPr/>
            <p:nvPr/>
          </p:nvSpPr>
          <p:spPr>
            <a:xfrm>
              <a:off x="10124729" y="57880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68" name="Google Shape;413;p38">
              <a:extLst>
                <a:ext uri="{FF2B5EF4-FFF2-40B4-BE49-F238E27FC236}">
                  <a16:creationId xmlns:a16="http://schemas.microsoft.com/office/drawing/2014/main" id="{FEA1E2ED-177F-CE43-8076-52B3ED4E1FF7}"/>
                </a:ext>
              </a:extLst>
            </p:cNvPr>
            <p:cNvSpPr/>
            <p:nvPr/>
          </p:nvSpPr>
          <p:spPr>
            <a:xfrm>
              <a:off x="10274105" y="57880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69" name="Google Shape;414;p38">
              <a:extLst>
                <a:ext uri="{FF2B5EF4-FFF2-40B4-BE49-F238E27FC236}">
                  <a16:creationId xmlns:a16="http://schemas.microsoft.com/office/drawing/2014/main" id="{9CE268EC-1CDD-26CC-C9C9-BB5223B27BFF}"/>
                </a:ext>
              </a:extLst>
            </p:cNvPr>
            <p:cNvSpPr/>
            <p:nvPr/>
          </p:nvSpPr>
          <p:spPr>
            <a:xfrm>
              <a:off x="10423481" y="57880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70" name="Google Shape;415;p38">
              <a:extLst>
                <a:ext uri="{FF2B5EF4-FFF2-40B4-BE49-F238E27FC236}">
                  <a16:creationId xmlns:a16="http://schemas.microsoft.com/office/drawing/2014/main" id="{ABFFC6AC-309B-B203-CFE8-806D16D3E6EB}"/>
                </a:ext>
              </a:extLst>
            </p:cNvPr>
            <p:cNvSpPr/>
            <p:nvPr/>
          </p:nvSpPr>
          <p:spPr>
            <a:xfrm>
              <a:off x="10572857" y="57880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71" name="Google Shape;416;p38">
              <a:extLst>
                <a:ext uri="{FF2B5EF4-FFF2-40B4-BE49-F238E27FC236}">
                  <a16:creationId xmlns:a16="http://schemas.microsoft.com/office/drawing/2014/main" id="{7C0F4FB0-87FF-25CC-0FAF-BAF4D843C21D}"/>
                </a:ext>
              </a:extLst>
            </p:cNvPr>
            <p:cNvSpPr/>
            <p:nvPr/>
          </p:nvSpPr>
          <p:spPr>
            <a:xfrm>
              <a:off x="10722233" y="57880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72" name="Google Shape;417;p38">
              <a:extLst>
                <a:ext uri="{FF2B5EF4-FFF2-40B4-BE49-F238E27FC236}">
                  <a16:creationId xmlns:a16="http://schemas.microsoft.com/office/drawing/2014/main" id="{1271B0C4-5636-B966-33E9-5403AC596923}"/>
                </a:ext>
              </a:extLst>
            </p:cNvPr>
            <p:cNvSpPr/>
            <p:nvPr/>
          </p:nvSpPr>
          <p:spPr>
            <a:xfrm>
              <a:off x="10871609" y="57880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73" name="Google Shape;418;p38">
              <a:extLst>
                <a:ext uri="{FF2B5EF4-FFF2-40B4-BE49-F238E27FC236}">
                  <a16:creationId xmlns:a16="http://schemas.microsoft.com/office/drawing/2014/main" id="{0CA3E0CC-0FC4-7B21-C965-407AC885AD39}"/>
                </a:ext>
              </a:extLst>
            </p:cNvPr>
            <p:cNvSpPr/>
            <p:nvPr/>
          </p:nvSpPr>
          <p:spPr>
            <a:xfrm>
              <a:off x="11020985" y="57880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74" name="Google Shape;419;p38">
              <a:extLst>
                <a:ext uri="{FF2B5EF4-FFF2-40B4-BE49-F238E27FC236}">
                  <a16:creationId xmlns:a16="http://schemas.microsoft.com/office/drawing/2014/main" id="{0897DEFA-5914-D725-E4D6-08897572696C}"/>
                </a:ext>
              </a:extLst>
            </p:cNvPr>
            <p:cNvSpPr/>
            <p:nvPr/>
          </p:nvSpPr>
          <p:spPr>
            <a:xfrm>
              <a:off x="11170361" y="57880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75" name="Google Shape;420;p38">
              <a:extLst>
                <a:ext uri="{FF2B5EF4-FFF2-40B4-BE49-F238E27FC236}">
                  <a16:creationId xmlns:a16="http://schemas.microsoft.com/office/drawing/2014/main" id="{042BF559-6EF7-FE20-EFF8-53F429F26B53}"/>
                </a:ext>
              </a:extLst>
            </p:cNvPr>
            <p:cNvSpPr/>
            <p:nvPr/>
          </p:nvSpPr>
          <p:spPr>
            <a:xfrm>
              <a:off x="11319737" y="57880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76" name="Google Shape;421;p38">
              <a:extLst>
                <a:ext uri="{FF2B5EF4-FFF2-40B4-BE49-F238E27FC236}">
                  <a16:creationId xmlns:a16="http://schemas.microsoft.com/office/drawing/2014/main" id="{010B00DE-CDF6-AF07-BD72-D6066B23A5E4}"/>
                </a:ext>
              </a:extLst>
            </p:cNvPr>
            <p:cNvSpPr/>
            <p:nvPr/>
          </p:nvSpPr>
          <p:spPr>
            <a:xfrm>
              <a:off x="11469113" y="57880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77" name="Google Shape;422;p38">
              <a:extLst>
                <a:ext uri="{FF2B5EF4-FFF2-40B4-BE49-F238E27FC236}">
                  <a16:creationId xmlns:a16="http://schemas.microsoft.com/office/drawing/2014/main" id="{F5657CDF-71D4-2DA7-C0B4-69E476E14908}"/>
                </a:ext>
              </a:extLst>
            </p:cNvPr>
            <p:cNvSpPr/>
            <p:nvPr/>
          </p:nvSpPr>
          <p:spPr>
            <a:xfrm>
              <a:off x="11618489" y="57880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78" name="Google Shape;423;p38">
              <a:extLst>
                <a:ext uri="{FF2B5EF4-FFF2-40B4-BE49-F238E27FC236}">
                  <a16:creationId xmlns:a16="http://schemas.microsoft.com/office/drawing/2014/main" id="{8B483233-97E1-980B-FA2A-1D1BC073DBEB}"/>
                </a:ext>
              </a:extLst>
            </p:cNvPr>
            <p:cNvSpPr/>
            <p:nvPr/>
          </p:nvSpPr>
          <p:spPr>
            <a:xfrm>
              <a:off x="11767865" y="57880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79" name="Google Shape;424;p38">
              <a:extLst>
                <a:ext uri="{FF2B5EF4-FFF2-40B4-BE49-F238E27FC236}">
                  <a16:creationId xmlns:a16="http://schemas.microsoft.com/office/drawing/2014/main" id="{9C695456-D718-3F0F-7EF8-8A36C813ECDE}"/>
                </a:ext>
              </a:extLst>
            </p:cNvPr>
            <p:cNvSpPr/>
            <p:nvPr/>
          </p:nvSpPr>
          <p:spPr>
            <a:xfrm>
              <a:off x="11917241" y="57880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80" name="Google Shape;425;p38">
              <a:extLst>
                <a:ext uri="{FF2B5EF4-FFF2-40B4-BE49-F238E27FC236}">
                  <a16:creationId xmlns:a16="http://schemas.microsoft.com/office/drawing/2014/main" id="{D83A2293-7449-6999-062A-7C52603BF89C}"/>
                </a:ext>
              </a:extLst>
            </p:cNvPr>
            <p:cNvSpPr/>
            <p:nvPr/>
          </p:nvSpPr>
          <p:spPr>
            <a:xfrm>
              <a:off x="12066617" y="57880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81" name="Google Shape;426;p38">
              <a:extLst>
                <a:ext uri="{FF2B5EF4-FFF2-40B4-BE49-F238E27FC236}">
                  <a16:creationId xmlns:a16="http://schemas.microsoft.com/office/drawing/2014/main" id="{529BDF6C-B0DB-2D63-39AC-00FDCBFD2A10}"/>
                </a:ext>
              </a:extLst>
            </p:cNvPr>
            <p:cNvSpPr/>
            <p:nvPr/>
          </p:nvSpPr>
          <p:spPr>
            <a:xfrm>
              <a:off x="9975353" y="5940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82" name="Google Shape;427;p38">
              <a:extLst>
                <a:ext uri="{FF2B5EF4-FFF2-40B4-BE49-F238E27FC236}">
                  <a16:creationId xmlns:a16="http://schemas.microsoft.com/office/drawing/2014/main" id="{3DB17D12-14B1-7DA7-F902-A036B1DED9DC}"/>
                </a:ext>
              </a:extLst>
            </p:cNvPr>
            <p:cNvSpPr/>
            <p:nvPr/>
          </p:nvSpPr>
          <p:spPr>
            <a:xfrm>
              <a:off x="10124729" y="5940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83" name="Google Shape;428;p38">
              <a:extLst>
                <a:ext uri="{FF2B5EF4-FFF2-40B4-BE49-F238E27FC236}">
                  <a16:creationId xmlns:a16="http://schemas.microsoft.com/office/drawing/2014/main" id="{6BCD0EDA-C90F-43DE-B992-CB8179F0C678}"/>
                </a:ext>
              </a:extLst>
            </p:cNvPr>
            <p:cNvSpPr/>
            <p:nvPr/>
          </p:nvSpPr>
          <p:spPr>
            <a:xfrm>
              <a:off x="10274105" y="5940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84" name="Google Shape;429;p38">
              <a:extLst>
                <a:ext uri="{FF2B5EF4-FFF2-40B4-BE49-F238E27FC236}">
                  <a16:creationId xmlns:a16="http://schemas.microsoft.com/office/drawing/2014/main" id="{74A34DD9-32F0-EF63-4481-7DE46CF81F97}"/>
                </a:ext>
              </a:extLst>
            </p:cNvPr>
            <p:cNvSpPr/>
            <p:nvPr/>
          </p:nvSpPr>
          <p:spPr>
            <a:xfrm>
              <a:off x="10423481" y="5940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85" name="Google Shape;430;p38">
              <a:extLst>
                <a:ext uri="{FF2B5EF4-FFF2-40B4-BE49-F238E27FC236}">
                  <a16:creationId xmlns:a16="http://schemas.microsoft.com/office/drawing/2014/main" id="{6FCAC3AB-E7C3-1DCA-42E1-47103EC41BDB}"/>
                </a:ext>
              </a:extLst>
            </p:cNvPr>
            <p:cNvSpPr/>
            <p:nvPr/>
          </p:nvSpPr>
          <p:spPr>
            <a:xfrm>
              <a:off x="10572857" y="5940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86" name="Google Shape;431;p38">
              <a:extLst>
                <a:ext uri="{FF2B5EF4-FFF2-40B4-BE49-F238E27FC236}">
                  <a16:creationId xmlns:a16="http://schemas.microsoft.com/office/drawing/2014/main" id="{C6C36D97-3CCC-F490-7896-6F73D02522DF}"/>
                </a:ext>
              </a:extLst>
            </p:cNvPr>
            <p:cNvSpPr/>
            <p:nvPr/>
          </p:nvSpPr>
          <p:spPr>
            <a:xfrm>
              <a:off x="10722233" y="5940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87" name="Google Shape;432;p38">
              <a:extLst>
                <a:ext uri="{FF2B5EF4-FFF2-40B4-BE49-F238E27FC236}">
                  <a16:creationId xmlns:a16="http://schemas.microsoft.com/office/drawing/2014/main" id="{176FDB68-C9BD-DDB3-6A8B-12F236878DB2}"/>
                </a:ext>
              </a:extLst>
            </p:cNvPr>
            <p:cNvSpPr/>
            <p:nvPr/>
          </p:nvSpPr>
          <p:spPr>
            <a:xfrm>
              <a:off x="10871609" y="5940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88" name="Google Shape;433;p38">
              <a:extLst>
                <a:ext uri="{FF2B5EF4-FFF2-40B4-BE49-F238E27FC236}">
                  <a16:creationId xmlns:a16="http://schemas.microsoft.com/office/drawing/2014/main" id="{DEDC02A1-37ED-15A5-239F-D0C97CFB6A79}"/>
                </a:ext>
              </a:extLst>
            </p:cNvPr>
            <p:cNvSpPr/>
            <p:nvPr/>
          </p:nvSpPr>
          <p:spPr>
            <a:xfrm>
              <a:off x="11020985" y="5940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89" name="Google Shape;434;p38">
              <a:extLst>
                <a:ext uri="{FF2B5EF4-FFF2-40B4-BE49-F238E27FC236}">
                  <a16:creationId xmlns:a16="http://schemas.microsoft.com/office/drawing/2014/main" id="{9F774654-38E5-041E-E4C7-A96A25F4B2C2}"/>
                </a:ext>
              </a:extLst>
            </p:cNvPr>
            <p:cNvSpPr/>
            <p:nvPr/>
          </p:nvSpPr>
          <p:spPr>
            <a:xfrm>
              <a:off x="11170361" y="5940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90" name="Google Shape;435;p38">
              <a:extLst>
                <a:ext uri="{FF2B5EF4-FFF2-40B4-BE49-F238E27FC236}">
                  <a16:creationId xmlns:a16="http://schemas.microsoft.com/office/drawing/2014/main" id="{BE63457E-2959-DD76-BA3A-48FE98BA6795}"/>
                </a:ext>
              </a:extLst>
            </p:cNvPr>
            <p:cNvSpPr/>
            <p:nvPr/>
          </p:nvSpPr>
          <p:spPr>
            <a:xfrm>
              <a:off x="11319737" y="5940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91" name="Google Shape;436;p38">
              <a:extLst>
                <a:ext uri="{FF2B5EF4-FFF2-40B4-BE49-F238E27FC236}">
                  <a16:creationId xmlns:a16="http://schemas.microsoft.com/office/drawing/2014/main" id="{D1555497-A1A9-BFAE-387C-8CF7B21D13C2}"/>
                </a:ext>
              </a:extLst>
            </p:cNvPr>
            <p:cNvSpPr/>
            <p:nvPr/>
          </p:nvSpPr>
          <p:spPr>
            <a:xfrm>
              <a:off x="11469113" y="5940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92" name="Google Shape;437;p38">
              <a:extLst>
                <a:ext uri="{FF2B5EF4-FFF2-40B4-BE49-F238E27FC236}">
                  <a16:creationId xmlns:a16="http://schemas.microsoft.com/office/drawing/2014/main" id="{893011B2-3547-BD97-3B12-6997881F4B96}"/>
                </a:ext>
              </a:extLst>
            </p:cNvPr>
            <p:cNvSpPr/>
            <p:nvPr/>
          </p:nvSpPr>
          <p:spPr>
            <a:xfrm>
              <a:off x="11618489" y="5940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93" name="Google Shape;438;p38">
              <a:extLst>
                <a:ext uri="{FF2B5EF4-FFF2-40B4-BE49-F238E27FC236}">
                  <a16:creationId xmlns:a16="http://schemas.microsoft.com/office/drawing/2014/main" id="{20D0712B-33C7-53BD-1976-84511CAB5C36}"/>
                </a:ext>
              </a:extLst>
            </p:cNvPr>
            <p:cNvSpPr/>
            <p:nvPr/>
          </p:nvSpPr>
          <p:spPr>
            <a:xfrm>
              <a:off x="11767865" y="5940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94" name="Google Shape;439;p38">
              <a:extLst>
                <a:ext uri="{FF2B5EF4-FFF2-40B4-BE49-F238E27FC236}">
                  <a16:creationId xmlns:a16="http://schemas.microsoft.com/office/drawing/2014/main" id="{849CBBD7-FF67-DFFE-5041-9E77564DDDFC}"/>
                </a:ext>
              </a:extLst>
            </p:cNvPr>
            <p:cNvSpPr/>
            <p:nvPr/>
          </p:nvSpPr>
          <p:spPr>
            <a:xfrm>
              <a:off x="11917241" y="5940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95" name="Google Shape;440;p38">
              <a:extLst>
                <a:ext uri="{FF2B5EF4-FFF2-40B4-BE49-F238E27FC236}">
                  <a16:creationId xmlns:a16="http://schemas.microsoft.com/office/drawing/2014/main" id="{50173D78-204B-CCE0-30AA-C2A97BFA30B8}"/>
                </a:ext>
              </a:extLst>
            </p:cNvPr>
            <p:cNvSpPr/>
            <p:nvPr/>
          </p:nvSpPr>
          <p:spPr>
            <a:xfrm>
              <a:off x="12066617" y="5940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96" name="Google Shape;441;p38">
              <a:extLst>
                <a:ext uri="{FF2B5EF4-FFF2-40B4-BE49-F238E27FC236}">
                  <a16:creationId xmlns:a16="http://schemas.microsoft.com/office/drawing/2014/main" id="{C0ED186C-87B4-18DE-F979-9EAA6BE41B74}"/>
                </a:ext>
              </a:extLst>
            </p:cNvPr>
            <p:cNvSpPr/>
            <p:nvPr/>
          </p:nvSpPr>
          <p:spPr>
            <a:xfrm>
              <a:off x="9975353" y="60928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97" name="Google Shape;442;p38">
              <a:extLst>
                <a:ext uri="{FF2B5EF4-FFF2-40B4-BE49-F238E27FC236}">
                  <a16:creationId xmlns:a16="http://schemas.microsoft.com/office/drawing/2014/main" id="{C7E1D02A-A8BC-3313-B753-9A271412FD5A}"/>
                </a:ext>
              </a:extLst>
            </p:cNvPr>
            <p:cNvSpPr/>
            <p:nvPr/>
          </p:nvSpPr>
          <p:spPr>
            <a:xfrm>
              <a:off x="10124729" y="60928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98" name="Google Shape;443;p38">
              <a:extLst>
                <a:ext uri="{FF2B5EF4-FFF2-40B4-BE49-F238E27FC236}">
                  <a16:creationId xmlns:a16="http://schemas.microsoft.com/office/drawing/2014/main" id="{35F34441-00E3-9E58-F360-814248EF2958}"/>
                </a:ext>
              </a:extLst>
            </p:cNvPr>
            <p:cNvSpPr/>
            <p:nvPr/>
          </p:nvSpPr>
          <p:spPr>
            <a:xfrm>
              <a:off x="10274105" y="60928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99" name="Google Shape;444;p38">
              <a:extLst>
                <a:ext uri="{FF2B5EF4-FFF2-40B4-BE49-F238E27FC236}">
                  <a16:creationId xmlns:a16="http://schemas.microsoft.com/office/drawing/2014/main" id="{E52A37A8-299C-E94A-8BBC-76DEA5B3BEA5}"/>
                </a:ext>
              </a:extLst>
            </p:cNvPr>
            <p:cNvSpPr/>
            <p:nvPr/>
          </p:nvSpPr>
          <p:spPr>
            <a:xfrm>
              <a:off x="10423481" y="60928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00" name="Google Shape;445;p38">
              <a:extLst>
                <a:ext uri="{FF2B5EF4-FFF2-40B4-BE49-F238E27FC236}">
                  <a16:creationId xmlns:a16="http://schemas.microsoft.com/office/drawing/2014/main" id="{345E8092-181A-6B8B-9F8D-77B60C5B6675}"/>
                </a:ext>
              </a:extLst>
            </p:cNvPr>
            <p:cNvSpPr/>
            <p:nvPr/>
          </p:nvSpPr>
          <p:spPr>
            <a:xfrm>
              <a:off x="10572857" y="60928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01" name="Google Shape;446;p38">
              <a:extLst>
                <a:ext uri="{FF2B5EF4-FFF2-40B4-BE49-F238E27FC236}">
                  <a16:creationId xmlns:a16="http://schemas.microsoft.com/office/drawing/2014/main" id="{15865479-DD2D-3387-84F9-4762637CF305}"/>
                </a:ext>
              </a:extLst>
            </p:cNvPr>
            <p:cNvSpPr/>
            <p:nvPr/>
          </p:nvSpPr>
          <p:spPr>
            <a:xfrm>
              <a:off x="10722233" y="60928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02" name="Google Shape;447;p38">
              <a:extLst>
                <a:ext uri="{FF2B5EF4-FFF2-40B4-BE49-F238E27FC236}">
                  <a16:creationId xmlns:a16="http://schemas.microsoft.com/office/drawing/2014/main" id="{72FE41CE-D53B-4597-5598-A5BAFC94066B}"/>
                </a:ext>
              </a:extLst>
            </p:cNvPr>
            <p:cNvSpPr/>
            <p:nvPr/>
          </p:nvSpPr>
          <p:spPr>
            <a:xfrm>
              <a:off x="10871609" y="60928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03" name="Google Shape;448;p38">
              <a:extLst>
                <a:ext uri="{FF2B5EF4-FFF2-40B4-BE49-F238E27FC236}">
                  <a16:creationId xmlns:a16="http://schemas.microsoft.com/office/drawing/2014/main" id="{DB84FD22-94B7-68CF-E4B1-5ED543499A6F}"/>
                </a:ext>
              </a:extLst>
            </p:cNvPr>
            <p:cNvSpPr/>
            <p:nvPr/>
          </p:nvSpPr>
          <p:spPr>
            <a:xfrm>
              <a:off x="11020985" y="60928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04" name="Google Shape;449;p38">
              <a:extLst>
                <a:ext uri="{FF2B5EF4-FFF2-40B4-BE49-F238E27FC236}">
                  <a16:creationId xmlns:a16="http://schemas.microsoft.com/office/drawing/2014/main" id="{0550404A-F7EC-7E8B-4397-0ACFF7F4FAAE}"/>
                </a:ext>
              </a:extLst>
            </p:cNvPr>
            <p:cNvSpPr/>
            <p:nvPr/>
          </p:nvSpPr>
          <p:spPr>
            <a:xfrm>
              <a:off x="11170361" y="60928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05" name="Google Shape;450;p38">
              <a:extLst>
                <a:ext uri="{FF2B5EF4-FFF2-40B4-BE49-F238E27FC236}">
                  <a16:creationId xmlns:a16="http://schemas.microsoft.com/office/drawing/2014/main" id="{EE5BF54A-AE4D-FC33-DD24-37917011E527}"/>
                </a:ext>
              </a:extLst>
            </p:cNvPr>
            <p:cNvSpPr/>
            <p:nvPr/>
          </p:nvSpPr>
          <p:spPr>
            <a:xfrm>
              <a:off x="11319737" y="60928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06" name="Google Shape;451;p38">
              <a:extLst>
                <a:ext uri="{FF2B5EF4-FFF2-40B4-BE49-F238E27FC236}">
                  <a16:creationId xmlns:a16="http://schemas.microsoft.com/office/drawing/2014/main" id="{0EF67399-196E-41D6-1A3B-240F92704725}"/>
                </a:ext>
              </a:extLst>
            </p:cNvPr>
            <p:cNvSpPr/>
            <p:nvPr/>
          </p:nvSpPr>
          <p:spPr>
            <a:xfrm>
              <a:off x="11469113" y="60928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07" name="Google Shape;452;p38">
              <a:extLst>
                <a:ext uri="{FF2B5EF4-FFF2-40B4-BE49-F238E27FC236}">
                  <a16:creationId xmlns:a16="http://schemas.microsoft.com/office/drawing/2014/main" id="{6BBDA958-70F0-073E-6A27-5299A5D0BA8E}"/>
                </a:ext>
              </a:extLst>
            </p:cNvPr>
            <p:cNvSpPr/>
            <p:nvPr/>
          </p:nvSpPr>
          <p:spPr>
            <a:xfrm>
              <a:off x="11618489" y="60928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08" name="Google Shape;453;p38">
              <a:extLst>
                <a:ext uri="{FF2B5EF4-FFF2-40B4-BE49-F238E27FC236}">
                  <a16:creationId xmlns:a16="http://schemas.microsoft.com/office/drawing/2014/main" id="{6145BB33-8742-173F-582E-14FD1FDF0D7F}"/>
                </a:ext>
              </a:extLst>
            </p:cNvPr>
            <p:cNvSpPr/>
            <p:nvPr/>
          </p:nvSpPr>
          <p:spPr>
            <a:xfrm>
              <a:off x="11767865" y="60928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09" name="Google Shape;454;p38">
              <a:extLst>
                <a:ext uri="{FF2B5EF4-FFF2-40B4-BE49-F238E27FC236}">
                  <a16:creationId xmlns:a16="http://schemas.microsoft.com/office/drawing/2014/main" id="{F1011C4B-967D-42E3-187A-8EAB8E3D94BA}"/>
                </a:ext>
              </a:extLst>
            </p:cNvPr>
            <p:cNvSpPr/>
            <p:nvPr/>
          </p:nvSpPr>
          <p:spPr>
            <a:xfrm>
              <a:off x="11917241" y="60928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10" name="Google Shape;455;p38">
              <a:extLst>
                <a:ext uri="{FF2B5EF4-FFF2-40B4-BE49-F238E27FC236}">
                  <a16:creationId xmlns:a16="http://schemas.microsoft.com/office/drawing/2014/main" id="{FF8326FA-DFA4-DAF8-B89D-D6260CDA1B5D}"/>
                </a:ext>
              </a:extLst>
            </p:cNvPr>
            <p:cNvSpPr/>
            <p:nvPr/>
          </p:nvSpPr>
          <p:spPr>
            <a:xfrm>
              <a:off x="12066617" y="60928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11" name="Google Shape;456;p38">
              <a:extLst>
                <a:ext uri="{FF2B5EF4-FFF2-40B4-BE49-F238E27FC236}">
                  <a16:creationId xmlns:a16="http://schemas.microsoft.com/office/drawing/2014/main" id="{CAA34D21-BD94-A99A-DF85-1789F2BC3421}"/>
                </a:ext>
              </a:extLst>
            </p:cNvPr>
            <p:cNvSpPr/>
            <p:nvPr/>
          </p:nvSpPr>
          <p:spPr>
            <a:xfrm>
              <a:off x="9975353" y="62452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12" name="Google Shape;457;p38">
              <a:extLst>
                <a:ext uri="{FF2B5EF4-FFF2-40B4-BE49-F238E27FC236}">
                  <a16:creationId xmlns:a16="http://schemas.microsoft.com/office/drawing/2014/main" id="{0B7B5EE9-B5CB-AA3C-F76C-0EF33ACDB720}"/>
                </a:ext>
              </a:extLst>
            </p:cNvPr>
            <p:cNvSpPr/>
            <p:nvPr/>
          </p:nvSpPr>
          <p:spPr>
            <a:xfrm>
              <a:off x="10124729" y="62452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13" name="Google Shape;458;p38">
              <a:extLst>
                <a:ext uri="{FF2B5EF4-FFF2-40B4-BE49-F238E27FC236}">
                  <a16:creationId xmlns:a16="http://schemas.microsoft.com/office/drawing/2014/main" id="{5E6FCB48-F204-340C-44AE-947552011A6D}"/>
                </a:ext>
              </a:extLst>
            </p:cNvPr>
            <p:cNvSpPr/>
            <p:nvPr/>
          </p:nvSpPr>
          <p:spPr>
            <a:xfrm>
              <a:off x="10274105" y="62452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14" name="Google Shape;459;p38">
              <a:extLst>
                <a:ext uri="{FF2B5EF4-FFF2-40B4-BE49-F238E27FC236}">
                  <a16:creationId xmlns:a16="http://schemas.microsoft.com/office/drawing/2014/main" id="{DE97306A-46FB-ABF9-4C55-C529D86DE532}"/>
                </a:ext>
              </a:extLst>
            </p:cNvPr>
            <p:cNvSpPr/>
            <p:nvPr/>
          </p:nvSpPr>
          <p:spPr>
            <a:xfrm>
              <a:off x="10423481" y="62452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15" name="Google Shape;460;p38">
              <a:extLst>
                <a:ext uri="{FF2B5EF4-FFF2-40B4-BE49-F238E27FC236}">
                  <a16:creationId xmlns:a16="http://schemas.microsoft.com/office/drawing/2014/main" id="{495329E7-55D0-D4EE-0F91-35855B551F7E}"/>
                </a:ext>
              </a:extLst>
            </p:cNvPr>
            <p:cNvSpPr/>
            <p:nvPr/>
          </p:nvSpPr>
          <p:spPr>
            <a:xfrm>
              <a:off x="10572857" y="62452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16" name="Google Shape;461;p38">
              <a:extLst>
                <a:ext uri="{FF2B5EF4-FFF2-40B4-BE49-F238E27FC236}">
                  <a16:creationId xmlns:a16="http://schemas.microsoft.com/office/drawing/2014/main" id="{D12087FF-D980-183E-53A7-05D0ECF30F1D}"/>
                </a:ext>
              </a:extLst>
            </p:cNvPr>
            <p:cNvSpPr/>
            <p:nvPr/>
          </p:nvSpPr>
          <p:spPr>
            <a:xfrm>
              <a:off x="10722233" y="62452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17" name="Google Shape;462;p38">
              <a:extLst>
                <a:ext uri="{FF2B5EF4-FFF2-40B4-BE49-F238E27FC236}">
                  <a16:creationId xmlns:a16="http://schemas.microsoft.com/office/drawing/2014/main" id="{53B8BAC1-E37D-88D2-BF48-5FCF908B0776}"/>
                </a:ext>
              </a:extLst>
            </p:cNvPr>
            <p:cNvSpPr/>
            <p:nvPr/>
          </p:nvSpPr>
          <p:spPr>
            <a:xfrm>
              <a:off x="10871609" y="62452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18" name="Google Shape;463;p38">
              <a:extLst>
                <a:ext uri="{FF2B5EF4-FFF2-40B4-BE49-F238E27FC236}">
                  <a16:creationId xmlns:a16="http://schemas.microsoft.com/office/drawing/2014/main" id="{B5E21796-100C-7012-3918-697D578266F8}"/>
                </a:ext>
              </a:extLst>
            </p:cNvPr>
            <p:cNvSpPr/>
            <p:nvPr/>
          </p:nvSpPr>
          <p:spPr>
            <a:xfrm>
              <a:off x="11020985" y="62452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19" name="Google Shape;464;p38">
              <a:extLst>
                <a:ext uri="{FF2B5EF4-FFF2-40B4-BE49-F238E27FC236}">
                  <a16:creationId xmlns:a16="http://schemas.microsoft.com/office/drawing/2014/main" id="{6A424F60-52C9-AAC4-4233-7E6CE5336B42}"/>
                </a:ext>
              </a:extLst>
            </p:cNvPr>
            <p:cNvSpPr/>
            <p:nvPr/>
          </p:nvSpPr>
          <p:spPr>
            <a:xfrm>
              <a:off x="11170361" y="62452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20" name="Google Shape;465;p38">
              <a:extLst>
                <a:ext uri="{FF2B5EF4-FFF2-40B4-BE49-F238E27FC236}">
                  <a16:creationId xmlns:a16="http://schemas.microsoft.com/office/drawing/2014/main" id="{BABDF172-C2B5-625F-85D5-F8400ED056DA}"/>
                </a:ext>
              </a:extLst>
            </p:cNvPr>
            <p:cNvSpPr/>
            <p:nvPr/>
          </p:nvSpPr>
          <p:spPr>
            <a:xfrm>
              <a:off x="11319737" y="62452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21" name="Google Shape;466;p38">
              <a:extLst>
                <a:ext uri="{FF2B5EF4-FFF2-40B4-BE49-F238E27FC236}">
                  <a16:creationId xmlns:a16="http://schemas.microsoft.com/office/drawing/2014/main" id="{FC2A332D-7E47-32D3-E9D5-75284B6D6936}"/>
                </a:ext>
              </a:extLst>
            </p:cNvPr>
            <p:cNvSpPr/>
            <p:nvPr/>
          </p:nvSpPr>
          <p:spPr>
            <a:xfrm>
              <a:off x="11469113" y="62452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22" name="Google Shape;467;p38">
              <a:extLst>
                <a:ext uri="{FF2B5EF4-FFF2-40B4-BE49-F238E27FC236}">
                  <a16:creationId xmlns:a16="http://schemas.microsoft.com/office/drawing/2014/main" id="{82764605-06D3-B4EA-1640-0E5D09A61B13}"/>
                </a:ext>
              </a:extLst>
            </p:cNvPr>
            <p:cNvSpPr/>
            <p:nvPr/>
          </p:nvSpPr>
          <p:spPr>
            <a:xfrm>
              <a:off x="11618489" y="62452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23" name="Google Shape;468;p38">
              <a:extLst>
                <a:ext uri="{FF2B5EF4-FFF2-40B4-BE49-F238E27FC236}">
                  <a16:creationId xmlns:a16="http://schemas.microsoft.com/office/drawing/2014/main" id="{CBCB68D0-DDFB-EECA-0C09-62502E1F843F}"/>
                </a:ext>
              </a:extLst>
            </p:cNvPr>
            <p:cNvSpPr/>
            <p:nvPr/>
          </p:nvSpPr>
          <p:spPr>
            <a:xfrm>
              <a:off x="11767865" y="62452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24" name="Google Shape;469;p38">
              <a:extLst>
                <a:ext uri="{FF2B5EF4-FFF2-40B4-BE49-F238E27FC236}">
                  <a16:creationId xmlns:a16="http://schemas.microsoft.com/office/drawing/2014/main" id="{DE861EEE-4B9B-B339-3C2D-48F316B149F0}"/>
                </a:ext>
              </a:extLst>
            </p:cNvPr>
            <p:cNvSpPr/>
            <p:nvPr/>
          </p:nvSpPr>
          <p:spPr>
            <a:xfrm>
              <a:off x="11917241" y="62452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25" name="Google Shape;470;p38">
              <a:extLst>
                <a:ext uri="{FF2B5EF4-FFF2-40B4-BE49-F238E27FC236}">
                  <a16:creationId xmlns:a16="http://schemas.microsoft.com/office/drawing/2014/main" id="{4E3178C3-6F54-96C5-0DB8-4712BF451E0F}"/>
                </a:ext>
              </a:extLst>
            </p:cNvPr>
            <p:cNvSpPr/>
            <p:nvPr/>
          </p:nvSpPr>
          <p:spPr>
            <a:xfrm>
              <a:off x="12066617" y="62452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26" name="Google Shape;471;p38">
              <a:extLst>
                <a:ext uri="{FF2B5EF4-FFF2-40B4-BE49-F238E27FC236}">
                  <a16:creationId xmlns:a16="http://schemas.microsoft.com/office/drawing/2014/main" id="{A728FB70-D365-74F0-3472-BFC30517879D}"/>
                </a:ext>
              </a:extLst>
            </p:cNvPr>
            <p:cNvSpPr/>
            <p:nvPr/>
          </p:nvSpPr>
          <p:spPr>
            <a:xfrm>
              <a:off x="9975353" y="63976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27" name="Google Shape;472;p38">
              <a:extLst>
                <a:ext uri="{FF2B5EF4-FFF2-40B4-BE49-F238E27FC236}">
                  <a16:creationId xmlns:a16="http://schemas.microsoft.com/office/drawing/2014/main" id="{01B25378-A42A-E2BB-9F40-F378368C99EA}"/>
                </a:ext>
              </a:extLst>
            </p:cNvPr>
            <p:cNvSpPr/>
            <p:nvPr/>
          </p:nvSpPr>
          <p:spPr>
            <a:xfrm>
              <a:off x="10124729" y="63976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28" name="Google Shape;473;p38">
              <a:extLst>
                <a:ext uri="{FF2B5EF4-FFF2-40B4-BE49-F238E27FC236}">
                  <a16:creationId xmlns:a16="http://schemas.microsoft.com/office/drawing/2014/main" id="{C9E08CD0-CCB0-5684-D250-301811A7FF35}"/>
                </a:ext>
              </a:extLst>
            </p:cNvPr>
            <p:cNvSpPr/>
            <p:nvPr/>
          </p:nvSpPr>
          <p:spPr>
            <a:xfrm>
              <a:off x="10274105" y="63976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29" name="Google Shape;474;p38">
              <a:extLst>
                <a:ext uri="{FF2B5EF4-FFF2-40B4-BE49-F238E27FC236}">
                  <a16:creationId xmlns:a16="http://schemas.microsoft.com/office/drawing/2014/main" id="{11959FD4-578B-5E47-7745-94250F1CF982}"/>
                </a:ext>
              </a:extLst>
            </p:cNvPr>
            <p:cNvSpPr/>
            <p:nvPr/>
          </p:nvSpPr>
          <p:spPr>
            <a:xfrm>
              <a:off x="10423481" y="63976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30" name="Google Shape;475;p38">
              <a:extLst>
                <a:ext uri="{FF2B5EF4-FFF2-40B4-BE49-F238E27FC236}">
                  <a16:creationId xmlns:a16="http://schemas.microsoft.com/office/drawing/2014/main" id="{03BC3F79-0F45-F417-8454-202D82DEAD77}"/>
                </a:ext>
              </a:extLst>
            </p:cNvPr>
            <p:cNvSpPr/>
            <p:nvPr/>
          </p:nvSpPr>
          <p:spPr>
            <a:xfrm>
              <a:off x="10572857" y="63976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31" name="Google Shape;476;p38">
              <a:extLst>
                <a:ext uri="{FF2B5EF4-FFF2-40B4-BE49-F238E27FC236}">
                  <a16:creationId xmlns:a16="http://schemas.microsoft.com/office/drawing/2014/main" id="{21C78D27-9896-9A05-C7EB-A15186940152}"/>
                </a:ext>
              </a:extLst>
            </p:cNvPr>
            <p:cNvSpPr/>
            <p:nvPr/>
          </p:nvSpPr>
          <p:spPr>
            <a:xfrm>
              <a:off x="10722233" y="63976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32" name="Google Shape;477;p38">
              <a:extLst>
                <a:ext uri="{FF2B5EF4-FFF2-40B4-BE49-F238E27FC236}">
                  <a16:creationId xmlns:a16="http://schemas.microsoft.com/office/drawing/2014/main" id="{59ACCFE1-2204-D01D-679C-156ADE1D9AA6}"/>
                </a:ext>
              </a:extLst>
            </p:cNvPr>
            <p:cNvSpPr/>
            <p:nvPr/>
          </p:nvSpPr>
          <p:spPr>
            <a:xfrm>
              <a:off x="10871609" y="63976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33" name="Google Shape;478;p38">
              <a:extLst>
                <a:ext uri="{FF2B5EF4-FFF2-40B4-BE49-F238E27FC236}">
                  <a16:creationId xmlns:a16="http://schemas.microsoft.com/office/drawing/2014/main" id="{6C1B279B-2E6F-DDA6-3F3B-18C38E6AF1F7}"/>
                </a:ext>
              </a:extLst>
            </p:cNvPr>
            <p:cNvSpPr/>
            <p:nvPr/>
          </p:nvSpPr>
          <p:spPr>
            <a:xfrm>
              <a:off x="11020985" y="63976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34" name="Google Shape;479;p38">
              <a:extLst>
                <a:ext uri="{FF2B5EF4-FFF2-40B4-BE49-F238E27FC236}">
                  <a16:creationId xmlns:a16="http://schemas.microsoft.com/office/drawing/2014/main" id="{97F4C1FA-A184-5024-B209-D7C4FE197A0E}"/>
                </a:ext>
              </a:extLst>
            </p:cNvPr>
            <p:cNvSpPr/>
            <p:nvPr/>
          </p:nvSpPr>
          <p:spPr>
            <a:xfrm>
              <a:off x="11170361" y="63976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35" name="Google Shape;480;p38">
              <a:extLst>
                <a:ext uri="{FF2B5EF4-FFF2-40B4-BE49-F238E27FC236}">
                  <a16:creationId xmlns:a16="http://schemas.microsoft.com/office/drawing/2014/main" id="{6BD96F06-D18A-607A-DAB6-862FED36D6A6}"/>
                </a:ext>
              </a:extLst>
            </p:cNvPr>
            <p:cNvSpPr/>
            <p:nvPr/>
          </p:nvSpPr>
          <p:spPr>
            <a:xfrm>
              <a:off x="11319737" y="63976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36" name="Google Shape;481;p38">
              <a:extLst>
                <a:ext uri="{FF2B5EF4-FFF2-40B4-BE49-F238E27FC236}">
                  <a16:creationId xmlns:a16="http://schemas.microsoft.com/office/drawing/2014/main" id="{E3BB69A3-4050-71CB-12F1-E6FD0AD45582}"/>
                </a:ext>
              </a:extLst>
            </p:cNvPr>
            <p:cNvSpPr/>
            <p:nvPr/>
          </p:nvSpPr>
          <p:spPr>
            <a:xfrm>
              <a:off x="11469113" y="63976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37" name="Google Shape;482;p38">
              <a:extLst>
                <a:ext uri="{FF2B5EF4-FFF2-40B4-BE49-F238E27FC236}">
                  <a16:creationId xmlns:a16="http://schemas.microsoft.com/office/drawing/2014/main" id="{E253DD7B-31A5-209B-2AEF-C412F241379E}"/>
                </a:ext>
              </a:extLst>
            </p:cNvPr>
            <p:cNvSpPr/>
            <p:nvPr/>
          </p:nvSpPr>
          <p:spPr>
            <a:xfrm>
              <a:off x="11618489" y="63976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38" name="Google Shape;483;p38">
              <a:extLst>
                <a:ext uri="{FF2B5EF4-FFF2-40B4-BE49-F238E27FC236}">
                  <a16:creationId xmlns:a16="http://schemas.microsoft.com/office/drawing/2014/main" id="{8C333240-DE67-3D2B-222A-6CE0D47A6586}"/>
                </a:ext>
              </a:extLst>
            </p:cNvPr>
            <p:cNvSpPr/>
            <p:nvPr/>
          </p:nvSpPr>
          <p:spPr>
            <a:xfrm>
              <a:off x="11767865" y="63976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39" name="Google Shape;484;p38">
              <a:extLst>
                <a:ext uri="{FF2B5EF4-FFF2-40B4-BE49-F238E27FC236}">
                  <a16:creationId xmlns:a16="http://schemas.microsoft.com/office/drawing/2014/main" id="{DB493D23-BC9A-DBC8-4167-77174BB1A300}"/>
                </a:ext>
              </a:extLst>
            </p:cNvPr>
            <p:cNvSpPr/>
            <p:nvPr/>
          </p:nvSpPr>
          <p:spPr>
            <a:xfrm>
              <a:off x="11917241" y="63976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40" name="Google Shape;485;p38">
              <a:extLst>
                <a:ext uri="{FF2B5EF4-FFF2-40B4-BE49-F238E27FC236}">
                  <a16:creationId xmlns:a16="http://schemas.microsoft.com/office/drawing/2014/main" id="{8AFE865C-9FDA-AEEF-2F10-B54B7E6916FD}"/>
                </a:ext>
              </a:extLst>
            </p:cNvPr>
            <p:cNvSpPr/>
            <p:nvPr/>
          </p:nvSpPr>
          <p:spPr>
            <a:xfrm>
              <a:off x="12066617" y="63976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41" name="Google Shape;486;p38">
              <a:extLst>
                <a:ext uri="{FF2B5EF4-FFF2-40B4-BE49-F238E27FC236}">
                  <a16:creationId xmlns:a16="http://schemas.microsoft.com/office/drawing/2014/main" id="{6506825C-BD68-7EB7-B80F-F71ECAF13D44}"/>
                </a:ext>
              </a:extLst>
            </p:cNvPr>
            <p:cNvSpPr/>
            <p:nvPr/>
          </p:nvSpPr>
          <p:spPr>
            <a:xfrm>
              <a:off x="9975353" y="65500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42" name="Google Shape;487;p38">
              <a:extLst>
                <a:ext uri="{FF2B5EF4-FFF2-40B4-BE49-F238E27FC236}">
                  <a16:creationId xmlns:a16="http://schemas.microsoft.com/office/drawing/2014/main" id="{CD9215D3-5241-597E-B538-2BC207955930}"/>
                </a:ext>
              </a:extLst>
            </p:cNvPr>
            <p:cNvSpPr/>
            <p:nvPr/>
          </p:nvSpPr>
          <p:spPr>
            <a:xfrm>
              <a:off x="10124729" y="65500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43" name="Google Shape;488;p38">
              <a:extLst>
                <a:ext uri="{FF2B5EF4-FFF2-40B4-BE49-F238E27FC236}">
                  <a16:creationId xmlns:a16="http://schemas.microsoft.com/office/drawing/2014/main" id="{2ED01836-9F16-20C3-3210-B74C637AFA1B}"/>
                </a:ext>
              </a:extLst>
            </p:cNvPr>
            <p:cNvSpPr/>
            <p:nvPr/>
          </p:nvSpPr>
          <p:spPr>
            <a:xfrm>
              <a:off x="10274105" y="65500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44" name="Google Shape;489;p38">
              <a:extLst>
                <a:ext uri="{FF2B5EF4-FFF2-40B4-BE49-F238E27FC236}">
                  <a16:creationId xmlns:a16="http://schemas.microsoft.com/office/drawing/2014/main" id="{2F09D1E4-948C-2F21-3F02-786F03119A7D}"/>
                </a:ext>
              </a:extLst>
            </p:cNvPr>
            <p:cNvSpPr/>
            <p:nvPr/>
          </p:nvSpPr>
          <p:spPr>
            <a:xfrm>
              <a:off x="10423481" y="65500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45" name="Google Shape;490;p38">
              <a:extLst>
                <a:ext uri="{FF2B5EF4-FFF2-40B4-BE49-F238E27FC236}">
                  <a16:creationId xmlns:a16="http://schemas.microsoft.com/office/drawing/2014/main" id="{E848AE99-A65B-29EE-3824-320E7812ABA5}"/>
                </a:ext>
              </a:extLst>
            </p:cNvPr>
            <p:cNvSpPr/>
            <p:nvPr/>
          </p:nvSpPr>
          <p:spPr>
            <a:xfrm>
              <a:off x="10572857" y="65500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46" name="Google Shape;491;p38">
              <a:extLst>
                <a:ext uri="{FF2B5EF4-FFF2-40B4-BE49-F238E27FC236}">
                  <a16:creationId xmlns:a16="http://schemas.microsoft.com/office/drawing/2014/main" id="{FA029D26-C369-C16A-EDC0-8C147E2EF398}"/>
                </a:ext>
              </a:extLst>
            </p:cNvPr>
            <p:cNvSpPr/>
            <p:nvPr/>
          </p:nvSpPr>
          <p:spPr>
            <a:xfrm>
              <a:off x="10722233" y="65500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47" name="Google Shape;492;p38">
              <a:extLst>
                <a:ext uri="{FF2B5EF4-FFF2-40B4-BE49-F238E27FC236}">
                  <a16:creationId xmlns:a16="http://schemas.microsoft.com/office/drawing/2014/main" id="{1EEDC57E-80E3-2384-471F-E76E02BC18EB}"/>
                </a:ext>
              </a:extLst>
            </p:cNvPr>
            <p:cNvSpPr/>
            <p:nvPr/>
          </p:nvSpPr>
          <p:spPr>
            <a:xfrm>
              <a:off x="10871609" y="65500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48" name="Google Shape;493;p38">
              <a:extLst>
                <a:ext uri="{FF2B5EF4-FFF2-40B4-BE49-F238E27FC236}">
                  <a16:creationId xmlns:a16="http://schemas.microsoft.com/office/drawing/2014/main" id="{3F2F8BF3-891A-C765-96CE-8010F87931AA}"/>
                </a:ext>
              </a:extLst>
            </p:cNvPr>
            <p:cNvSpPr/>
            <p:nvPr/>
          </p:nvSpPr>
          <p:spPr>
            <a:xfrm>
              <a:off x="11020985" y="65500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49" name="Google Shape;494;p38">
              <a:extLst>
                <a:ext uri="{FF2B5EF4-FFF2-40B4-BE49-F238E27FC236}">
                  <a16:creationId xmlns:a16="http://schemas.microsoft.com/office/drawing/2014/main" id="{BC41347D-DDA1-FFA8-3526-C98DCFA423CA}"/>
                </a:ext>
              </a:extLst>
            </p:cNvPr>
            <p:cNvSpPr/>
            <p:nvPr/>
          </p:nvSpPr>
          <p:spPr>
            <a:xfrm>
              <a:off x="11170361" y="65500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50" name="Google Shape;495;p38">
              <a:extLst>
                <a:ext uri="{FF2B5EF4-FFF2-40B4-BE49-F238E27FC236}">
                  <a16:creationId xmlns:a16="http://schemas.microsoft.com/office/drawing/2014/main" id="{4515706A-515E-B789-57AB-9AB3B277BEF5}"/>
                </a:ext>
              </a:extLst>
            </p:cNvPr>
            <p:cNvSpPr/>
            <p:nvPr/>
          </p:nvSpPr>
          <p:spPr>
            <a:xfrm>
              <a:off x="11319737" y="65500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51" name="Google Shape;496;p38">
              <a:extLst>
                <a:ext uri="{FF2B5EF4-FFF2-40B4-BE49-F238E27FC236}">
                  <a16:creationId xmlns:a16="http://schemas.microsoft.com/office/drawing/2014/main" id="{F3693076-1389-1FCE-D200-C697FFAF99BD}"/>
                </a:ext>
              </a:extLst>
            </p:cNvPr>
            <p:cNvSpPr/>
            <p:nvPr/>
          </p:nvSpPr>
          <p:spPr>
            <a:xfrm>
              <a:off x="11469113" y="65500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52" name="Google Shape;497;p38">
              <a:extLst>
                <a:ext uri="{FF2B5EF4-FFF2-40B4-BE49-F238E27FC236}">
                  <a16:creationId xmlns:a16="http://schemas.microsoft.com/office/drawing/2014/main" id="{42AFCE66-A5B2-6E5C-F286-3A5B69835E2F}"/>
                </a:ext>
              </a:extLst>
            </p:cNvPr>
            <p:cNvSpPr/>
            <p:nvPr/>
          </p:nvSpPr>
          <p:spPr>
            <a:xfrm>
              <a:off x="11618489" y="65500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53" name="Google Shape;498;p38">
              <a:extLst>
                <a:ext uri="{FF2B5EF4-FFF2-40B4-BE49-F238E27FC236}">
                  <a16:creationId xmlns:a16="http://schemas.microsoft.com/office/drawing/2014/main" id="{DBB47DC9-0F2B-2B3C-3C66-4832D88CF191}"/>
                </a:ext>
              </a:extLst>
            </p:cNvPr>
            <p:cNvSpPr/>
            <p:nvPr/>
          </p:nvSpPr>
          <p:spPr>
            <a:xfrm>
              <a:off x="11767865" y="65500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54" name="Google Shape;499;p38">
              <a:extLst>
                <a:ext uri="{FF2B5EF4-FFF2-40B4-BE49-F238E27FC236}">
                  <a16:creationId xmlns:a16="http://schemas.microsoft.com/office/drawing/2014/main" id="{0625DB8B-FD12-46AA-16E5-40BB4B0AE69D}"/>
                </a:ext>
              </a:extLst>
            </p:cNvPr>
            <p:cNvSpPr/>
            <p:nvPr/>
          </p:nvSpPr>
          <p:spPr>
            <a:xfrm>
              <a:off x="11917241" y="65500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55" name="Google Shape;500;p38">
              <a:extLst>
                <a:ext uri="{FF2B5EF4-FFF2-40B4-BE49-F238E27FC236}">
                  <a16:creationId xmlns:a16="http://schemas.microsoft.com/office/drawing/2014/main" id="{B894921E-4320-6141-919F-E169BACF9380}"/>
                </a:ext>
              </a:extLst>
            </p:cNvPr>
            <p:cNvSpPr/>
            <p:nvPr/>
          </p:nvSpPr>
          <p:spPr>
            <a:xfrm>
              <a:off x="12066617" y="65500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56" name="Google Shape;501;p38">
              <a:extLst>
                <a:ext uri="{FF2B5EF4-FFF2-40B4-BE49-F238E27FC236}">
                  <a16:creationId xmlns:a16="http://schemas.microsoft.com/office/drawing/2014/main" id="{041B7056-8BC1-FB2B-8C39-46FC30B2F4F8}"/>
                </a:ext>
              </a:extLst>
            </p:cNvPr>
            <p:cNvSpPr/>
            <p:nvPr/>
          </p:nvSpPr>
          <p:spPr>
            <a:xfrm>
              <a:off x="9975353" y="6702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57" name="Google Shape;502;p38">
              <a:extLst>
                <a:ext uri="{FF2B5EF4-FFF2-40B4-BE49-F238E27FC236}">
                  <a16:creationId xmlns:a16="http://schemas.microsoft.com/office/drawing/2014/main" id="{2D6927D2-873B-78FD-1343-F9EDEE4A0FE4}"/>
                </a:ext>
              </a:extLst>
            </p:cNvPr>
            <p:cNvSpPr/>
            <p:nvPr/>
          </p:nvSpPr>
          <p:spPr>
            <a:xfrm>
              <a:off x="10124729" y="6702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58" name="Google Shape;503;p38">
              <a:extLst>
                <a:ext uri="{FF2B5EF4-FFF2-40B4-BE49-F238E27FC236}">
                  <a16:creationId xmlns:a16="http://schemas.microsoft.com/office/drawing/2014/main" id="{6F9EC409-DFE9-B44B-2A8A-98F48818F462}"/>
                </a:ext>
              </a:extLst>
            </p:cNvPr>
            <p:cNvSpPr/>
            <p:nvPr/>
          </p:nvSpPr>
          <p:spPr>
            <a:xfrm>
              <a:off x="10274105" y="6702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59" name="Google Shape;504;p38">
              <a:extLst>
                <a:ext uri="{FF2B5EF4-FFF2-40B4-BE49-F238E27FC236}">
                  <a16:creationId xmlns:a16="http://schemas.microsoft.com/office/drawing/2014/main" id="{A41F72CD-0693-FE33-42FA-28BC7D4FDB1C}"/>
                </a:ext>
              </a:extLst>
            </p:cNvPr>
            <p:cNvSpPr/>
            <p:nvPr/>
          </p:nvSpPr>
          <p:spPr>
            <a:xfrm>
              <a:off x="10423481" y="6702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60" name="Google Shape;505;p38">
              <a:extLst>
                <a:ext uri="{FF2B5EF4-FFF2-40B4-BE49-F238E27FC236}">
                  <a16:creationId xmlns:a16="http://schemas.microsoft.com/office/drawing/2014/main" id="{CCAF8E4A-85C0-FF7D-E68C-49EE2DB0227B}"/>
                </a:ext>
              </a:extLst>
            </p:cNvPr>
            <p:cNvSpPr/>
            <p:nvPr/>
          </p:nvSpPr>
          <p:spPr>
            <a:xfrm>
              <a:off x="10572857" y="6702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61" name="Google Shape;506;p38">
              <a:extLst>
                <a:ext uri="{FF2B5EF4-FFF2-40B4-BE49-F238E27FC236}">
                  <a16:creationId xmlns:a16="http://schemas.microsoft.com/office/drawing/2014/main" id="{008B332E-FDA0-1F4C-B045-DB8261BB23C2}"/>
                </a:ext>
              </a:extLst>
            </p:cNvPr>
            <p:cNvSpPr/>
            <p:nvPr/>
          </p:nvSpPr>
          <p:spPr>
            <a:xfrm>
              <a:off x="10722233" y="6702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62" name="Google Shape;507;p38">
              <a:extLst>
                <a:ext uri="{FF2B5EF4-FFF2-40B4-BE49-F238E27FC236}">
                  <a16:creationId xmlns:a16="http://schemas.microsoft.com/office/drawing/2014/main" id="{E10A0EB1-AEAC-5F65-2658-F72D8FABB663}"/>
                </a:ext>
              </a:extLst>
            </p:cNvPr>
            <p:cNvSpPr/>
            <p:nvPr/>
          </p:nvSpPr>
          <p:spPr>
            <a:xfrm>
              <a:off x="10871609" y="6702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63" name="Google Shape;508;p38">
              <a:extLst>
                <a:ext uri="{FF2B5EF4-FFF2-40B4-BE49-F238E27FC236}">
                  <a16:creationId xmlns:a16="http://schemas.microsoft.com/office/drawing/2014/main" id="{371E9329-66FA-AB44-3319-A31AE3A3B28B}"/>
                </a:ext>
              </a:extLst>
            </p:cNvPr>
            <p:cNvSpPr/>
            <p:nvPr/>
          </p:nvSpPr>
          <p:spPr>
            <a:xfrm>
              <a:off x="11020985" y="6702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64" name="Google Shape;509;p38">
              <a:extLst>
                <a:ext uri="{FF2B5EF4-FFF2-40B4-BE49-F238E27FC236}">
                  <a16:creationId xmlns:a16="http://schemas.microsoft.com/office/drawing/2014/main" id="{5BC72A4F-44E3-342A-E1C2-4159A508E380}"/>
                </a:ext>
              </a:extLst>
            </p:cNvPr>
            <p:cNvSpPr/>
            <p:nvPr/>
          </p:nvSpPr>
          <p:spPr>
            <a:xfrm>
              <a:off x="11170361" y="6702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65" name="Google Shape;510;p38">
              <a:extLst>
                <a:ext uri="{FF2B5EF4-FFF2-40B4-BE49-F238E27FC236}">
                  <a16:creationId xmlns:a16="http://schemas.microsoft.com/office/drawing/2014/main" id="{23C2D9CA-6271-C23F-116D-B95BC8970E79}"/>
                </a:ext>
              </a:extLst>
            </p:cNvPr>
            <p:cNvSpPr/>
            <p:nvPr/>
          </p:nvSpPr>
          <p:spPr>
            <a:xfrm>
              <a:off x="11319737" y="6702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66" name="Google Shape;511;p38">
              <a:extLst>
                <a:ext uri="{FF2B5EF4-FFF2-40B4-BE49-F238E27FC236}">
                  <a16:creationId xmlns:a16="http://schemas.microsoft.com/office/drawing/2014/main" id="{F778C70D-1C6D-B5F3-195E-54B7E732E243}"/>
                </a:ext>
              </a:extLst>
            </p:cNvPr>
            <p:cNvSpPr/>
            <p:nvPr/>
          </p:nvSpPr>
          <p:spPr>
            <a:xfrm>
              <a:off x="11469113" y="6702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67" name="Google Shape;512;p38">
              <a:extLst>
                <a:ext uri="{FF2B5EF4-FFF2-40B4-BE49-F238E27FC236}">
                  <a16:creationId xmlns:a16="http://schemas.microsoft.com/office/drawing/2014/main" id="{4B480649-2F85-B5BE-68E9-538D03CEB397}"/>
                </a:ext>
              </a:extLst>
            </p:cNvPr>
            <p:cNvSpPr/>
            <p:nvPr/>
          </p:nvSpPr>
          <p:spPr>
            <a:xfrm>
              <a:off x="11618489" y="6702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68" name="Google Shape;513;p38">
              <a:extLst>
                <a:ext uri="{FF2B5EF4-FFF2-40B4-BE49-F238E27FC236}">
                  <a16:creationId xmlns:a16="http://schemas.microsoft.com/office/drawing/2014/main" id="{040E1051-F5A7-EDC0-6201-D541C33D2AC3}"/>
                </a:ext>
              </a:extLst>
            </p:cNvPr>
            <p:cNvSpPr/>
            <p:nvPr/>
          </p:nvSpPr>
          <p:spPr>
            <a:xfrm>
              <a:off x="11767865" y="6702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69" name="Google Shape;514;p38">
              <a:extLst>
                <a:ext uri="{FF2B5EF4-FFF2-40B4-BE49-F238E27FC236}">
                  <a16:creationId xmlns:a16="http://schemas.microsoft.com/office/drawing/2014/main" id="{DB8957C8-73FF-998D-2225-B5675B8DADE5}"/>
                </a:ext>
              </a:extLst>
            </p:cNvPr>
            <p:cNvSpPr/>
            <p:nvPr/>
          </p:nvSpPr>
          <p:spPr>
            <a:xfrm>
              <a:off x="11917241" y="6702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70" name="Google Shape;515;p38">
              <a:extLst>
                <a:ext uri="{FF2B5EF4-FFF2-40B4-BE49-F238E27FC236}">
                  <a16:creationId xmlns:a16="http://schemas.microsoft.com/office/drawing/2014/main" id="{7FE36209-C718-B7E3-52C0-6668CC2FD5B8}"/>
                </a:ext>
              </a:extLst>
            </p:cNvPr>
            <p:cNvSpPr/>
            <p:nvPr/>
          </p:nvSpPr>
          <p:spPr>
            <a:xfrm>
              <a:off x="12066617" y="6702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</p:grpSp>
      <p:sp>
        <p:nvSpPr>
          <p:cNvPr id="2" name="Google Shape;1473;p40">
            <a:extLst>
              <a:ext uri="{FF2B5EF4-FFF2-40B4-BE49-F238E27FC236}">
                <a16:creationId xmlns:a16="http://schemas.microsoft.com/office/drawing/2014/main" id="{F258C085-EC6A-B052-EF93-973420BE8B70}"/>
              </a:ext>
            </a:extLst>
          </p:cNvPr>
          <p:cNvSpPr>
            <a:spLocks noGrp="1"/>
          </p:cNvSpPr>
          <p:nvPr>
            <p:ph type="pic" idx="2"/>
          </p:nvPr>
        </p:nvSpPr>
        <p:spPr>
          <a:xfrm>
            <a:off x="7470248" y="1761379"/>
            <a:ext cx="3883552" cy="4091099"/>
          </a:xfrm>
          <a:prstGeom prst="rect">
            <a:avLst/>
          </a:prstGeom>
          <a:noFill/>
          <a:ln>
            <a:noFill/>
          </a:ln>
        </p:spPr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7BBBD65-22C1-78FF-8528-912059CFC5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543" y="821094"/>
            <a:ext cx="10538914" cy="869594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6F5FEC5-4147-64C5-4C03-5B35CDC948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762691"/>
            <a:ext cx="6172201" cy="40897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FontTx/>
              <a:buNone/>
              <a:defRPr sz="2800">
                <a:solidFill>
                  <a:schemeClr val="tx1"/>
                </a:solidFill>
                <a:latin typeface="+mn-lt"/>
                <a:cs typeface="Poppins" pitchFamily="2" charset="77"/>
              </a:defRPr>
            </a:lvl1pPr>
            <a:lvl2pPr marL="609585" indent="0">
              <a:lnSpc>
                <a:spcPct val="150000"/>
              </a:lnSpc>
              <a:buFontTx/>
              <a:buNone/>
              <a:defRPr sz="2800">
                <a:solidFill>
                  <a:schemeClr val="tx1"/>
                </a:solidFill>
                <a:latin typeface="+mn-lt"/>
                <a:cs typeface="Poppins" pitchFamily="2" charset="77"/>
              </a:defRPr>
            </a:lvl2pPr>
            <a:lvl3pPr marL="1219170" indent="0">
              <a:lnSpc>
                <a:spcPct val="150000"/>
              </a:lnSpc>
              <a:buFontTx/>
              <a:buNone/>
              <a:defRPr sz="2800">
                <a:solidFill>
                  <a:schemeClr val="tx1"/>
                </a:solidFill>
                <a:latin typeface="+mn-lt"/>
                <a:cs typeface="Poppins" pitchFamily="2" charset="77"/>
              </a:defRPr>
            </a:lvl3pPr>
            <a:lvl4pPr marL="1828754" indent="0">
              <a:lnSpc>
                <a:spcPct val="150000"/>
              </a:lnSpc>
              <a:buFontTx/>
              <a:buNone/>
              <a:defRPr sz="2800">
                <a:solidFill>
                  <a:schemeClr val="tx1"/>
                </a:solidFill>
                <a:latin typeface="+mn-lt"/>
                <a:cs typeface="Poppins" pitchFamily="2" charset="77"/>
              </a:defRPr>
            </a:lvl4pPr>
            <a:lvl5pPr marL="2438339" indent="0">
              <a:lnSpc>
                <a:spcPct val="150000"/>
              </a:lnSpc>
              <a:buFontTx/>
              <a:buNone/>
              <a:defRPr sz="2800">
                <a:solidFill>
                  <a:schemeClr val="tx1"/>
                </a:solidFill>
                <a:latin typeface="+mn-lt"/>
                <a:cs typeface="Poppins" pitchFamily="2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EBD2222-E1D3-37EF-A005-F6530DB4ED89}"/>
              </a:ext>
            </a:extLst>
          </p:cNvPr>
          <p:cNvSpPr txBox="1">
            <a:spLocks/>
          </p:cNvSpPr>
          <p:nvPr userDrawn="1"/>
        </p:nvSpPr>
        <p:spPr>
          <a:xfrm>
            <a:off x="4159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2A6C7AB-A877-C342-9CE7-90563939BDE3}" type="slidenum">
              <a:rPr lang="en-US" smtClean="0">
                <a:solidFill>
                  <a:schemeClr val="tx1"/>
                </a:solidFill>
              </a:rPr>
              <a:pPr/>
              <a:t>‹Nº›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8F5FCA94-4C90-5A67-6D1B-7CCFC4F2C830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136525" y="6356350"/>
            <a:ext cx="40579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alpha val="8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EF5D938B-6AB8-42CB-990C-9CE12F21A291}" type="datetimeyyyy">
              <a:rPr lang="es-ES" smtClean="0"/>
              <a:pPr/>
              <a:t>2025</a:t>
            </a:fld>
            <a:r>
              <a:rPr lang="es-ES"/>
              <a:t> | El poder oculto de las CLIs | Pepe Fabra Valverde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11134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oogle Shape;155;p38">
            <a:extLst>
              <a:ext uri="{FF2B5EF4-FFF2-40B4-BE49-F238E27FC236}">
                <a16:creationId xmlns:a16="http://schemas.microsoft.com/office/drawing/2014/main" id="{C3BBBA64-3847-6430-8386-C934CECBA676}"/>
              </a:ext>
            </a:extLst>
          </p:cNvPr>
          <p:cNvGrpSpPr/>
          <p:nvPr userDrawn="1"/>
        </p:nvGrpSpPr>
        <p:grpSpPr>
          <a:xfrm>
            <a:off x="9975353" y="3142478"/>
            <a:ext cx="2136984" cy="3605697"/>
            <a:chOff x="9975353" y="3142478"/>
            <a:chExt cx="2136984" cy="3605697"/>
          </a:xfrm>
          <a:solidFill>
            <a:schemeClr val="bg1">
              <a:lumMod val="75000"/>
            </a:schemeClr>
          </a:solidFill>
        </p:grpSpPr>
        <p:sp>
          <p:nvSpPr>
            <p:cNvPr id="8" name="Google Shape;156;p38">
              <a:extLst>
                <a:ext uri="{FF2B5EF4-FFF2-40B4-BE49-F238E27FC236}">
                  <a16:creationId xmlns:a16="http://schemas.microsoft.com/office/drawing/2014/main" id="{AA75BCC1-F97F-3314-8641-9473A841C190}"/>
                </a:ext>
              </a:extLst>
            </p:cNvPr>
            <p:cNvSpPr/>
            <p:nvPr/>
          </p:nvSpPr>
          <p:spPr>
            <a:xfrm>
              <a:off x="9975353" y="3142478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9" name="Google Shape;157;p38">
              <a:extLst>
                <a:ext uri="{FF2B5EF4-FFF2-40B4-BE49-F238E27FC236}">
                  <a16:creationId xmlns:a16="http://schemas.microsoft.com/office/drawing/2014/main" id="{0D7535B1-0488-1630-49D6-8A5E5176FDF3}"/>
                </a:ext>
              </a:extLst>
            </p:cNvPr>
            <p:cNvSpPr/>
            <p:nvPr/>
          </p:nvSpPr>
          <p:spPr>
            <a:xfrm>
              <a:off x="10124729" y="3142478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0" name="Google Shape;158;p38">
              <a:extLst>
                <a:ext uri="{FF2B5EF4-FFF2-40B4-BE49-F238E27FC236}">
                  <a16:creationId xmlns:a16="http://schemas.microsoft.com/office/drawing/2014/main" id="{D297B856-EB06-E381-53E1-5120C91C85A4}"/>
                </a:ext>
              </a:extLst>
            </p:cNvPr>
            <p:cNvSpPr/>
            <p:nvPr/>
          </p:nvSpPr>
          <p:spPr>
            <a:xfrm>
              <a:off x="10274105" y="3142478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1" name="Google Shape;159;p38">
              <a:extLst>
                <a:ext uri="{FF2B5EF4-FFF2-40B4-BE49-F238E27FC236}">
                  <a16:creationId xmlns:a16="http://schemas.microsoft.com/office/drawing/2014/main" id="{EE8F546A-0603-913A-8EBE-567DEC4517C3}"/>
                </a:ext>
              </a:extLst>
            </p:cNvPr>
            <p:cNvSpPr/>
            <p:nvPr/>
          </p:nvSpPr>
          <p:spPr>
            <a:xfrm>
              <a:off x="10423481" y="3142478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2" name="Google Shape;160;p38">
              <a:extLst>
                <a:ext uri="{FF2B5EF4-FFF2-40B4-BE49-F238E27FC236}">
                  <a16:creationId xmlns:a16="http://schemas.microsoft.com/office/drawing/2014/main" id="{50CED569-6EBB-B716-B6C0-077A4F9C54A8}"/>
                </a:ext>
              </a:extLst>
            </p:cNvPr>
            <p:cNvSpPr/>
            <p:nvPr/>
          </p:nvSpPr>
          <p:spPr>
            <a:xfrm>
              <a:off x="10572857" y="3142478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3" name="Google Shape;161;p38">
              <a:extLst>
                <a:ext uri="{FF2B5EF4-FFF2-40B4-BE49-F238E27FC236}">
                  <a16:creationId xmlns:a16="http://schemas.microsoft.com/office/drawing/2014/main" id="{096905FD-4768-02E8-2632-ABE3D678487D}"/>
                </a:ext>
              </a:extLst>
            </p:cNvPr>
            <p:cNvSpPr/>
            <p:nvPr/>
          </p:nvSpPr>
          <p:spPr>
            <a:xfrm>
              <a:off x="10722233" y="3142478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4" name="Google Shape;162;p38">
              <a:extLst>
                <a:ext uri="{FF2B5EF4-FFF2-40B4-BE49-F238E27FC236}">
                  <a16:creationId xmlns:a16="http://schemas.microsoft.com/office/drawing/2014/main" id="{9907B98D-F34D-858F-235E-FB379E13DFFA}"/>
                </a:ext>
              </a:extLst>
            </p:cNvPr>
            <p:cNvSpPr/>
            <p:nvPr/>
          </p:nvSpPr>
          <p:spPr>
            <a:xfrm>
              <a:off x="10871609" y="3142478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5" name="Google Shape;163;p38">
              <a:extLst>
                <a:ext uri="{FF2B5EF4-FFF2-40B4-BE49-F238E27FC236}">
                  <a16:creationId xmlns:a16="http://schemas.microsoft.com/office/drawing/2014/main" id="{D1EED9E9-5FD2-2E65-D74E-78095876CB2A}"/>
                </a:ext>
              </a:extLst>
            </p:cNvPr>
            <p:cNvSpPr/>
            <p:nvPr/>
          </p:nvSpPr>
          <p:spPr>
            <a:xfrm>
              <a:off x="11020985" y="3142478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6" name="Google Shape;164;p38">
              <a:extLst>
                <a:ext uri="{FF2B5EF4-FFF2-40B4-BE49-F238E27FC236}">
                  <a16:creationId xmlns:a16="http://schemas.microsoft.com/office/drawing/2014/main" id="{2A36E4CA-2E2C-BD69-DB8C-F830495CC5E4}"/>
                </a:ext>
              </a:extLst>
            </p:cNvPr>
            <p:cNvSpPr/>
            <p:nvPr/>
          </p:nvSpPr>
          <p:spPr>
            <a:xfrm>
              <a:off x="11170361" y="3142478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7" name="Google Shape;165;p38">
              <a:extLst>
                <a:ext uri="{FF2B5EF4-FFF2-40B4-BE49-F238E27FC236}">
                  <a16:creationId xmlns:a16="http://schemas.microsoft.com/office/drawing/2014/main" id="{B8D66729-2BA6-256C-44AC-F2E5C114817E}"/>
                </a:ext>
              </a:extLst>
            </p:cNvPr>
            <p:cNvSpPr/>
            <p:nvPr/>
          </p:nvSpPr>
          <p:spPr>
            <a:xfrm>
              <a:off x="11319737" y="3142478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8" name="Google Shape;166;p38">
              <a:extLst>
                <a:ext uri="{FF2B5EF4-FFF2-40B4-BE49-F238E27FC236}">
                  <a16:creationId xmlns:a16="http://schemas.microsoft.com/office/drawing/2014/main" id="{A743C9C5-85AC-DE05-A2D8-F7076C214100}"/>
                </a:ext>
              </a:extLst>
            </p:cNvPr>
            <p:cNvSpPr/>
            <p:nvPr/>
          </p:nvSpPr>
          <p:spPr>
            <a:xfrm>
              <a:off x="11469113" y="3142478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9" name="Google Shape;167;p38">
              <a:extLst>
                <a:ext uri="{FF2B5EF4-FFF2-40B4-BE49-F238E27FC236}">
                  <a16:creationId xmlns:a16="http://schemas.microsoft.com/office/drawing/2014/main" id="{1EA626E2-6824-3276-0661-6A2DA90BADB0}"/>
                </a:ext>
              </a:extLst>
            </p:cNvPr>
            <p:cNvSpPr/>
            <p:nvPr/>
          </p:nvSpPr>
          <p:spPr>
            <a:xfrm>
              <a:off x="11618489" y="3142478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0" name="Google Shape;168;p38">
              <a:extLst>
                <a:ext uri="{FF2B5EF4-FFF2-40B4-BE49-F238E27FC236}">
                  <a16:creationId xmlns:a16="http://schemas.microsoft.com/office/drawing/2014/main" id="{82459ABD-F260-11C8-F36A-E71C6D3EE454}"/>
                </a:ext>
              </a:extLst>
            </p:cNvPr>
            <p:cNvSpPr/>
            <p:nvPr/>
          </p:nvSpPr>
          <p:spPr>
            <a:xfrm>
              <a:off x="11767865" y="3142478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1" name="Google Shape;169;p38">
              <a:extLst>
                <a:ext uri="{FF2B5EF4-FFF2-40B4-BE49-F238E27FC236}">
                  <a16:creationId xmlns:a16="http://schemas.microsoft.com/office/drawing/2014/main" id="{3DF55444-DF21-F7FB-D9C3-96C30BD0619A}"/>
                </a:ext>
              </a:extLst>
            </p:cNvPr>
            <p:cNvSpPr/>
            <p:nvPr/>
          </p:nvSpPr>
          <p:spPr>
            <a:xfrm>
              <a:off x="11917241" y="3142478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2" name="Google Shape;170;p38">
              <a:extLst>
                <a:ext uri="{FF2B5EF4-FFF2-40B4-BE49-F238E27FC236}">
                  <a16:creationId xmlns:a16="http://schemas.microsoft.com/office/drawing/2014/main" id="{910EF89B-2E20-0A31-A9AE-3166D7882AEF}"/>
                </a:ext>
              </a:extLst>
            </p:cNvPr>
            <p:cNvSpPr/>
            <p:nvPr/>
          </p:nvSpPr>
          <p:spPr>
            <a:xfrm>
              <a:off x="12066617" y="3142478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3" name="Google Shape;171;p38">
              <a:extLst>
                <a:ext uri="{FF2B5EF4-FFF2-40B4-BE49-F238E27FC236}">
                  <a16:creationId xmlns:a16="http://schemas.microsoft.com/office/drawing/2014/main" id="{D92618FA-F6B9-56BC-1C68-10140864C9F5}"/>
                </a:ext>
              </a:extLst>
            </p:cNvPr>
            <p:cNvSpPr/>
            <p:nvPr/>
          </p:nvSpPr>
          <p:spPr>
            <a:xfrm>
              <a:off x="9975353" y="3298649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4" name="Google Shape;172;p38">
              <a:extLst>
                <a:ext uri="{FF2B5EF4-FFF2-40B4-BE49-F238E27FC236}">
                  <a16:creationId xmlns:a16="http://schemas.microsoft.com/office/drawing/2014/main" id="{D0ED1EB2-3262-E18C-66D1-124AF1654F1B}"/>
                </a:ext>
              </a:extLst>
            </p:cNvPr>
            <p:cNvSpPr/>
            <p:nvPr/>
          </p:nvSpPr>
          <p:spPr>
            <a:xfrm>
              <a:off x="10124729" y="3298649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5" name="Google Shape;173;p38">
              <a:extLst>
                <a:ext uri="{FF2B5EF4-FFF2-40B4-BE49-F238E27FC236}">
                  <a16:creationId xmlns:a16="http://schemas.microsoft.com/office/drawing/2014/main" id="{AAF3F8E0-B64B-18D0-9434-519B1FE21C6E}"/>
                </a:ext>
              </a:extLst>
            </p:cNvPr>
            <p:cNvSpPr/>
            <p:nvPr/>
          </p:nvSpPr>
          <p:spPr>
            <a:xfrm>
              <a:off x="10274105" y="3298649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6" name="Google Shape;174;p38">
              <a:extLst>
                <a:ext uri="{FF2B5EF4-FFF2-40B4-BE49-F238E27FC236}">
                  <a16:creationId xmlns:a16="http://schemas.microsoft.com/office/drawing/2014/main" id="{04A6DABF-4C02-CB03-3059-D74AD1D09A03}"/>
                </a:ext>
              </a:extLst>
            </p:cNvPr>
            <p:cNvSpPr/>
            <p:nvPr/>
          </p:nvSpPr>
          <p:spPr>
            <a:xfrm>
              <a:off x="10423481" y="3298649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7" name="Google Shape;175;p38">
              <a:extLst>
                <a:ext uri="{FF2B5EF4-FFF2-40B4-BE49-F238E27FC236}">
                  <a16:creationId xmlns:a16="http://schemas.microsoft.com/office/drawing/2014/main" id="{6293467E-F4DB-5DB8-5506-42F6DFD903DD}"/>
                </a:ext>
              </a:extLst>
            </p:cNvPr>
            <p:cNvSpPr/>
            <p:nvPr/>
          </p:nvSpPr>
          <p:spPr>
            <a:xfrm>
              <a:off x="10572857" y="3298649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8" name="Google Shape;176;p38">
              <a:extLst>
                <a:ext uri="{FF2B5EF4-FFF2-40B4-BE49-F238E27FC236}">
                  <a16:creationId xmlns:a16="http://schemas.microsoft.com/office/drawing/2014/main" id="{B571CC71-A4B0-CF2C-8322-52664EEFBEA2}"/>
                </a:ext>
              </a:extLst>
            </p:cNvPr>
            <p:cNvSpPr/>
            <p:nvPr/>
          </p:nvSpPr>
          <p:spPr>
            <a:xfrm>
              <a:off x="10722233" y="3298649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9" name="Google Shape;177;p38">
              <a:extLst>
                <a:ext uri="{FF2B5EF4-FFF2-40B4-BE49-F238E27FC236}">
                  <a16:creationId xmlns:a16="http://schemas.microsoft.com/office/drawing/2014/main" id="{AB4BB379-D557-DDE3-0637-D1FD5D271CE2}"/>
                </a:ext>
              </a:extLst>
            </p:cNvPr>
            <p:cNvSpPr/>
            <p:nvPr/>
          </p:nvSpPr>
          <p:spPr>
            <a:xfrm>
              <a:off x="10871609" y="3298649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0" name="Google Shape;178;p38">
              <a:extLst>
                <a:ext uri="{FF2B5EF4-FFF2-40B4-BE49-F238E27FC236}">
                  <a16:creationId xmlns:a16="http://schemas.microsoft.com/office/drawing/2014/main" id="{354570DE-C62B-5631-09D9-84E66E31A05D}"/>
                </a:ext>
              </a:extLst>
            </p:cNvPr>
            <p:cNvSpPr/>
            <p:nvPr/>
          </p:nvSpPr>
          <p:spPr>
            <a:xfrm>
              <a:off x="11020985" y="3298649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1" name="Google Shape;179;p38">
              <a:extLst>
                <a:ext uri="{FF2B5EF4-FFF2-40B4-BE49-F238E27FC236}">
                  <a16:creationId xmlns:a16="http://schemas.microsoft.com/office/drawing/2014/main" id="{8146D496-EC0E-7528-10DF-42E248C8FE9A}"/>
                </a:ext>
              </a:extLst>
            </p:cNvPr>
            <p:cNvSpPr/>
            <p:nvPr/>
          </p:nvSpPr>
          <p:spPr>
            <a:xfrm>
              <a:off x="11170361" y="3298649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2" name="Google Shape;180;p38">
              <a:extLst>
                <a:ext uri="{FF2B5EF4-FFF2-40B4-BE49-F238E27FC236}">
                  <a16:creationId xmlns:a16="http://schemas.microsoft.com/office/drawing/2014/main" id="{2C6BF56D-900D-8952-6D91-E17C773952D2}"/>
                </a:ext>
              </a:extLst>
            </p:cNvPr>
            <p:cNvSpPr/>
            <p:nvPr/>
          </p:nvSpPr>
          <p:spPr>
            <a:xfrm>
              <a:off x="11319737" y="3298649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3" name="Google Shape;181;p38">
              <a:extLst>
                <a:ext uri="{FF2B5EF4-FFF2-40B4-BE49-F238E27FC236}">
                  <a16:creationId xmlns:a16="http://schemas.microsoft.com/office/drawing/2014/main" id="{BF7BD9FC-CAC4-AA4E-B530-59567DA11344}"/>
                </a:ext>
              </a:extLst>
            </p:cNvPr>
            <p:cNvSpPr/>
            <p:nvPr/>
          </p:nvSpPr>
          <p:spPr>
            <a:xfrm>
              <a:off x="11469113" y="3298649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4" name="Google Shape;182;p38">
              <a:extLst>
                <a:ext uri="{FF2B5EF4-FFF2-40B4-BE49-F238E27FC236}">
                  <a16:creationId xmlns:a16="http://schemas.microsoft.com/office/drawing/2014/main" id="{6575E630-9FEF-0455-CB7F-D4419D193037}"/>
                </a:ext>
              </a:extLst>
            </p:cNvPr>
            <p:cNvSpPr/>
            <p:nvPr/>
          </p:nvSpPr>
          <p:spPr>
            <a:xfrm>
              <a:off x="11618489" y="3298649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5" name="Google Shape;183;p38">
              <a:extLst>
                <a:ext uri="{FF2B5EF4-FFF2-40B4-BE49-F238E27FC236}">
                  <a16:creationId xmlns:a16="http://schemas.microsoft.com/office/drawing/2014/main" id="{043FF1D7-AAF9-D155-5106-D6718AEC472B}"/>
                </a:ext>
              </a:extLst>
            </p:cNvPr>
            <p:cNvSpPr/>
            <p:nvPr/>
          </p:nvSpPr>
          <p:spPr>
            <a:xfrm>
              <a:off x="11767865" y="3298649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6" name="Google Shape;184;p38">
              <a:extLst>
                <a:ext uri="{FF2B5EF4-FFF2-40B4-BE49-F238E27FC236}">
                  <a16:creationId xmlns:a16="http://schemas.microsoft.com/office/drawing/2014/main" id="{F8A102E1-53F4-6DDB-1EFF-0A22708FC2D4}"/>
                </a:ext>
              </a:extLst>
            </p:cNvPr>
            <p:cNvSpPr/>
            <p:nvPr/>
          </p:nvSpPr>
          <p:spPr>
            <a:xfrm>
              <a:off x="11917241" y="3298649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7" name="Google Shape;185;p38">
              <a:extLst>
                <a:ext uri="{FF2B5EF4-FFF2-40B4-BE49-F238E27FC236}">
                  <a16:creationId xmlns:a16="http://schemas.microsoft.com/office/drawing/2014/main" id="{79AF8C48-C790-01DA-4259-5DDDAE102BCB}"/>
                </a:ext>
              </a:extLst>
            </p:cNvPr>
            <p:cNvSpPr/>
            <p:nvPr/>
          </p:nvSpPr>
          <p:spPr>
            <a:xfrm>
              <a:off x="12066617" y="3298649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8" name="Google Shape;186;p38">
              <a:extLst>
                <a:ext uri="{FF2B5EF4-FFF2-40B4-BE49-F238E27FC236}">
                  <a16:creationId xmlns:a16="http://schemas.microsoft.com/office/drawing/2014/main" id="{1C844957-1427-4455-6C8C-6C658F66D294}"/>
                </a:ext>
              </a:extLst>
            </p:cNvPr>
            <p:cNvSpPr/>
            <p:nvPr/>
          </p:nvSpPr>
          <p:spPr>
            <a:xfrm>
              <a:off x="9975353" y="3454820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9" name="Google Shape;187;p38">
              <a:extLst>
                <a:ext uri="{FF2B5EF4-FFF2-40B4-BE49-F238E27FC236}">
                  <a16:creationId xmlns:a16="http://schemas.microsoft.com/office/drawing/2014/main" id="{5BBB1A00-E4EB-3AE3-F66E-99657291F002}"/>
                </a:ext>
              </a:extLst>
            </p:cNvPr>
            <p:cNvSpPr/>
            <p:nvPr/>
          </p:nvSpPr>
          <p:spPr>
            <a:xfrm>
              <a:off x="10124729" y="3454820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40" name="Google Shape;188;p38">
              <a:extLst>
                <a:ext uri="{FF2B5EF4-FFF2-40B4-BE49-F238E27FC236}">
                  <a16:creationId xmlns:a16="http://schemas.microsoft.com/office/drawing/2014/main" id="{4B9D807A-A3DB-8722-63DF-DA3A5F2A8B80}"/>
                </a:ext>
              </a:extLst>
            </p:cNvPr>
            <p:cNvSpPr/>
            <p:nvPr/>
          </p:nvSpPr>
          <p:spPr>
            <a:xfrm>
              <a:off x="10274105" y="3454820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41" name="Google Shape;189;p38">
              <a:extLst>
                <a:ext uri="{FF2B5EF4-FFF2-40B4-BE49-F238E27FC236}">
                  <a16:creationId xmlns:a16="http://schemas.microsoft.com/office/drawing/2014/main" id="{F5CA045D-6C58-99E8-E40C-7613E0E5F0E0}"/>
                </a:ext>
              </a:extLst>
            </p:cNvPr>
            <p:cNvSpPr/>
            <p:nvPr/>
          </p:nvSpPr>
          <p:spPr>
            <a:xfrm>
              <a:off x="10423481" y="3454820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42" name="Google Shape;190;p38">
              <a:extLst>
                <a:ext uri="{FF2B5EF4-FFF2-40B4-BE49-F238E27FC236}">
                  <a16:creationId xmlns:a16="http://schemas.microsoft.com/office/drawing/2014/main" id="{7068875E-C1E9-B271-545A-112824C40D70}"/>
                </a:ext>
              </a:extLst>
            </p:cNvPr>
            <p:cNvSpPr/>
            <p:nvPr/>
          </p:nvSpPr>
          <p:spPr>
            <a:xfrm>
              <a:off x="10572857" y="3454820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43" name="Google Shape;191;p38">
              <a:extLst>
                <a:ext uri="{FF2B5EF4-FFF2-40B4-BE49-F238E27FC236}">
                  <a16:creationId xmlns:a16="http://schemas.microsoft.com/office/drawing/2014/main" id="{89FEFF59-04FB-D997-7A26-614A31468FAE}"/>
                </a:ext>
              </a:extLst>
            </p:cNvPr>
            <p:cNvSpPr/>
            <p:nvPr/>
          </p:nvSpPr>
          <p:spPr>
            <a:xfrm>
              <a:off x="10722233" y="3454820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44" name="Google Shape;192;p38">
              <a:extLst>
                <a:ext uri="{FF2B5EF4-FFF2-40B4-BE49-F238E27FC236}">
                  <a16:creationId xmlns:a16="http://schemas.microsoft.com/office/drawing/2014/main" id="{4F65873E-EC40-780D-269F-5F380CF3A356}"/>
                </a:ext>
              </a:extLst>
            </p:cNvPr>
            <p:cNvSpPr/>
            <p:nvPr/>
          </p:nvSpPr>
          <p:spPr>
            <a:xfrm>
              <a:off x="10871609" y="3454820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45" name="Google Shape;193;p38">
              <a:extLst>
                <a:ext uri="{FF2B5EF4-FFF2-40B4-BE49-F238E27FC236}">
                  <a16:creationId xmlns:a16="http://schemas.microsoft.com/office/drawing/2014/main" id="{D84A918B-A57D-F490-A22B-CBB03F4114F7}"/>
                </a:ext>
              </a:extLst>
            </p:cNvPr>
            <p:cNvSpPr/>
            <p:nvPr/>
          </p:nvSpPr>
          <p:spPr>
            <a:xfrm>
              <a:off x="11020985" y="3454820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46" name="Google Shape;194;p38">
              <a:extLst>
                <a:ext uri="{FF2B5EF4-FFF2-40B4-BE49-F238E27FC236}">
                  <a16:creationId xmlns:a16="http://schemas.microsoft.com/office/drawing/2014/main" id="{0A667435-1CF3-E917-A750-F88623A3E7C4}"/>
                </a:ext>
              </a:extLst>
            </p:cNvPr>
            <p:cNvSpPr/>
            <p:nvPr/>
          </p:nvSpPr>
          <p:spPr>
            <a:xfrm>
              <a:off x="11170361" y="3454820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47" name="Google Shape;195;p38">
              <a:extLst>
                <a:ext uri="{FF2B5EF4-FFF2-40B4-BE49-F238E27FC236}">
                  <a16:creationId xmlns:a16="http://schemas.microsoft.com/office/drawing/2014/main" id="{F18C371F-DB41-5A1F-3E1F-0AAF77D68A5E}"/>
                </a:ext>
              </a:extLst>
            </p:cNvPr>
            <p:cNvSpPr/>
            <p:nvPr/>
          </p:nvSpPr>
          <p:spPr>
            <a:xfrm>
              <a:off x="11319737" y="3454820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48" name="Google Shape;196;p38">
              <a:extLst>
                <a:ext uri="{FF2B5EF4-FFF2-40B4-BE49-F238E27FC236}">
                  <a16:creationId xmlns:a16="http://schemas.microsoft.com/office/drawing/2014/main" id="{21F1D42D-457A-3AED-DFF3-334080013400}"/>
                </a:ext>
              </a:extLst>
            </p:cNvPr>
            <p:cNvSpPr/>
            <p:nvPr/>
          </p:nvSpPr>
          <p:spPr>
            <a:xfrm>
              <a:off x="11469113" y="3454820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49" name="Google Shape;197;p38">
              <a:extLst>
                <a:ext uri="{FF2B5EF4-FFF2-40B4-BE49-F238E27FC236}">
                  <a16:creationId xmlns:a16="http://schemas.microsoft.com/office/drawing/2014/main" id="{2FDAF01C-2B87-2589-70F3-39B3925FDB08}"/>
                </a:ext>
              </a:extLst>
            </p:cNvPr>
            <p:cNvSpPr/>
            <p:nvPr/>
          </p:nvSpPr>
          <p:spPr>
            <a:xfrm>
              <a:off x="11618489" y="3454820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50" name="Google Shape;198;p38">
              <a:extLst>
                <a:ext uri="{FF2B5EF4-FFF2-40B4-BE49-F238E27FC236}">
                  <a16:creationId xmlns:a16="http://schemas.microsoft.com/office/drawing/2014/main" id="{BCC3FC02-CB54-6AC0-FF15-9FE7847262E6}"/>
                </a:ext>
              </a:extLst>
            </p:cNvPr>
            <p:cNvSpPr/>
            <p:nvPr/>
          </p:nvSpPr>
          <p:spPr>
            <a:xfrm>
              <a:off x="11767865" y="3454820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51" name="Google Shape;199;p38">
              <a:extLst>
                <a:ext uri="{FF2B5EF4-FFF2-40B4-BE49-F238E27FC236}">
                  <a16:creationId xmlns:a16="http://schemas.microsoft.com/office/drawing/2014/main" id="{8BCE6197-FC49-9D8D-3F6B-FDC7EBAC622A}"/>
                </a:ext>
              </a:extLst>
            </p:cNvPr>
            <p:cNvSpPr/>
            <p:nvPr/>
          </p:nvSpPr>
          <p:spPr>
            <a:xfrm>
              <a:off x="11917241" y="3454820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52" name="Google Shape;200;p38">
              <a:extLst>
                <a:ext uri="{FF2B5EF4-FFF2-40B4-BE49-F238E27FC236}">
                  <a16:creationId xmlns:a16="http://schemas.microsoft.com/office/drawing/2014/main" id="{DE9E5165-B7F9-96EF-C30B-97DBAE8798DE}"/>
                </a:ext>
              </a:extLst>
            </p:cNvPr>
            <p:cNvSpPr/>
            <p:nvPr/>
          </p:nvSpPr>
          <p:spPr>
            <a:xfrm>
              <a:off x="12066617" y="3454820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53" name="Google Shape;201;p38">
              <a:extLst>
                <a:ext uri="{FF2B5EF4-FFF2-40B4-BE49-F238E27FC236}">
                  <a16:creationId xmlns:a16="http://schemas.microsoft.com/office/drawing/2014/main" id="{A3631E13-D60B-56A8-E094-A8091A5CCB9C}"/>
                </a:ext>
              </a:extLst>
            </p:cNvPr>
            <p:cNvSpPr/>
            <p:nvPr/>
          </p:nvSpPr>
          <p:spPr>
            <a:xfrm>
              <a:off x="9975353" y="3610991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54" name="Google Shape;202;p38">
              <a:extLst>
                <a:ext uri="{FF2B5EF4-FFF2-40B4-BE49-F238E27FC236}">
                  <a16:creationId xmlns:a16="http://schemas.microsoft.com/office/drawing/2014/main" id="{0FA072BC-DE6B-263C-6146-A1BE4BF68973}"/>
                </a:ext>
              </a:extLst>
            </p:cNvPr>
            <p:cNvSpPr/>
            <p:nvPr/>
          </p:nvSpPr>
          <p:spPr>
            <a:xfrm>
              <a:off x="10124729" y="3610991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55" name="Google Shape;203;p38">
              <a:extLst>
                <a:ext uri="{FF2B5EF4-FFF2-40B4-BE49-F238E27FC236}">
                  <a16:creationId xmlns:a16="http://schemas.microsoft.com/office/drawing/2014/main" id="{2397D0A3-0D2A-F66C-409D-CDAAB28CFD8C}"/>
                </a:ext>
              </a:extLst>
            </p:cNvPr>
            <p:cNvSpPr/>
            <p:nvPr/>
          </p:nvSpPr>
          <p:spPr>
            <a:xfrm>
              <a:off x="10274105" y="3610991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56" name="Google Shape;204;p38">
              <a:extLst>
                <a:ext uri="{FF2B5EF4-FFF2-40B4-BE49-F238E27FC236}">
                  <a16:creationId xmlns:a16="http://schemas.microsoft.com/office/drawing/2014/main" id="{61EC2636-FD0A-18EC-14D0-03B5D7464481}"/>
                </a:ext>
              </a:extLst>
            </p:cNvPr>
            <p:cNvSpPr/>
            <p:nvPr/>
          </p:nvSpPr>
          <p:spPr>
            <a:xfrm>
              <a:off x="10423481" y="3610991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57" name="Google Shape;205;p38">
              <a:extLst>
                <a:ext uri="{FF2B5EF4-FFF2-40B4-BE49-F238E27FC236}">
                  <a16:creationId xmlns:a16="http://schemas.microsoft.com/office/drawing/2014/main" id="{B9731573-821C-1EB1-1C1A-57B8222B0867}"/>
                </a:ext>
              </a:extLst>
            </p:cNvPr>
            <p:cNvSpPr/>
            <p:nvPr/>
          </p:nvSpPr>
          <p:spPr>
            <a:xfrm>
              <a:off x="10572857" y="3610991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58" name="Google Shape;206;p38">
              <a:extLst>
                <a:ext uri="{FF2B5EF4-FFF2-40B4-BE49-F238E27FC236}">
                  <a16:creationId xmlns:a16="http://schemas.microsoft.com/office/drawing/2014/main" id="{E6F0238F-B6F5-B584-1D00-B00B154A204E}"/>
                </a:ext>
              </a:extLst>
            </p:cNvPr>
            <p:cNvSpPr/>
            <p:nvPr/>
          </p:nvSpPr>
          <p:spPr>
            <a:xfrm>
              <a:off x="10722233" y="3610991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59" name="Google Shape;207;p38">
              <a:extLst>
                <a:ext uri="{FF2B5EF4-FFF2-40B4-BE49-F238E27FC236}">
                  <a16:creationId xmlns:a16="http://schemas.microsoft.com/office/drawing/2014/main" id="{F29FC5A7-F002-351C-4F2C-56D53B9A6D57}"/>
                </a:ext>
              </a:extLst>
            </p:cNvPr>
            <p:cNvSpPr/>
            <p:nvPr/>
          </p:nvSpPr>
          <p:spPr>
            <a:xfrm>
              <a:off x="10871609" y="3610991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60" name="Google Shape;208;p38">
              <a:extLst>
                <a:ext uri="{FF2B5EF4-FFF2-40B4-BE49-F238E27FC236}">
                  <a16:creationId xmlns:a16="http://schemas.microsoft.com/office/drawing/2014/main" id="{9002AA21-69F8-DB42-BB59-73D5933D09B7}"/>
                </a:ext>
              </a:extLst>
            </p:cNvPr>
            <p:cNvSpPr/>
            <p:nvPr/>
          </p:nvSpPr>
          <p:spPr>
            <a:xfrm>
              <a:off x="11020985" y="3610991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61" name="Google Shape;209;p38">
              <a:extLst>
                <a:ext uri="{FF2B5EF4-FFF2-40B4-BE49-F238E27FC236}">
                  <a16:creationId xmlns:a16="http://schemas.microsoft.com/office/drawing/2014/main" id="{4CFF2D1E-A141-5EED-93DE-4B2B7162300B}"/>
                </a:ext>
              </a:extLst>
            </p:cNvPr>
            <p:cNvSpPr/>
            <p:nvPr/>
          </p:nvSpPr>
          <p:spPr>
            <a:xfrm>
              <a:off x="11170361" y="3610991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62" name="Google Shape;210;p38">
              <a:extLst>
                <a:ext uri="{FF2B5EF4-FFF2-40B4-BE49-F238E27FC236}">
                  <a16:creationId xmlns:a16="http://schemas.microsoft.com/office/drawing/2014/main" id="{E1652724-D130-1F79-894D-2ECC3516B9D0}"/>
                </a:ext>
              </a:extLst>
            </p:cNvPr>
            <p:cNvSpPr/>
            <p:nvPr/>
          </p:nvSpPr>
          <p:spPr>
            <a:xfrm>
              <a:off x="11319737" y="3610991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63" name="Google Shape;211;p38">
              <a:extLst>
                <a:ext uri="{FF2B5EF4-FFF2-40B4-BE49-F238E27FC236}">
                  <a16:creationId xmlns:a16="http://schemas.microsoft.com/office/drawing/2014/main" id="{6506E5B1-48B1-8EC9-AFF7-1846C51B91E0}"/>
                </a:ext>
              </a:extLst>
            </p:cNvPr>
            <p:cNvSpPr/>
            <p:nvPr/>
          </p:nvSpPr>
          <p:spPr>
            <a:xfrm>
              <a:off x="11469113" y="3610991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64" name="Google Shape;212;p38">
              <a:extLst>
                <a:ext uri="{FF2B5EF4-FFF2-40B4-BE49-F238E27FC236}">
                  <a16:creationId xmlns:a16="http://schemas.microsoft.com/office/drawing/2014/main" id="{91E0BFC1-AAD9-A427-5288-719F867B849F}"/>
                </a:ext>
              </a:extLst>
            </p:cNvPr>
            <p:cNvSpPr/>
            <p:nvPr/>
          </p:nvSpPr>
          <p:spPr>
            <a:xfrm>
              <a:off x="11618489" y="3610991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65" name="Google Shape;213;p38">
              <a:extLst>
                <a:ext uri="{FF2B5EF4-FFF2-40B4-BE49-F238E27FC236}">
                  <a16:creationId xmlns:a16="http://schemas.microsoft.com/office/drawing/2014/main" id="{0AE0D4FD-21CF-1E9B-B34C-704E8B45ECFA}"/>
                </a:ext>
              </a:extLst>
            </p:cNvPr>
            <p:cNvSpPr/>
            <p:nvPr/>
          </p:nvSpPr>
          <p:spPr>
            <a:xfrm>
              <a:off x="11767865" y="3610991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66" name="Google Shape;214;p38">
              <a:extLst>
                <a:ext uri="{FF2B5EF4-FFF2-40B4-BE49-F238E27FC236}">
                  <a16:creationId xmlns:a16="http://schemas.microsoft.com/office/drawing/2014/main" id="{FF078943-FC0D-7B29-683D-51B803C85B60}"/>
                </a:ext>
              </a:extLst>
            </p:cNvPr>
            <p:cNvSpPr/>
            <p:nvPr/>
          </p:nvSpPr>
          <p:spPr>
            <a:xfrm>
              <a:off x="11917241" y="3610991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67" name="Google Shape;215;p38">
              <a:extLst>
                <a:ext uri="{FF2B5EF4-FFF2-40B4-BE49-F238E27FC236}">
                  <a16:creationId xmlns:a16="http://schemas.microsoft.com/office/drawing/2014/main" id="{BF16EA7B-427B-A565-75B5-104E5781A1AB}"/>
                </a:ext>
              </a:extLst>
            </p:cNvPr>
            <p:cNvSpPr/>
            <p:nvPr/>
          </p:nvSpPr>
          <p:spPr>
            <a:xfrm>
              <a:off x="12066617" y="3610991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68" name="Google Shape;216;p38">
              <a:extLst>
                <a:ext uri="{FF2B5EF4-FFF2-40B4-BE49-F238E27FC236}">
                  <a16:creationId xmlns:a16="http://schemas.microsoft.com/office/drawing/2014/main" id="{AC834C1E-F16E-079C-CD37-0AE65BD99AE7}"/>
                </a:ext>
              </a:extLst>
            </p:cNvPr>
            <p:cNvSpPr/>
            <p:nvPr/>
          </p:nvSpPr>
          <p:spPr>
            <a:xfrm>
              <a:off x="9975353" y="3767162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69" name="Google Shape;217;p38">
              <a:extLst>
                <a:ext uri="{FF2B5EF4-FFF2-40B4-BE49-F238E27FC236}">
                  <a16:creationId xmlns:a16="http://schemas.microsoft.com/office/drawing/2014/main" id="{CA09560D-5EA3-A5F6-C43D-3C7A6A72D37F}"/>
                </a:ext>
              </a:extLst>
            </p:cNvPr>
            <p:cNvSpPr/>
            <p:nvPr/>
          </p:nvSpPr>
          <p:spPr>
            <a:xfrm>
              <a:off x="10124729" y="3767162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70" name="Google Shape;218;p38">
              <a:extLst>
                <a:ext uri="{FF2B5EF4-FFF2-40B4-BE49-F238E27FC236}">
                  <a16:creationId xmlns:a16="http://schemas.microsoft.com/office/drawing/2014/main" id="{0FB9101E-AB68-17CE-C8D8-890DE3CC36E9}"/>
                </a:ext>
              </a:extLst>
            </p:cNvPr>
            <p:cNvSpPr/>
            <p:nvPr/>
          </p:nvSpPr>
          <p:spPr>
            <a:xfrm>
              <a:off x="10274105" y="3767162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71" name="Google Shape;219;p38">
              <a:extLst>
                <a:ext uri="{FF2B5EF4-FFF2-40B4-BE49-F238E27FC236}">
                  <a16:creationId xmlns:a16="http://schemas.microsoft.com/office/drawing/2014/main" id="{1D5A5B0E-83A0-0B2A-D707-C0DF8592F452}"/>
                </a:ext>
              </a:extLst>
            </p:cNvPr>
            <p:cNvSpPr/>
            <p:nvPr/>
          </p:nvSpPr>
          <p:spPr>
            <a:xfrm>
              <a:off x="10423481" y="3767162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72" name="Google Shape;220;p38">
              <a:extLst>
                <a:ext uri="{FF2B5EF4-FFF2-40B4-BE49-F238E27FC236}">
                  <a16:creationId xmlns:a16="http://schemas.microsoft.com/office/drawing/2014/main" id="{E502007F-CA7E-08DD-9572-544D51C0F146}"/>
                </a:ext>
              </a:extLst>
            </p:cNvPr>
            <p:cNvSpPr/>
            <p:nvPr/>
          </p:nvSpPr>
          <p:spPr>
            <a:xfrm>
              <a:off x="10572857" y="3767162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73" name="Google Shape;221;p38">
              <a:extLst>
                <a:ext uri="{FF2B5EF4-FFF2-40B4-BE49-F238E27FC236}">
                  <a16:creationId xmlns:a16="http://schemas.microsoft.com/office/drawing/2014/main" id="{29FE7E7A-B5D6-D55B-9067-E6AEA42DD3D0}"/>
                </a:ext>
              </a:extLst>
            </p:cNvPr>
            <p:cNvSpPr/>
            <p:nvPr/>
          </p:nvSpPr>
          <p:spPr>
            <a:xfrm>
              <a:off x="10722233" y="3767162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74" name="Google Shape;222;p38">
              <a:extLst>
                <a:ext uri="{FF2B5EF4-FFF2-40B4-BE49-F238E27FC236}">
                  <a16:creationId xmlns:a16="http://schemas.microsoft.com/office/drawing/2014/main" id="{AA9FF3F5-548A-D7A1-C60F-2806EF43C6C3}"/>
                </a:ext>
              </a:extLst>
            </p:cNvPr>
            <p:cNvSpPr/>
            <p:nvPr/>
          </p:nvSpPr>
          <p:spPr>
            <a:xfrm>
              <a:off x="10871609" y="3767162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75" name="Google Shape;223;p38">
              <a:extLst>
                <a:ext uri="{FF2B5EF4-FFF2-40B4-BE49-F238E27FC236}">
                  <a16:creationId xmlns:a16="http://schemas.microsoft.com/office/drawing/2014/main" id="{5F5E6A14-42C8-14BD-00EE-9391EF1362A7}"/>
                </a:ext>
              </a:extLst>
            </p:cNvPr>
            <p:cNvSpPr/>
            <p:nvPr/>
          </p:nvSpPr>
          <p:spPr>
            <a:xfrm>
              <a:off x="11020985" y="3767162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76" name="Google Shape;224;p38">
              <a:extLst>
                <a:ext uri="{FF2B5EF4-FFF2-40B4-BE49-F238E27FC236}">
                  <a16:creationId xmlns:a16="http://schemas.microsoft.com/office/drawing/2014/main" id="{4E2EA14A-758B-512E-6DFF-E557CBBD898F}"/>
                </a:ext>
              </a:extLst>
            </p:cNvPr>
            <p:cNvSpPr/>
            <p:nvPr/>
          </p:nvSpPr>
          <p:spPr>
            <a:xfrm>
              <a:off x="11170361" y="3767162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77" name="Google Shape;225;p38">
              <a:extLst>
                <a:ext uri="{FF2B5EF4-FFF2-40B4-BE49-F238E27FC236}">
                  <a16:creationId xmlns:a16="http://schemas.microsoft.com/office/drawing/2014/main" id="{C67C9244-A4F5-680C-B9CF-9AEA8F96C1AD}"/>
                </a:ext>
              </a:extLst>
            </p:cNvPr>
            <p:cNvSpPr/>
            <p:nvPr/>
          </p:nvSpPr>
          <p:spPr>
            <a:xfrm>
              <a:off x="11319737" y="3767162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78" name="Google Shape;226;p38">
              <a:extLst>
                <a:ext uri="{FF2B5EF4-FFF2-40B4-BE49-F238E27FC236}">
                  <a16:creationId xmlns:a16="http://schemas.microsoft.com/office/drawing/2014/main" id="{958EF129-55F8-D1EB-42C8-A6B79819E75C}"/>
                </a:ext>
              </a:extLst>
            </p:cNvPr>
            <p:cNvSpPr/>
            <p:nvPr/>
          </p:nvSpPr>
          <p:spPr>
            <a:xfrm>
              <a:off x="11469113" y="3767162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79" name="Google Shape;227;p38">
              <a:extLst>
                <a:ext uri="{FF2B5EF4-FFF2-40B4-BE49-F238E27FC236}">
                  <a16:creationId xmlns:a16="http://schemas.microsoft.com/office/drawing/2014/main" id="{5E4B72C2-CA35-0547-D613-AF28E52CBE4A}"/>
                </a:ext>
              </a:extLst>
            </p:cNvPr>
            <p:cNvSpPr/>
            <p:nvPr/>
          </p:nvSpPr>
          <p:spPr>
            <a:xfrm>
              <a:off x="11618489" y="3767162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80" name="Google Shape;228;p38">
              <a:extLst>
                <a:ext uri="{FF2B5EF4-FFF2-40B4-BE49-F238E27FC236}">
                  <a16:creationId xmlns:a16="http://schemas.microsoft.com/office/drawing/2014/main" id="{0008BC2E-8FFF-CFA8-F9EE-C0EBF9E7F887}"/>
                </a:ext>
              </a:extLst>
            </p:cNvPr>
            <p:cNvSpPr/>
            <p:nvPr/>
          </p:nvSpPr>
          <p:spPr>
            <a:xfrm>
              <a:off x="11767865" y="3767162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81" name="Google Shape;229;p38">
              <a:extLst>
                <a:ext uri="{FF2B5EF4-FFF2-40B4-BE49-F238E27FC236}">
                  <a16:creationId xmlns:a16="http://schemas.microsoft.com/office/drawing/2014/main" id="{A4618D82-7F9D-3130-7961-B65BDFFF43F9}"/>
                </a:ext>
              </a:extLst>
            </p:cNvPr>
            <p:cNvSpPr/>
            <p:nvPr/>
          </p:nvSpPr>
          <p:spPr>
            <a:xfrm>
              <a:off x="11917241" y="3767162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82" name="Google Shape;230;p38">
              <a:extLst>
                <a:ext uri="{FF2B5EF4-FFF2-40B4-BE49-F238E27FC236}">
                  <a16:creationId xmlns:a16="http://schemas.microsoft.com/office/drawing/2014/main" id="{1D8F28FC-534C-44B9-A14D-824F69C99FAD}"/>
                </a:ext>
              </a:extLst>
            </p:cNvPr>
            <p:cNvSpPr/>
            <p:nvPr/>
          </p:nvSpPr>
          <p:spPr>
            <a:xfrm>
              <a:off x="12066617" y="3767162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83" name="Google Shape;231;p38">
              <a:extLst>
                <a:ext uri="{FF2B5EF4-FFF2-40B4-BE49-F238E27FC236}">
                  <a16:creationId xmlns:a16="http://schemas.microsoft.com/office/drawing/2014/main" id="{08305E73-2968-0281-85E9-AB842173CDFA}"/>
                </a:ext>
              </a:extLst>
            </p:cNvPr>
            <p:cNvSpPr/>
            <p:nvPr/>
          </p:nvSpPr>
          <p:spPr>
            <a:xfrm>
              <a:off x="9975353" y="3923333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84" name="Google Shape;232;p38">
              <a:extLst>
                <a:ext uri="{FF2B5EF4-FFF2-40B4-BE49-F238E27FC236}">
                  <a16:creationId xmlns:a16="http://schemas.microsoft.com/office/drawing/2014/main" id="{3823DF0B-C852-3400-D2F6-B86D26276251}"/>
                </a:ext>
              </a:extLst>
            </p:cNvPr>
            <p:cNvSpPr/>
            <p:nvPr/>
          </p:nvSpPr>
          <p:spPr>
            <a:xfrm>
              <a:off x="10124729" y="3923333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85" name="Google Shape;233;p38">
              <a:extLst>
                <a:ext uri="{FF2B5EF4-FFF2-40B4-BE49-F238E27FC236}">
                  <a16:creationId xmlns:a16="http://schemas.microsoft.com/office/drawing/2014/main" id="{ACF4544E-5CB8-9190-00DA-813DCD49B6EA}"/>
                </a:ext>
              </a:extLst>
            </p:cNvPr>
            <p:cNvSpPr/>
            <p:nvPr/>
          </p:nvSpPr>
          <p:spPr>
            <a:xfrm>
              <a:off x="10274105" y="3923333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86" name="Google Shape;234;p38">
              <a:extLst>
                <a:ext uri="{FF2B5EF4-FFF2-40B4-BE49-F238E27FC236}">
                  <a16:creationId xmlns:a16="http://schemas.microsoft.com/office/drawing/2014/main" id="{E1F87AD0-0F23-5CA7-26EF-44516A198B27}"/>
                </a:ext>
              </a:extLst>
            </p:cNvPr>
            <p:cNvSpPr/>
            <p:nvPr/>
          </p:nvSpPr>
          <p:spPr>
            <a:xfrm>
              <a:off x="10423481" y="3923333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87" name="Google Shape;235;p38">
              <a:extLst>
                <a:ext uri="{FF2B5EF4-FFF2-40B4-BE49-F238E27FC236}">
                  <a16:creationId xmlns:a16="http://schemas.microsoft.com/office/drawing/2014/main" id="{D2887DC2-C118-9812-239E-B752C84E0A25}"/>
                </a:ext>
              </a:extLst>
            </p:cNvPr>
            <p:cNvSpPr/>
            <p:nvPr/>
          </p:nvSpPr>
          <p:spPr>
            <a:xfrm>
              <a:off x="10572857" y="3923333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88" name="Google Shape;236;p38">
              <a:extLst>
                <a:ext uri="{FF2B5EF4-FFF2-40B4-BE49-F238E27FC236}">
                  <a16:creationId xmlns:a16="http://schemas.microsoft.com/office/drawing/2014/main" id="{C4DC0586-8723-19A8-4C4B-E20F2874EE61}"/>
                </a:ext>
              </a:extLst>
            </p:cNvPr>
            <p:cNvSpPr/>
            <p:nvPr/>
          </p:nvSpPr>
          <p:spPr>
            <a:xfrm>
              <a:off x="10722233" y="3923333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89" name="Google Shape;237;p38">
              <a:extLst>
                <a:ext uri="{FF2B5EF4-FFF2-40B4-BE49-F238E27FC236}">
                  <a16:creationId xmlns:a16="http://schemas.microsoft.com/office/drawing/2014/main" id="{6183ADE2-892E-61D8-F7FF-06C70569197D}"/>
                </a:ext>
              </a:extLst>
            </p:cNvPr>
            <p:cNvSpPr/>
            <p:nvPr/>
          </p:nvSpPr>
          <p:spPr>
            <a:xfrm>
              <a:off x="10871609" y="3923333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90" name="Google Shape;238;p38">
              <a:extLst>
                <a:ext uri="{FF2B5EF4-FFF2-40B4-BE49-F238E27FC236}">
                  <a16:creationId xmlns:a16="http://schemas.microsoft.com/office/drawing/2014/main" id="{487D733B-8501-32C1-6709-2F54B0409BBF}"/>
                </a:ext>
              </a:extLst>
            </p:cNvPr>
            <p:cNvSpPr/>
            <p:nvPr/>
          </p:nvSpPr>
          <p:spPr>
            <a:xfrm>
              <a:off x="11020985" y="3923333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91" name="Google Shape;239;p38">
              <a:extLst>
                <a:ext uri="{FF2B5EF4-FFF2-40B4-BE49-F238E27FC236}">
                  <a16:creationId xmlns:a16="http://schemas.microsoft.com/office/drawing/2014/main" id="{29D70CB7-6687-B103-6329-29F968482383}"/>
                </a:ext>
              </a:extLst>
            </p:cNvPr>
            <p:cNvSpPr/>
            <p:nvPr/>
          </p:nvSpPr>
          <p:spPr>
            <a:xfrm>
              <a:off x="11170361" y="3923333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92" name="Google Shape;240;p38">
              <a:extLst>
                <a:ext uri="{FF2B5EF4-FFF2-40B4-BE49-F238E27FC236}">
                  <a16:creationId xmlns:a16="http://schemas.microsoft.com/office/drawing/2014/main" id="{4FE30669-5642-F1BB-15D0-DB140332F0F2}"/>
                </a:ext>
              </a:extLst>
            </p:cNvPr>
            <p:cNvSpPr/>
            <p:nvPr/>
          </p:nvSpPr>
          <p:spPr>
            <a:xfrm>
              <a:off x="11319737" y="3923333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93" name="Google Shape;241;p38">
              <a:extLst>
                <a:ext uri="{FF2B5EF4-FFF2-40B4-BE49-F238E27FC236}">
                  <a16:creationId xmlns:a16="http://schemas.microsoft.com/office/drawing/2014/main" id="{E9D7BB89-0BD8-CE9C-F53B-447781A0E6EE}"/>
                </a:ext>
              </a:extLst>
            </p:cNvPr>
            <p:cNvSpPr/>
            <p:nvPr/>
          </p:nvSpPr>
          <p:spPr>
            <a:xfrm>
              <a:off x="11469113" y="3923333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94" name="Google Shape;242;p38">
              <a:extLst>
                <a:ext uri="{FF2B5EF4-FFF2-40B4-BE49-F238E27FC236}">
                  <a16:creationId xmlns:a16="http://schemas.microsoft.com/office/drawing/2014/main" id="{123C97E0-C3D0-7DE0-40DD-B4064B51C7B8}"/>
                </a:ext>
              </a:extLst>
            </p:cNvPr>
            <p:cNvSpPr/>
            <p:nvPr/>
          </p:nvSpPr>
          <p:spPr>
            <a:xfrm>
              <a:off x="11618489" y="3923333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95" name="Google Shape;243;p38">
              <a:extLst>
                <a:ext uri="{FF2B5EF4-FFF2-40B4-BE49-F238E27FC236}">
                  <a16:creationId xmlns:a16="http://schemas.microsoft.com/office/drawing/2014/main" id="{7C2D3465-AE2C-138C-B313-12BD704B1EE2}"/>
                </a:ext>
              </a:extLst>
            </p:cNvPr>
            <p:cNvSpPr/>
            <p:nvPr/>
          </p:nvSpPr>
          <p:spPr>
            <a:xfrm>
              <a:off x="11767865" y="3923333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96" name="Google Shape;244;p38">
              <a:extLst>
                <a:ext uri="{FF2B5EF4-FFF2-40B4-BE49-F238E27FC236}">
                  <a16:creationId xmlns:a16="http://schemas.microsoft.com/office/drawing/2014/main" id="{29C9157F-8386-CE70-DCBA-E5110CC36E08}"/>
                </a:ext>
              </a:extLst>
            </p:cNvPr>
            <p:cNvSpPr/>
            <p:nvPr/>
          </p:nvSpPr>
          <p:spPr>
            <a:xfrm>
              <a:off x="11917241" y="3923333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97" name="Google Shape;245;p38">
              <a:extLst>
                <a:ext uri="{FF2B5EF4-FFF2-40B4-BE49-F238E27FC236}">
                  <a16:creationId xmlns:a16="http://schemas.microsoft.com/office/drawing/2014/main" id="{6AFDAD5F-5C84-611F-773E-6804AA5A40A2}"/>
                </a:ext>
              </a:extLst>
            </p:cNvPr>
            <p:cNvSpPr/>
            <p:nvPr/>
          </p:nvSpPr>
          <p:spPr>
            <a:xfrm>
              <a:off x="12066617" y="3923333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98" name="Google Shape;246;p38">
              <a:extLst>
                <a:ext uri="{FF2B5EF4-FFF2-40B4-BE49-F238E27FC236}">
                  <a16:creationId xmlns:a16="http://schemas.microsoft.com/office/drawing/2014/main" id="{EE4F88F2-FB34-7CCD-D61B-62C551B51A72}"/>
                </a:ext>
              </a:extLst>
            </p:cNvPr>
            <p:cNvSpPr/>
            <p:nvPr/>
          </p:nvSpPr>
          <p:spPr>
            <a:xfrm>
              <a:off x="9975353" y="4079504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99" name="Google Shape;247;p38">
              <a:extLst>
                <a:ext uri="{FF2B5EF4-FFF2-40B4-BE49-F238E27FC236}">
                  <a16:creationId xmlns:a16="http://schemas.microsoft.com/office/drawing/2014/main" id="{5B7E23F2-502C-DD99-6E0D-A83C89F85643}"/>
                </a:ext>
              </a:extLst>
            </p:cNvPr>
            <p:cNvSpPr/>
            <p:nvPr/>
          </p:nvSpPr>
          <p:spPr>
            <a:xfrm>
              <a:off x="10124729" y="4079504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00" name="Google Shape;248;p38">
              <a:extLst>
                <a:ext uri="{FF2B5EF4-FFF2-40B4-BE49-F238E27FC236}">
                  <a16:creationId xmlns:a16="http://schemas.microsoft.com/office/drawing/2014/main" id="{85B5167D-B936-8A9F-BABE-7A26FE8873A7}"/>
                </a:ext>
              </a:extLst>
            </p:cNvPr>
            <p:cNvSpPr/>
            <p:nvPr/>
          </p:nvSpPr>
          <p:spPr>
            <a:xfrm>
              <a:off x="10274105" y="4079504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01" name="Google Shape;249;p38">
              <a:extLst>
                <a:ext uri="{FF2B5EF4-FFF2-40B4-BE49-F238E27FC236}">
                  <a16:creationId xmlns:a16="http://schemas.microsoft.com/office/drawing/2014/main" id="{CF106D01-A72B-900D-F8FB-5FD3E0110263}"/>
                </a:ext>
              </a:extLst>
            </p:cNvPr>
            <p:cNvSpPr/>
            <p:nvPr/>
          </p:nvSpPr>
          <p:spPr>
            <a:xfrm>
              <a:off x="10423481" y="4079504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02" name="Google Shape;250;p38">
              <a:extLst>
                <a:ext uri="{FF2B5EF4-FFF2-40B4-BE49-F238E27FC236}">
                  <a16:creationId xmlns:a16="http://schemas.microsoft.com/office/drawing/2014/main" id="{0ACBB98E-8099-186E-501C-27B2E4D32A0B}"/>
                </a:ext>
              </a:extLst>
            </p:cNvPr>
            <p:cNvSpPr/>
            <p:nvPr/>
          </p:nvSpPr>
          <p:spPr>
            <a:xfrm>
              <a:off x="10572857" y="4079504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03" name="Google Shape;251;p38">
              <a:extLst>
                <a:ext uri="{FF2B5EF4-FFF2-40B4-BE49-F238E27FC236}">
                  <a16:creationId xmlns:a16="http://schemas.microsoft.com/office/drawing/2014/main" id="{30B18960-F59D-33B2-3140-201B49C18F8A}"/>
                </a:ext>
              </a:extLst>
            </p:cNvPr>
            <p:cNvSpPr/>
            <p:nvPr/>
          </p:nvSpPr>
          <p:spPr>
            <a:xfrm>
              <a:off x="10722233" y="4079504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04" name="Google Shape;252;p38">
              <a:extLst>
                <a:ext uri="{FF2B5EF4-FFF2-40B4-BE49-F238E27FC236}">
                  <a16:creationId xmlns:a16="http://schemas.microsoft.com/office/drawing/2014/main" id="{BA7D355E-14CA-221D-D0CC-22615F755F43}"/>
                </a:ext>
              </a:extLst>
            </p:cNvPr>
            <p:cNvSpPr/>
            <p:nvPr/>
          </p:nvSpPr>
          <p:spPr>
            <a:xfrm>
              <a:off x="10871609" y="4079504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05" name="Google Shape;253;p38">
              <a:extLst>
                <a:ext uri="{FF2B5EF4-FFF2-40B4-BE49-F238E27FC236}">
                  <a16:creationId xmlns:a16="http://schemas.microsoft.com/office/drawing/2014/main" id="{AF47521F-C463-0D00-F04C-0157D2FB6E0C}"/>
                </a:ext>
              </a:extLst>
            </p:cNvPr>
            <p:cNvSpPr/>
            <p:nvPr/>
          </p:nvSpPr>
          <p:spPr>
            <a:xfrm>
              <a:off x="11020985" y="4079504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06" name="Google Shape;254;p38">
              <a:extLst>
                <a:ext uri="{FF2B5EF4-FFF2-40B4-BE49-F238E27FC236}">
                  <a16:creationId xmlns:a16="http://schemas.microsoft.com/office/drawing/2014/main" id="{E433914C-9B3E-2E8E-8FAB-6D06CE7B6207}"/>
                </a:ext>
              </a:extLst>
            </p:cNvPr>
            <p:cNvSpPr/>
            <p:nvPr/>
          </p:nvSpPr>
          <p:spPr>
            <a:xfrm>
              <a:off x="11170361" y="4079504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07" name="Google Shape;255;p38">
              <a:extLst>
                <a:ext uri="{FF2B5EF4-FFF2-40B4-BE49-F238E27FC236}">
                  <a16:creationId xmlns:a16="http://schemas.microsoft.com/office/drawing/2014/main" id="{DAC74D7B-EF6E-2754-15EF-7BFCA06A30D6}"/>
                </a:ext>
              </a:extLst>
            </p:cNvPr>
            <p:cNvSpPr/>
            <p:nvPr/>
          </p:nvSpPr>
          <p:spPr>
            <a:xfrm>
              <a:off x="11319737" y="4079504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08" name="Google Shape;256;p38">
              <a:extLst>
                <a:ext uri="{FF2B5EF4-FFF2-40B4-BE49-F238E27FC236}">
                  <a16:creationId xmlns:a16="http://schemas.microsoft.com/office/drawing/2014/main" id="{A7492BF7-E58D-4330-7F91-3C7D3B1B515E}"/>
                </a:ext>
              </a:extLst>
            </p:cNvPr>
            <p:cNvSpPr/>
            <p:nvPr/>
          </p:nvSpPr>
          <p:spPr>
            <a:xfrm>
              <a:off x="11469113" y="4079504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09" name="Google Shape;257;p38">
              <a:extLst>
                <a:ext uri="{FF2B5EF4-FFF2-40B4-BE49-F238E27FC236}">
                  <a16:creationId xmlns:a16="http://schemas.microsoft.com/office/drawing/2014/main" id="{B7D1A545-B9D5-8168-1F88-1F5771142CDE}"/>
                </a:ext>
              </a:extLst>
            </p:cNvPr>
            <p:cNvSpPr/>
            <p:nvPr/>
          </p:nvSpPr>
          <p:spPr>
            <a:xfrm>
              <a:off x="11618489" y="4079504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10" name="Google Shape;258;p38">
              <a:extLst>
                <a:ext uri="{FF2B5EF4-FFF2-40B4-BE49-F238E27FC236}">
                  <a16:creationId xmlns:a16="http://schemas.microsoft.com/office/drawing/2014/main" id="{490CDAC6-7765-1CD7-B2E9-4DEF5367C5C4}"/>
                </a:ext>
              </a:extLst>
            </p:cNvPr>
            <p:cNvSpPr/>
            <p:nvPr/>
          </p:nvSpPr>
          <p:spPr>
            <a:xfrm>
              <a:off x="11767865" y="4079504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11" name="Google Shape;259;p38">
              <a:extLst>
                <a:ext uri="{FF2B5EF4-FFF2-40B4-BE49-F238E27FC236}">
                  <a16:creationId xmlns:a16="http://schemas.microsoft.com/office/drawing/2014/main" id="{8ED5DF5C-A02D-6B2B-449A-FA944E294184}"/>
                </a:ext>
              </a:extLst>
            </p:cNvPr>
            <p:cNvSpPr/>
            <p:nvPr/>
          </p:nvSpPr>
          <p:spPr>
            <a:xfrm>
              <a:off x="11917241" y="4079504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12" name="Google Shape;260;p38">
              <a:extLst>
                <a:ext uri="{FF2B5EF4-FFF2-40B4-BE49-F238E27FC236}">
                  <a16:creationId xmlns:a16="http://schemas.microsoft.com/office/drawing/2014/main" id="{C1E25DC8-D4CD-4FBA-635F-DF6812E5EC55}"/>
                </a:ext>
              </a:extLst>
            </p:cNvPr>
            <p:cNvSpPr/>
            <p:nvPr/>
          </p:nvSpPr>
          <p:spPr>
            <a:xfrm>
              <a:off x="12066617" y="4079504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13" name="Google Shape;261;p38">
              <a:extLst>
                <a:ext uri="{FF2B5EF4-FFF2-40B4-BE49-F238E27FC236}">
                  <a16:creationId xmlns:a16="http://schemas.microsoft.com/office/drawing/2014/main" id="{E87D5369-E83A-3A09-106D-5F57BC3DB037}"/>
                </a:ext>
              </a:extLst>
            </p:cNvPr>
            <p:cNvSpPr/>
            <p:nvPr/>
          </p:nvSpPr>
          <p:spPr>
            <a:xfrm>
              <a:off x="9975353" y="423567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14" name="Google Shape;262;p38">
              <a:extLst>
                <a:ext uri="{FF2B5EF4-FFF2-40B4-BE49-F238E27FC236}">
                  <a16:creationId xmlns:a16="http://schemas.microsoft.com/office/drawing/2014/main" id="{3C1255F9-F2C3-B35A-8E25-06D6786167EE}"/>
                </a:ext>
              </a:extLst>
            </p:cNvPr>
            <p:cNvSpPr/>
            <p:nvPr/>
          </p:nvSpPr>
          <p:spPr>
            <a:xfrm>
              <a:off x="10124729" y="423567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15" name="Google Shape;263;p38">
              <a:extLst>
                <a:ext uri="{FF2B5EF4-FFF2-40B4-BE49-F238E27FC236}">
                  <a16:creationId xmlns:a16="http://schemas.microsoft.com/office/drawing/2014/main" id="{D74EAAD5-4723-A68B-C536-DAFE4F1192A9}"/>
                </a:ext>
              </a:extLst>
            </p:cNvPr>
            <p:cNvSpPr/>
            <p:nvPr/>
          </p:nvSpPr>
          <p:spPr>
            <a:xfrm>
              <a:off x="10274105" y="423567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16" name="Google Shape;264;p38">
              <a:extLst>
                <a:ext uri="{FF2B5EF4-FFF2-40B4-BE49-F238E27FC236}">
                  <a16:creationId xmlns:a16="http://schemas.microsoft.com/office/drawing/2014/main" id="{E8A6ECA8-FC1F-D024-C60C-0493F0265810}"/>
                </a:ext>
              </a:extLst>
            </p:cNvPr>
            <p:cNvSpPr/>
            <p:nvPr/>
          </p:nvSpPr>
          <p:spPr>
            <a:xfrm>
              <a:off x="10423481" y="423567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17" name="Google Shape;265;p38">
              <a:extLst>
                <a:ext uri="{FF2B5EF4-FFF2-40B4-BE49-F238E27FC236}">
                  <a16:creationId xmlns:a16="http://schemas.microsoft.com/office/drawing/2014/main" id="{C9746B90-C0D7-F1BD-9056-BDE07BDD6BB5}"/>
                </a:ext>
              </a:extLst>
            </p:cNvPr>
            <p:cNvSpPr/>
            <p:nvPr/>
          </p:nvSpPr>
          <p:spPr>
            <a:xfrm>
              <a:off x="10572857" y="423567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18" name="Google Shape;266;p38">
              <a:extLst>
                <a:ext uri="{FF2B5EF4-FFF2-40B4-BE49-F238E27FC236}">
                  <a16:creationId xmlns:a16="http://schemas.microsoft.com/office/drawing/2014/main" id="{46428418-A835-383B-D262-6D74A331BEC2}"/>
                </a:ext>
              </a:extLst>
            </p:cNvPr>
            <p:cNvSpPr/>
            <p:nvPr/>
          </p:nvSpPr>
          <p:spPr>
            <a:xfrm>
              <a:off x="10722233" y="423567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19" name="Google Shape;267;p38">
              <a:extLst>
                <a:ext uri="{FF2B5EF4-FFF2-40B4-BE49-F238E27FC236}">
                  <a16:creationId xmlns:a16="http://schemas.microsoft.com/office/drawing/2014/main" id="{FBC14507-E375-9676-379D-5CFC48BC26F4}"/>
                </a:ext>
              </a:extLst>
            </p:cNvPr>
            <p:cNvSpPr/>
            <p:nvPr/>
          </p:nvSpPr>
          <p:spPr>
            <a:xfrm>
              <a:off x="10871609" y="423567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20" name="Google Shape;268;p38">
              <a:extLst>
                <a:ext uri="{FF2B5EF4-FFF2-40B4-BE49-F238E27FC236}">
                  <a16:creationId xmlns:a16="http://schemas.microsoft.com/office/drawing/2014/main" id="{D4AF2E8F-9EA8-0EB4-F620-B50FE1F4DF92}"/>
                </a:ext>
              </a:extLst>
            </p:cNvPr>
            <p:cNvSpPr/>
            <p:nvPr/>
          </p:nvSpPr>
          <p:spPr>
            <a:xfrm>
              <a:off x="11020985" y="423567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21" name="Google Shape;269;p38">
              <a:extLst>
                <a:ext uri="{FF2B5EF4-FFF2-40B4-BE49-F238E27FC236}">
                  <a16:creationId xmlns:a16="http://schemas.microsoft.com/office/drawing/2014/main" id="{4EC371F4-BD8A-7199-1DCC-9E09F7A440BF}"/>
                </a:ext>
              </a:extLst>
            </p:cNvPr>
            <p:cNvSpPr/>
            <p:nvPr/>
          </p:nvSpPr>
          <p:spPr>
            <a:xfrm>
              <a:off x="11170361" y="423567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22" name="Google Shape;270;p38">
              <a:extLst>
                <a:ext uri="{FF2B5EF4-FFF2-40B4-BE49-F238E27FC236}">
                  <a16:creationId xmlns:a16="http://schemas.microsoft.com/office/drawing/2014/main" id="{DDA3916C-15FB-25E1-233B-705D3E086B7A}"/>
                </a:ext>
              </a:extLst>
            </p:cNvPr>
            <p:cNvSpPr/>
            <p:nvPr/>
          </p:nvSpPr>
          <p:spPr>
            <a:xfrm>
              <a:off x="11319737" y="423567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23" name="Google Shape;271;p38">
              <a:extLst>
                <a:ext uri="{FF2B5EF4-FFF2-40B4-BE49-F238E27FC236}">
                  <a16:creationId xmlns:a16="http://schemas.microsoft.com/office/drawing/2014/main" id="{858D9DBA-0EFF-F9F0-6A2D-B8D6825C8958}"/>
                </a:ext>
              </a:extLst>
            </p:cNvPr>
            <p:cNvSpPr/>
            <p:nvPr/>
          </p:nvSpPr>
          <p:spPr>
            <a:xfrm>
              <a:off x="11469113" y="423567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24" name="Google Shape;272;p38">
              <a:extLst>
                <a:ext uri="{FF2B5EF4-FFF2-40B4-BE49-F238E27FC236}">
                  <a16:creationId xmlns:a16="http://schemas.microsoft.com/office/drawing/2014/main" id="{44B82C4F-8A28-5DE9-5125-5297C40104BF}"/>
                </a:ext>
              </a:extLst>
            </p:cNvPr>
            <p:cNvSpPr/>
            <p:nvPr/>
          </p:nvSpPr>
          <p:spPr>
            <a:xfrm>
              <a:off x="11618489" y="423567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25" name="Google Shape;273;p38">
              <a:extLst>
                <a:ext uri="{FF2B5EF4-FFF2-40B4-BE49-F238E27FC236}">
                  <a16:creationId xmlns:a16="http://schemas.microsoft.com/office/drawing/2014/main" id="{09AAE7B5-0403-DCAE-FEDA-873E36219DCB}"/>
                </a:ext>
              </a:extLst>
            </p:cNvPr>
            <p:cNvSpPr/>
            <p:nvPr/>
          </p:nvSpPr>
          <p:spPr>
            <a:xfrm>
              <a:off x="11767865" y="423567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26" name="Google Shape;274;p38">
              <a:extLst>
                <a:ext uri="{FF2B5EF4-FFF2-40B4-BE49-F238E27FC236}">
                  <a16:creationId xmlns:a16="http://schemas.microsoft.com/office/drawing/2014/main" id="{3335A80F-7C8B-85CA-9F3C-27F432E00E3F}"/>
                </a:ext>
              </a:extLst>
            </p:cNvPr>
            <p:cNvSpPr/>
            <p:nvPr/>
          </p:nvSpPr>
          <p:spPr>
            <a:xfrm>
              <a:off x="11917241" y="423567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27" name="Google Shape;275;p38">
              <a:extLst>
                <a:ext uri="{FF2B5EF4-FFF2-40B4-BE49-F238E27FC236}">
                  <a16:creationId xmlns:a16="http://schemas.microsoft.com/office/drawing/2014/main" id="{7DE3F6C0-4B8E-2353-3F16-E60F2D8C7C1F}"/>
                </a:ext>
              </a:extLst>
            </p:cNvPr>
            <p:cNvSpPr/>
            <p:nvPr/>
          </p:nvSpPr>
          <p:spPr>
            <a:xfrm>
              <a:off x="12066617" y="423567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28" name="Google Shape;276;p38">
              <a:extLst>
                <a:ext uri="{FF2B5EF4-FFF2-40B4-BE49-F238E27FC236}">
                  <a16:creationId xmlns:a16="http://schemas.microsoft.com/office/drawing/2014/main" id="{FBBD3313-46C2-B122-8CF9-4122CE303C11}"/>
                </a:ext>
              </a:extLst>
            </p:cNvPr>
            <p:cNvSpPr/>
            <p:nvPr/>
          </p:nvSpPr>
          <p:spPr>
            <a:xfrm>
              <a:off x="9975353" y="4391846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29" name="Google Shape;277;p38">
              <a:extLst>
                <a:ext uri="{FF2B5EF4-FFF2-40B4-BE49-F238E27FC236}">
                  <a16:creationId xmlns:a16="http://schemas.microsoft.com/office/drawing/2014/main" id="{9B354460-E80C-1129-C237-354AD619DD58}"/>
                </a:ext>
              </a:extLst>
            </p:cNvPr>
            <p:cNvSpPr/>
            <p:nvPr/>
          </p:nvSpPr>
          <p:spPr>
            <a:xfrm>
              <a:off x="10124729" y="4391846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30" name="Google Shape;278;p38">
              <a:extLst>
                <a:ext uri="{FF2B5EF4-FFF2-40B4-BE49-F238E27FC236}">
                  <a16:creationId xmlns:a16="http://schemas.microsoft.com/office/drawing/2014/main" id="{81ADC150-481F-D9D3-FDF9-D099F2C2640C}"/>
                </a:ext>
              </a:extLst>
            </p:cNvPr>
            <p:cNvSpPr/>
            <p:nvPr/>
          </p:nvSpPr>
          <p:spPr>
            <a:xfrm>
              <a:off x="10274105" y="4391846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31" name="Google Shape;279;p38">
              <a:extLst>
                <a:ext uri="{FF2B5EF4-FFF2-40B4-BE49-F238E27FC236}">
                  <a16:creationId xmlns:a16="http://schemas.microsoft.com/office/drawing/2014/main" id="{631015F3-232A-4B86-2A26-0283B798FE31}"/>
                </a:ext>
              </a:extLst>
            </p:cNvPr>
            <p:cNvSpPr/>
            <p:nvPr/>
          </p:nvSpPr>
          <p:spPr>
            <a:xfrm>
              <a:off x="10423481" y="4391846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32" name="Google Shape;280;p38">
              <a:extLst>
                <a:ext uri="{FF2B5EF4-FFF2-40B4-BE49-F238E27FC236}">
                  <a16:creationId xmlns:a16="http://schemas.microsoft.com/office/drawing/2014/main" id="{D43A5080-00A8-97E4-AB8A-2B682F86801C}"/>
                </a:ext>
              </a:extLst>
            </p:cNvPr>
            <p:cNvSpPr/>
            <p:nvPr/>
          </p:nvSpPr>
          <p:spPr>
            <a:xfrm>
              <a:off x="10572857" y="4391846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33" name="Google Shape;281;p38">
              <a:extLst>
                <a:ext uri="{FF2B5EF4-FFF2-40B4-BE49-F238E27FC236}">
                  <a16:creationId xmlns:a16="http://schemas.microsoft.com/office/drawing/2014/main" id="{5FE9C8BF-F6B7-FFD4-AB8D-DE0B7B475B34}"/>
                </a:ext>
              </a:extLst>
            </p:cNvPr>
            <p:cNvSpPr/>
            <p:nvPr/>
          </p:nvSpPr>
          <p:spPr>
            <a:xfrm>
              <a:off x="10722233" y="4391846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34" name="Google Shape;282;p38">
              <a:extLst>
                <a:ext uri="{FF2B5EF4-FFF2-40B4-BE49-F238E27FC236}">
                  <a16:creationId xmlns:a16="http://schemas.microsoft.com/office/drawing/2014/main" id="{3B3D235C-CE08-3B7C-742E-CA7E5B8493AF}"/>
                </a:ext>
              </a:extLst>
            </p:cNvPr>
            <p:cNvSpPr/>
            <p:nvPr/>
          </p:nvSpPr>
          <p:spPr>
            <a:xfrm>
              <a:off x="10871609" y="4391846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35" name="Google Shape;283;p38">
              <a:extLst>
                <a:ext uri="{FF2B5EF4-FFF2-40B4-BE49-F238E27FC236}">
                  <a16:creationId xmlns:a16="http://schemas.microsoft.com/office/drawing/2014/main" id="{FDEEB3E7-B63F-83D8-8242-B15CD60B2A0C}"/>
                </a:ext>
              </a:extLst>
            </p:cNvPr>
            <p:cNvSpPr/>
            <p:nvPr/>
          </p:nvSpPr>
          <p:spPr>
            <a:xfrm>
              <a:off x="11020985" y="4391846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36" name="Google Shape;284;p38">
              <a:extLst>
                <a:ext uri="{FF2B5EF4-FFF2-40B4-BE49-F238E27FC236}">
                  <a16:creationId xmlns:a16="http://schemas.microsoft.com/office/drawing/2014/main" id="{E3BF1870-D39A-9A9B-82D6-436B54869DAE}"/>
                </a:ext>
              </a:extLst>
            </p:cNvPr>
            <p:cNvSpPr/>
            <p:nvPr/>
          </p:nvSpPr>
          <p:spPr>
            <a:xfrm>
              <a:off x="11170361" y="4391846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37" name="Google Shape;285;p38">
              <a:extLst>
                <a:ext uri="{FF2B5EF4-FFF2-40B4-BE49-F238E27FC236}">
                  <a16:creationId xmlns:a16="http://schemas.microsoft.com/office/drawing/2014/main" id="{AB444399-42C4-BE42-B9EB-2271B30F008F}"/>
                </a:ext>
              </a:extLst>
            </p:cNvPr>
            <p:cNvSpPr/>
            <p:nvPr/>
          </p:nvSpPr>
          <p:spPr>
            <a:xfrm>
              <a:off x="11319737" y="4391846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38" name="Google Shape;286;p38">
              <a:extLst>
                <a:ext uri="{FF2B5EF4-FFF2-40B4-BE49-F238E27FC236}">
                  <a16:creationId xmlns:a16="http://schemas.microsoft.com/office/drawing/2014/main" id="{671E6DE2-0359-B829-EDF9-AA2F44557C0F}"/>
                </a:ext>
              </a:extLst>
            </p:cNvPr>
            <p:cNvSpPr/>
            <p:nvPr/>
          </p:nvSpPr>
          <p:spPr>
            <a:xfrm>
              <a:off x="11469113" y="4391846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39" name="Google Shape;287;p38">
              <a:extLst>
                <a:ext uri="{FF2B5EF4-FFF2-40B4-BE49-F238E27FC236}">
                  <a16:creationId xmlns:a16="http://schemas.microsoft.com/office/drawing/2014/main" id="{AFC24987-D3EB-3E9C-9BC1-A0582526BAF3}"/>
                </a:ext>
              </a:extLst>
            </p:cNvPr>
            <p:cNvSpPr/>
            <p:nvPr/>
          </p:nvSpPr>
          <p:spPr>
            <a:xfrm>
              <a:off x="11618489" y="4391846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40" name="Google Shape;288;p38">
              <a:extLst>
                <a:ext uri="{FF2B5EF4-FFF2-40B4-BE49-F238E27FC236}">
                  <a16:creationId xmlns:a16="http://schemas.microsoft.com/office/drawing/2014/main" id="{29A1D3CC-6713-BB86-38F1-BD6EA17EAF13}"/>
                </a:ext>
              </a:extLst>
            </p:cNvPr>
            <p:cNvSpPr/>
            <p:nvPr/>
          </p:nvSpPr>
          <p:spPr>
            <a:xfrm>
              <a:off x="11767865" y="4391846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41" name="Google Shape;289;p38">
              <a:extLst>
                <a:ext uri="{FF2B5EF4-FFF2-40B4-BE49-F238E27FC236}">
                  <a16:creationId xmlns:a16="http://schemas.microsoft.com/office/drawing/2014/main" id="{2AAD08FA-AF7F-C8B3-59A5-1E67E79E040D}"/>
                </a:ext>
              </a:extLst>
            </p:cNvPr>
            <p:cNvSpPr/>
            <p:nvPr/>
          </p:nvSpPr>
          <p:spPr>
            <a:xfrm>
              <a:off x="11917241" y="4391846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42" name="Google Shape;290;p38">
              <a:extLst>
                <a:ext uri="{FF2B5EF4-FFF2-40B4-BE49-F238E27FC236}">
                  <a16:creationId xmlns:a16="http://schemas.microsoft.com/office/drawing/2014/main" id="{47E02B9F-1DD7-F38D-06CE-7F52DD09DA87}"/>
                </a:ext>
              </a:extLst>
            </p:cNvPr>
            <p:cNvSpPr/>
            <p:nvPr/>
          </p:nvSpPr>
          <p:spPr>
            <a:xfrm>
              <a:off x="12066617" y="4391846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43" name="Google Shape;291;p38">
              <a:extLst>
                <a:ext uri="{FF2B5EF4-FFF2-40B4-BE49-F238E27FC236}">
                  <a16:creationId xmlns:a16="http://schemas.microsoft.com/office/drawing/2014/main" id="{AE76E1B6-DCAE-B0E6-BE7A-F0D754696D2B}"/>
                </a:ext>
              </a:extLst>
            </p:cNvPr>
            <p:cNvSpPr/>
            <p:nvPr/>
          </p:nvSpPr>
          <p:spPr>
            <a:xfrm>
              <a:off x="9975353" y="4548017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44" name="Google Shape;292;p38">
              <a:extLst>
                <a:ext uri="{FF2B5EF4-FFF2-40B4-BE49-F238E27FC236}">
                  <a16:creationId xmlns:a16="http://schemas.microsoft.com/office/drawing/2014/main" id="{8BD161F9-25D6-769C-E751-20EF23B1CCDA}"/>
                </a:ext>
              </a:extLst>
            </p:cNvPr>
            <p:cNvSpPr/>
            <p:nvPr/>
          </p:nvSpPr>
          <p:spPr>
            <a:xfrm>
              <a:off x="10124729" y="4548017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45" name="Google Shape;293;p38">
              <a:extLst>
                <a:ext uri="{FF2B5EF4-FFF2-40B4-BE49-F238E27FC236}">
                  <a16:creationId xmlns:a16="http://schemas.microsoft.com/office/drawing/2014/main" id="{DB711C9D-8A8D-CDAB-C0A0-AA8388A1816F}"/>
                </a:ext>
              </a:extLst>
            </p:cNvPr>
            <p:cNvSpPr/>
            <p:nvPr/>
          </p:nvSpPr>
          <p:spPr>
            <a:xfrm>
              <a:off x="10274105" y="4548017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46" name="Google Shape;294;p38">
              <a:extLst>
                <a:ext uri="{FF2B5EF4-FFF2-40B4-BE49-F238E27FC236}">
                  <a16:creationId xmlns:a16="http://schemas.microsoft.com/office/drawing/2014/main" id="{BFFF356C-F5DB-DF6C-68A8-3081E0EABD9A}"/>
                </a:ext>
              </a:extLst>
            </p:cNvPr>
            <p:cNvSpPr/>
            <p:nvPr/>
          </p:nvSpPr>
          <p:spPr>
            <a:xfrm>
              <a:off x="10423481" y="4548017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47" name="Google Shape;295;p38">
              <a:extLst>
                <a:ext uri="{FF2B5EF4-FFF2-40B4-BE49-F238E27FC236}">
                  <a16:creationId xmlns:a16="http://schemas.microsoft.com/office/drawing/2014/main" id="{D0DEBA25-1930-9DBC-C3FE-BADCEC550614}"/>
                </a:ext>
              </a:extLst>
            </p:cNvPr>
            <p:cNvSpPr/>
            <p:nvPr/>
          </p:nvSpPr>
          <p:spPr>
            <a:xfrm>
              <a:off x="10572857" y="4548017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48" name="Google Shape;296;p38">
              <a:extLst>
                <a:ext uri="{FF2B5EF4-FFF2-40B4-BE49-F238E27FC236}">
                  <a16:creationId xmlns:a16="http://schemas.microsoft.com/office/drawing/2014/main" id="{5192A69C-B02D-26F1-0D28-462AE9307491}"/>
                </a:ext>
              </a:extLst>
            </p:cNvPr>
            <p:cNvSpPr/>
            <p:nvPr/>
          </p:nvSpPr>
          <p:spPr>
            <a:xfrm>
              <a:off x="10722233" y="4548017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49" name="Google Shape;297;p38">
              <a:extLst>
                <a:ext uri="{FF2B5EF4-FFF2-40B4-BE49-F238E27FC236}">
                  <a16:creationId xmlns:a16="http://schemas.microsoft.com/office/drawing/2014/main" id="{64D6BF7C-81E7-91CC-89E2-600C5E8DAA65}"/>
                </a:ext>
              </a:extLst>
            </p:cNvPr>
            <p:cNvSpPr/>
            <p:nvPr/>
          </p:nvSpPr>
          <p:spPr>
            <a:xfrm>
              <a:off x="10871609" y="4548017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50" name="Google Shape;298;p38">
              <a:extLst>
                <a:ext uri="{FF2B5EF4-FFF2-40B4-BE49-F238E27FC236}">
                  <a16:creationId xmlns:a16="http://schemas.microsoft.com/office/drawing/2014/main" id="{B391BD34-23FD-C00C-2792-134A458498A3}"/>
                </a:ext>
              </a:extLst>
            </p:cNvPr>
            <p:cNvSpPr/>
            <p:nvPr/>
          </p:nvSpPr>
          <p:spPr>
            <a:xfrm>
              <a:off x="11020985" y="4548017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51" name="Google Shape;299;p38">
              <a:extLst>
                <a:ext uri="{FF2B5EF4-FFF2-40B4-BE49-F238E27FC236}">
                  <a16:creationId xmlns:a16="http://schemas.microsoft.com/office/drawing/2014/main" id="{8B6183AB-298B-7586-FB89-05E3A07D617C}"/>
                </a:ext>
              </a:extLst>
            </p:cNvPr>
            <p:cNvSpPr/>
            <p:nvPr/>
          </p:nvSpPr>
          <p:spPr>
            <a:xfrm>
              <a:off x="11170361" y="4548017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52" name="Google Shape;300;p38">
              <a:extLst>
                <a:ext uri="{FF2B5EF4-FFF2-40B4-BE49-F238E27FC236}">
                  <a16:creationId xmlns:a16="http://schemas.microsoft.com/office/drawing/2014/main" id="{74883404-F3E6-1F5D-C4D9-9D284F7AFC6D}"/>
                </a:ext>
              </a:extLst>
            </p:cNvPr>
            <p:cNvSpPr/>
            <p:nvPr/>
          </p:nvSpPr>
          <p:spPr>
            <a:xfrm>
              <a:off x="11319737" y="4548017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53" name="Google Shape;301;p38">
              <a:extLst>
                <a:ext uri="{FF2B5EF4-FFF2-40B4-BE49-F238E27FC236}">
                  <a16:creationId xmlns:a16="http://schemas.microsoft.com/office/drawing/2014/main" id="{8007A1B0-66AD-FF11-C58F-07A8D413C3B8}"/>
                </a:ext>
              </a:extLst>
            </p:cNvPr>
            <p:cNvSpPr/>
            <p:nvPr/>
          </p:nvSpPr>
          <p:spPr>
            <a:xfrm>
              <a:off x="11469113" y="4548017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54" name="Google Shape;302;p38">
              <a:extLst>
                <a:ext uri="{FF2B5EF4-FFF2-40B4-BE49-F238E27FC236}">
                  <a16:creationId xmlns:a16="http://schemas.microsoft.com/office/drawing/2014/main" id="{20D794E9-F94E-6CAB-AE2C-AA0EE177D8EA}"/>
                </a:ext>
              </a:extLst>
            </p:cNvPr>
            <p:cNvSpPr/>
            <p:nvPr/>
          </p:nvSpPr>
          <p:spPr>
            <a:xfrm>
              <a:off x="11618489" y="4548017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55" name="Google Shape;303;p38">
              <a:extLst>
                <a:ext uri="{FF2B5EF4-FFF2-40B4-BE49-F238E27FC236}">
                  <a16:creationId xmlns:a16="http://schemas.microsoft.com/office/drawing/2014/main" id="{972DB10D-4B09-2191-5D5A-9E5B9DF8375E}"/>
                </a:ext>
              </a:extLst>
            </p:cNvPr>
            <p:cNvSpPr/>
            <p:nvPr/>
          </p:nvSpPr>
          <p:spPr>
            <a:xfrm>
              <a:off x="11767865" y="4548017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56" name="Google Shape;304;p38">
              <a:extLst>
                <a:ext uri="{FF2B5EF4-FFF2-40B4-BE49-F238E27FC236}">
                  <a16:creationId xmlns:a16="http://schemas.microsoft.com/office/drawing/2014/main" id="{F0D9E55D-D68A-6AF6-5BB7-4B5172CDD913}"/>
                </a:ext>
              </a:extLst>
            </p:cNvPr>
            <p:cNvSpPr/>
            <p:nvPr/>
          </p:nvSpPr>
          <p:spPr>
            <a:xfrm>
              <a:off x="11917241" y="4548017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57" name="Google Shape;305;p38">
              <a:extLst>
                <a:ext uri="{FF2B5EF4-FFF2-40B4-BE49-F238E27FC236}">
                  <a16:creationId xmlns:a16="http://schemas.microsoft.com/office/drawing/2014/main" id="{E4C11BAC-0CF5-A515-6732-EEBB32A4AC06}"/>
                </a:ext>
              </a:extLst>
            </p:cNvPr>
            <p:cNvSpPr/>
            <p:nvPr/>
          </p:nvSpPr>
          <p:spPr>
            <a:xfrm>
              <a:off x="12066617" y="4548017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58" name="Google Shape;306;p38">
              <a:extLst>
                <a:ext uri="{FF2B5EF4-FFF2-40B4-BE49-F238E27FC236}">
                  <a16:creationId xmlns:a16="http://schemas.microsoft.com/office/drawing/2014/main" id="{41C97EA5-2118-43D1-F837-9ADC9FAC74B1}"/>
                </a:ext>
              </a:extLst>
            </p:cNvPr>
            <p:cNvSpPr/>
            <p:nvPr/>
          </p:nvSpPr>
          <p:spPr>
            <a:xfrm>
              <a:off x="9975353" y="4704188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59" name="Google Shape;307;p38">
              <a:extLst>
                <a:ext uri="{FF2B5EF4-FFF2-40B4-BE49-F238E27FC236}">
                  <a16:creationId xmlns:a16="http://schemas.microsoft.com/office/drawing/2014/main" id="{B8712912-B697-AD5D-ED57-6E4E7DE1C7FC}"/>
                </a:ext>
              </a:extLst>
            </p:cNvPr>
            <p:cNvSpPr/>
            <p:nvPr/>
          </p:nvSpPr>
          <p:spPr>
            <a:xfrm>
              <a:off x="10124729" y="4704188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60" name="Google Shape;308;p38">
              <a:extLst>
                <a:ext uri="{FF2B5EF4-FFF2-40B4-BE49-F238E27FC236}">
                  <a16:creationId xmlns:a16="http://schemas.microsoft.com/office/drawing/2014/main" id="{63A7C776-F456-7D4F-8982-914CA2D662EC}"/>
                </a:ext>
              </a:extLst>
            </p:cNvPr>
            <p:cNvSpPr/>
            <p:nvPr/>
          </p:nvSpPr>
          <p:spPr>
            <a:xfrm>
              <a:off x="10274105" y="4704188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61" name="Google Shape;309;p38">
              <a:extLst>
                <a:ext uri="{FF2B5EF4-FFF2-40B4-BE49-F238E27FC236}">
                  <a16:creationId xmlns:a16="http://schemas.microsoft.com/office/drawing/2014/main" id="{619C93A8-1AE4-E24D-5434-96478B551E82}"/>
                </a:ext>
              </a:extLst>
            </p:cNvPr>
            <p:cNvSpPr/>
            <p:nvPr/>
          </p:nvSpPr>
          <p:spPr>
            <a:xfrm>
              <a:off x="10423481" y="4704188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62" name="Google Shape;310;p38">
              <a:extLst>
                <a:ext uri="{FF2B5EF4-FFF2-40B4-BE49-F238E27FC236}">
                  <a16:creationId xmlns:a16="http://schemas.microsoft.com/office/drawing/2014/main" id="{FAA3CC53-4C3E-F73B-E202-E8BB28A5D139}"/>
                </a:ext>
              </a:extLst>
            </p:cNvPr>
            <p:cNvSpPr/>
            <p:nvPr/>
          </p:nvSpPr>
          <p:spPr>
            <a:xfrm>
              <a:off x="10572857" y="4704188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63" name="Google Shape;311;p38">
              <a:extLst>
                <a:ext uri="{FF2B5EF4-FFF2-40B4-BE49-F238E27FC236}">
                  <a16:creationId xmlns:a16="http://schemas.microsoft.com/office/drawing/2014/main" id="{9715C0E6-EC51-1CB8-6EA0-312B0A9F26D1}"/>
                </a:ext>
              </a:extLst>
            </p:cNvPr>
            <p:cNvSpPr/>
            <p:nvPr/>
          </p:nvSpPr>
          <p:spPr>
            <a:xfrm>
              <a:off x="10722233" y="4704188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64" name="Google Shape;312;p38">
              <a:extLst>
                <a:ext uri="{FF2B5EF4-FFF2-40B4-BE49-F238E27FC236}">
                  <a16:creationId xmlns:a16="http://schemas.microsoft.com/office/drawing/2014/main" id="{2F872231-1F27-43EF-6C24-EF716524CD8A}"/>
                </a:ext>
              </a:extLst>
            </p:cNvPr>
            <p:cNvSpPr/>
            <p:nvPr/>
          </p:nvSpPr>
          <p:spPr>
            <a:xfrm>
              <a:off x="10871609" y="4704188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65" name="Google Shape;313;p38">
              <a:extLst>
                <a:ext uri="{FF2B5EF4-FFF2-40B4-BE49-F238E27FC236}">
                  <a16:creationId xmlns:a16="http://schemas.microsoft.com/office/drawing/2014/main" id="{1D344B8B-ED4E-7E26-F6A1-BF33915CF2CC}"/>
                </a:ext>
              </a:extLst>
            </p:cNvPr>
            <p:cNvSpPr/>
            <p:nvPr/>
          </p:nvSpPr>
          <p:spPr>
            <a:xfrm>
              <a:off x="11020985" y="4704188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66" name="Google Shape;314;p38">
              <a:extLst>
                <a:ext uri="{FF2B5EF4-FFF2-40B4-BE49-F238E27FC236}">
                  <a16:creationId xmlns:a16="http://schemas.microsoft.com/office/drawing/2014/main" id="{D1A5556A-8B2C-852D-77F4-6B75E73B8B28}"/>
                </a:ext>
              </a:extLst>
            </p:cNvPr>
            <p:cNvSpPr/>
            <p:nvPr/>
          </p:nvSpPr>
          <p:spPr>
            <a:xfrm>
              <a:off x="11170361" y="4704188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67" name="Google Shape;315;p38">
              <a:extLst>
                <a:ext uri="{FF2B5EF4-FFF2-40B4-BE49-F238E27FC236}">
                  <a16:creationId xmlns:a16="http://schemas.microsoft.com/office/drawing/2014/main" id="{80D30684-029D-397E-0AC5-03C4D2D99E5E}"/>
                </a:ext>
              </a:extLst>
            </p:cNvPr>
            <p:cNvSpPr/>
            <p:nvPr/>
          </p:nvSpPr>
          <p:spPr>
            <a:xfrm>
              <a:off x="11319737" y="4704188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68" name="Google Shape;316;p38">
              <a:extLst>
                <a:ext uri="{FF2B5EF4-FFF2-40B4-BE49-F238E27FC236}">
                  <a16:creationId xmlns:a16="http://schemas.microsoft.com/office/drawing/2014/main" id="{93262005-C6DA-4C42-D6FF-AB6D24556B39}"/>
                </a:ext>
              </a:extLst>
            </p:cNvPr>
            <p:cNvSpPr/>
            <p:nvPr/>
          </p:nvSpPr>
          <p:spPr>
            <a:xfrm>
              <a:off x="11469113" y="4704188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69" name="Google Shape;317;p38">
              <a:extLst>
                <a:ext uri="{FF2B5EF4-FFF2-40B4-BE49-F238E27FC236}">
                  <a16:creationId xmlns:a16="http://schemas.microsoft.com/office/drawing/2014/main" id="{1534EB92-D70C-09BC-BE8D-11A72471FD50}"/>
                </a:ext>
              </a:extLst>
            </p:cNvPr>
            <p:cNvSpPr/>
            <p:nvPr/>
          </p:nvSpPr>
          <p:spPr>
            <a:xfrm>
              <a:off x="11618489" y="4704188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70" name="Google Shape;318;p38">
              <a:extLst>
                <a:ext uri="{FF2B5EF4-FFF2-40B4-BE49-F238E27FC236}">
                  <a16:creationId xmlns:a16="http://schemas.microsoft.com/office/drawing/2014/main" id="{0BE822A1-925B-B74F-7A31-9E81D1BEC31F}"/>
                </a:ext>
              </a:extLst>
            </p:cNvPr>
            <p:cNvSpPr/>
            <p:nvPr/>
          </p:nvSpPr>
          <p:spPr>
            <a:xfrm>
              <a:off x="11767865" y="4704188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71" name="Google Shape;319;p38">
              <a:extLst>
                <a:ext uri="{FF2B5EF4-FFF2-40B4-BE49-F238E27FC236}">
                  <a16:creationId xmlns:a16="http://schemas.microsoft.com/office/drawing/2014/main" id="{6B76AC60-2E35-E90C-36CF-FD576A634E5F}"/>
                </a:ext>
              </a:extLst>
            </p:cNvPr>
            <p:cNvSpPr/>
            <p:nvPr/>
          </p:nvSpPr>
          <p:spPr>
            <a:xfrm>
              <a:off x="11917241" y="4704188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72" name="Google Shape;320;p38">
              <a:extLst>
                <a:ext uri="{FF2B5EF4-FFF2-40B4-BE49-F238E27FC236}">
                  <a16:creationId xmlns:a16="http://schemas.microsoft.com/office/drawing/2014/main" id="{38826779-F6E7-5836-D27D-718E201FA352}"/>
                </a:ext>
              </a:extLst>
            </p:cNvPr>
            <p:cNvSpPr/>
            <p:nvPr/>
          </p:nvSpPr>
          <p:spPr>
            <a:xfrm>
              <a:off x="12066617" y="4704188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73" name="Google Shape;321;p38">
              <a:extLst>
                <a:ext uri="{FF2B5EF4-FFF2-40B4-BE49-F238E27FC236}">
                  <a16:creationId xmlns:a16="http://schemas.microsoft.com/office/drawing/2014/main" id="{E5964BB6-9BAD-A20B-056E-FB0549FEFBB7}"/>
                </a:ext>
              </a:extLst>
            </p:cNvPr>
            <p:cNvSpPr/>
            <p:nvPr/>
          </p:nvSpPr>
          <p:spPr>
            <a:xfrm>
              <a:off x="9975353" y="4860359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74" name="Google Shape;322;p38">
              <a:extLst>
                <a:ext uri="{FF2B5EF4-FFF2-40B4-BE49-F238E27FC236}">
                  <a16:creationId xmlns:a16="http://schemas.microsoft.com/office/drawing/2014/main" id="{4D2CC1C5-D174-98E1-B340-DB33ECAD3963}"/>
                </a:ext>
              </a:extLst>
            </p:cNvPr>
            <p:cNvSpPr/>
            <p:nvPr/>
          </p:nvSpPr>
          <p:spPr>
            <a:xfrm>
              <a:off x="10124729" y="4860359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75" name="Google Shape;323;p38">
              <a:extLst>
                <a:ext uri="{FF2B5EF4-FFF2-40B4-BE49-F238E27FC236}">
                  <a16:creationId xmlns:a16="http://schemas.microsoft.com/office/drawing/2014/main" id="{37E512CC-DC8C-18B0-D387-CF3805E54BAE}"/>
                </a:ext>
              </a:extLst>
            </p:cNvPr>
            <p:cNvSpPr/>
            <p:nvPr/>
          </p:nvSpPr>
          <p:spPr>
            <a:xfrm>
              <a:off x="10274105" y="4860359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76" name="Google Shape;324;p38">
              <a:extLst>
                <a:ext uri="{FF2B5EF4-FFF2-40B4-BE49-F238E27FC236}">
                  <a16:creationId xmlns:a16="http://schemas.microsoft.com/office/drawing/2014/main" id="{78DAFC54-8C06-F9D2-6822-E0EEC5BFA2C0}"/>
                </a:ext>
              </a:extLst>
            </p:cNvPr>
            <p:cNvSpPr/>
            <p:nvPr/>
          </p:nvSpPr>
          <p:spPr>
            <a:xfrm>
              <a:off x="10423481" y="4860359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77" name="Google Shape;325;p38">
              <a:extLst>
                <a:ext uri="{FF2B5EF4-FFF2-40B4-BE49-F238E27FC236}">
                  <a16:creationId xmlns:a16="http://schemas.microsoft.com/office/drawing/2014/main" id="{EAF0D552-7B56-CB59-3C12-675580D35DB4}"/>
                </a:ext>
              </a:extLst>
            </p:cNvPr>
            <p:cNvSpPr/>
            <p:nvPr/>
          </p:nvSpPr>
          <p:spPr>
            <a:xfrm>
              <a:off x="10572857" y="4860359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78" name="Google Shape;326;p38">
              <a:extLst>
                <a:ext uri="{FF2B5EF4-FFF2-40B4-BE49-F238E27FC236}">
                  <a16:creationId xmlns:a16="http://schemas.microsoft.com/office/drawing/2014/main" id="{481C9BFE-1A0D-22C7-2F40-FF5A7C964F3E}"/>
                </a:ext>
              </a:extLst>
            </p:cNvPr>
            <p:cNvSpPr/>
            <p:nvPr/>
          </p:nvSpPr>
          <p:spPr>
            <a:xfrm>
              <a:off x="10722233" y="4860359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79" name="Google Shape;327;p38">
              <a:extLst>
                <a:ext uri="{FF2B5EF4-FFF2-40B4-BE49-F238E27FC236}">
                  <a16:creationId xmlns:a16="http://schemas.microsoft.com/office/drawing/2014/main" id="{D5B3F96A-BAC6-3907-C13C-8BB0456365E0}"/>
                </a:ext>
              </a:extLst>
            </p:cNvPr>
            <p:cNvSpPr/>
            <p:nvPr/>
          </p:nvSpPr>
          <p:spPr>
            <a:xfrm>
              <a:off x="10871609" y="4860359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80" name="Google Shape;328;p38">
              <a:extLst>
                <a:ext uri="{FF2B5EF4-FFF2-40B4-BE49-F238E27FC236}">
                  <a16:creationId xmlns:a16="http://schemas.microsoft.com/office/drawing/2014/main" id="{8CD2F0BE-8822-D2D7-33CF-C46CC68490CD}"/>
                </a:ext>
              </a:extLst>
            </p:cNvPr>
            <p:cNvSpPr/>
            <p:nvPr/>
          </p:nvSpPr>
          <p:spPr>
            <a:xfrm>
              <a:off x="11020985" y="4860359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81" name="Google Shape;329;p38">
              <a:extLst>
                <a:ext uri="{FF2B5EF4-FFF2-40B4-BE49-F238E27FC236}">
                  <a16:creationId xmlns:a16="http://schemas.microsoft.com/office/drawing/2014/main" id="{48D917D2-44D8-8829-4471-0C4C39E8F35D}"/>
                </a:ext>
              </a:extLst>
            </p:cNvPr>
            <p:cNvSpPr/>
            <p:nvPr/>
          </p:nvSpPr>
          <p:spPr>
            <a:xfrm>
              <a:off x="11170361" y="4860359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82" name="Google Shape;330;p38">
              <a:extLst>
                <a:ext uri="{FF2B5EF4-FFF2-40B4-BE49-F238E27FC236}">
                  <a16:creationId xmlns:a16="http://schemas.microsoft.com/office/drawing/2014/main" id="{EA18FF14-DFAF-15F7-ABA0-F5DB5B7B4F28}"/>
                </a:ext>
              </a:extLst>
            </p:cNvPr>
            <p:cNvSpPr/>
            <p:nvPr/>
          </p:nvSpPr>
          <p:spPr>
            <a:xfrm>
              <a:off x="11319737" y="4860359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83" name="Google Shape;331;p38">
              <a:extLst>
                <a:ext uri="{FF2B5EF4-FFF2-40B4-BE49-F238E27FC236}">
                  <a16:creationId xmlns:a16="http://schemas.microsoft.com/office/drawing/2014/main" id="{DD897A63-0F47-BA9E-F6A5-FD5BC1DCF05C}"/>
                </a:ext>
              </a:extLst>
            </p:cNvPr>
            <p:cNvSpPr/>
            <p:nvPr/>
          </p:nvSpPr>
          <p:spPr>
            <a:xfrm>
              <a:off x="11469113" y="4860359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84" name="Google Shape;332;p38">
              <a:extLst>
                <a:ext uri="{FF2B5EF4-FFF2-40B4-BE49-F238E27FC236}">
                  <a16:creationId xmlns:a16="http://schemas.microsoft.com/office/drawing/2014/main" id="{3CA62B41-637F-F8E6-50CA-FFEB8E7C323A}"/>
                </a:ext>
              </a:extLst>
            </p:cNvPr>
            <p:cNvSpPr/>
            <p:nvPr/>
          </p:nvSpPr>
          <p:spPr>
            <a:xfrm>
              <a:off x="11618489" y="4860359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85" name="Google Shape;333;p38">
              <a:extLst>
                <a:ext uri="{FF2B5EF4-FFF2-40B4-BE49-F238E27FC236}">
                  <a16:creationId xmlns:a16="http://schemas.microsoft.com/office/drawing/2014/main" id="{238C7202-391E-B7FC-081E-449260BED70C}"/>
                </a:ext>
              </a:extLst>
            </p:cNvPr>
            <p:cNvSpPr/>
            <p:nvPr/>
          </p:nvSpPr>
          <p:spPr>
            <a:xfrm>
              <a:off x="11767865" y="4860359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86" name="Google Shape;334;p38">
              <a:extLst>
                <a:ext uri="{FF2B5EF4-FFF2-40B4-BE49-F238E27FC236}">
                  <a16:creationId xmlns:a16="http://schemas.microsoft.com/office/drawing/2014/main" id="{1F180997-AA8B-8915-5623-2D18A937E2EF}"/>
                </a:ext>
              </a:extLst>
            </p:cNvPr>
            <p:cNvSpPr/>
            <p:nvPr/>
          </p:nvSpPr>
          <p:spPr>
            <a:xfrm>
              <a:off x="11917241" y="4860359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87" name="Google Shape;335;p38">
              <a:extLst>
                <a:ext uri="{FF2B5EF4-FFF2-40B4-BE49-F238E27FC236}">
                  <a16:creationId xmlns:a16="http://schemas.microsoft.com/office/drawing/2014/main" id="{05BE3855-B39D-FB72-F430-A97E46AC1DAF}"/>
                </a:ext>
              </a:extLst>
            </p:cNvPr>
            <p:cNvSpPr/>
            <p:nvPr/>
          </p:nvSpPr>
          <p:spPr>
            <a:xfrm>
              <a:off x="12066617" y="4860359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88" name="Google Shape;336;p38">
              <a:extLst>
                <a:ext uri="{FF2B5EF4-FFF2-40B4-BE49-F238E27FC236}">
                  <a16:creationId xmlns:a16="http://schemas.microsoft.com/office/drawing/2014/main" id="{CA279AA5-5FCA-0C23-24F2-204A0279A8E4}"/>
                </a:ext>
              </a:extLst>
            </p:cNvPr>
            <p:cNvSpPr/>
            <p:nvPr/>
          </p:nvSpPr>
          <p:spPr>
            <a:xfrm>
              <a:off x="9975353" y="5016530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89" name="Google Shape;337;p38">
              <a:extLst>
                <a:ext uri="{FF2B5EF4-FFF2-40B4-BE49-F238E27FC236}">
                  <a16:creationId xmlns:a16="http://schemas.microsoft.com/office/drawing/2014/main" id="{971DB8D8-6D68-5102-3F49-BDDFBACFADA5}"/>
                </a:ext>
              </a:extLst>
            </p:cNvPr>
            <p:cNvSpPr/>
            <p:nvPr/>
          </p:nvSpPr>
          <p:spPr>
            <a:xfrm>
              <a:off x="10124729" y="5016530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90" name="Google Shape;338;p38">
              <a:extLst>
                <a:ext uri="{FF2B5EF4-FFF2-40B4-BE49-F238E27FC236}">
                  <a16:creationId xmlns:a16="http://schemas.microsoft.com/office/drawing/2014/main" id="{CE66D594-EEF3-B0E3-E845-9C49ECB0021C}"/>
                </a:ext>
              </a:extLst>
            </p:cNvPr>
            <p:cNvSpPr/>
            <p:nvPr/>
          </p:nvSpPr>
          <p:spPr>
            <a:xfrm>
              <a:off x="10274105" y="5016530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91" name="Google Shape;339;p38">
              <a:extLst>
                <a:ext uri="{FF2B5EF4-FFF2-40B4-BE49-F238E27FC236}">
                  <a16:creationId xmlns:a16="http://schemas.microsoft.com/office/drawing/2014/main" id="{59F3A9D8-5E19-15C6-F75E-77D89BA7C0B4}"/>
                </a:ext>
              </a:extLst>
            </p:cNvPr>
            <p:cNvSpPr/>
            <p:nvPr/>
          </p:nvSpPr>
          <p:spPr>
            <a:xfrm>
              <a:off x="10423481" y="5016530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92" name="Google Shape;340;p38">
              <a:extLst>
                <a:ext uri="{FF2B5EF4-FFF2-40B4-BE49-F238E27FC236}">
                  <a16:creationId xmlns:a16="http://schemas.microsoft.com/office/drawing/2014/main" id="{CC2909ED-586D-08ED-029B-8DC09B3A4A60}"/>
                </a:ext>
              </a:extLst>
            </p:cNvPr>
            <p:cNvSpPr/>
            <p:nvPr/>
          </p:nvSpPr>
          <p:spPr>
            <a:xfrm>
              <a:off x="10572857" y="5016530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93" name="Google Shape;341;p38">
              <a:extLst>
                <a:ext uri="{FF2B5EF4-FFF2-40B4-BE49-F238E27FC236}">
                  <a16:creationId xmlns:a16="http://schemas.microsoft.com/office/drawing/2014/main" id="{99A3C5B5-5EB2-22A3-1966-3F894FF2357E}"/>
                </a:ext>
              </a:extLst>
            </p:cNvPr>
            <p:cNvSpPr/>
            <p:nvPr/>
          </p:nvSpPr>
          <p:spPr>
            <a:xfrm>
              <a:off x="10722233" y="5016530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94" name="Google Shape;342;p38">
              <a:extLst>
                <a:ext uri="{FF2B5EF4-FFF2-40B4-BE49-F238E27FC236}">
                  <a16:creationId xmlns:a16="http://schemas.microsoft.com/office/drawing/2014/main" id="{58AD03BD-2D0E-06C2-8A5F-E43732ABE871}"/>
                </a:ext>
              </a:extLst>
            </p:cNvPr>
            <p:cNvSpPr/>
            <p:nvPr/>
          </p:nvSpPr>
          <p:spPr>
            <a:xfrm>
              <a:off x="10871609" y="5016530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95" name="Google Shape;343;p38">
              <a:extLst>
                <a:ext uri="{FF2B5EF4-FFF2-40B4-BE49-F238E27FC236}">
                  <a16:creationId xmlns:a16="http://schemas.microsoft.com/office/drawing/2014/main" id="{2A19B6FA-BCDD-C88A-AAD0-C477DC7D1368}"/>
                </a:ext>
              </a:extLst>
            </p:cNvPr>
            <p:cNvSpPr/>
            <p:nvPr/>
          </p:nvSpPr>
          <p:spPr>
            <a:xfrm>
              <a:off x="11020985" y="5016530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96" name="Google Shape;344;p38">
              <a:extLst>
                <a:ext uri="{FF2B5EF4-FFF2-40B4-BE49-F238E27FC236}">
                  <a16:creationId xmlns:a16="http://schemas.microsoft.com/office/drawing/2014/main" id="{BA0642B9-1B60-78DF-F9F1-D8CA3DC65891}"/>
                </a:ext>
              </a:extLst>
            </p:cNvPr>
            <p:cNvSpPr/>
            <p:nvPr/>
          </p:nvSpPr>
          <p:spPr>
            <a:xfrm>
              <a:off x="11170361" y="5016530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97" name="Google Shape;345;p38">
              <a:extLst>
                <a:ext uri="{FF2B5EF4-FFF2-40B4-BE49-F238E27FC236}">
                  <a16:creationId xmlns:a16="http://schemas.microsoft.com/office/drawing/2014/main" id="{AD836B1C-BADF-6FC5-D9A1-D4B38A69333E}"/>
                </a:ext>
              </a:extLst>
            </p:cNvPr>
            <p:cNvSpPr/>
            <p:nvPr/>
          </p:nvSpPr>
          <p:spPr>
            <a:xfrm>
              <a:off x="11319737" y="5016530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98" name="Google Shape;346;p38">
              <a:extLst>
                <a:ext uri="{FF2B5EF4-FFF2-40B4-BE49-F238E27FC236}">
                  <a16:creationId xmlns:a16="http://schemas.microsoft.com/office/drawing/2014/main" id="{5FD5BB96-8F95-220E-FFF5-6CFBEEF033AF}"/>
                </a:ext>
              </a:extLst>
            </p:cNvPr>
            <p:cNvSpPr/>
            <p:nvPr/>
          </p:nvSpPr>
          <p:spPr>
            <a:xfrm>
              <a:off x="11469113" y="5016530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99" name="Google Shape;347;p38">
              <a:extLst>
                <a:ext uri="{FF2B5EF4-FFF2-40B4-BE49-F238E27FC236}">
                  <a16:creationId xmlns:a16="http://schemas.microsoft.com/office/drawing/2014/main" id="{549541BE-14A8-B2A2-A1FA-858CFAD56AB3}"/>
                </a:ext>
              </a:extLst>
            </p:cNvPr>
            <p:cNvSpPr/>
            <p:nvPr/>
          </p:nvSpPr>
          <p:spPr>
            <a:xfrm>
              <a:off x="11618489" y="5016530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00" name="Google Shape;348;p38">
              <a:extLst>
                <a:ext uri="{FF2B5EF4-FFF2-40B4-BE49-F238E27FC236}">
                  <a16:creationId xmlns:a16="http://schemas.microsoft.com/office/drawing/2014/main" id="{62AE35B9-6631-4E23-91EF-D0A2A0F612F2}"/>
                </a:ext>
              </a:extLst>
            </p:cNvPr>
            <p:cNvSpPr/>
            <p:nvPr/>
          </p:nvSpPr>
          <p:spPr>
            <a:xfrm>
              <a:off x="11767865" y="5016530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01" name="Google Shape;349;p38">
              <a:extLst>
                <a:ext uri="{FF2B5EF4-FFF2-40B4-BE49-F238E27FC236}">
                  <a16:creationId xmlns:a16="http://schemas.microsoft.com/office/drawing/2014/main" id="{45E7801B-78AB-7F9E-ED4E-3F9FA6122890}"/>
                </a:ext>
              </a:extLst>
            </p:cNvPr>
            <p:cNvSpPr/>
            <p:nvPr/>
          </p:nvSpPr>
          <p:spPr>
            <a:xfrm>
              <a:off x="11917241" y="5016530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02" name="Google Shape;350;p38">
              <a:extLst>
                <a:ext uri="{FF2B5EF4-FFF2-40B4-BE49-F238E27FC236}">
                  <a16:creationId xmlns:a16="http://schemas.microsoft.com/office/drawing/2014/main" id="{30CD2314-7F6D-9A3F-4D97-AEA8D8D56FCF}"/>
                </a:ext>
              </a:extLst>
            </p:cNvPr>
            <p:cNvSpPr/>
            <p:nvPr/>
          </p:nvSpPr>
          <p:spPr>
            <a:xfrm>
              <a:off x="12066617" y="5016530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03" name="Google Shape;351;p38">
              <a:extLst>
                <a:ext uri="{FF2B5EF4-FFF2-40B4-BE49-F238E27FC236}">
                  <a16:creationId xmlns:a16="http://schemas.microsoft.com/office/drawing/2014/main" id="{66B4B4AA-AD29-FB3C-5C1F-8476F6E37C1F}"/>
                </a:ext>
              </a:extLst>
            </p:cNvPr>
            <p:cNvSpPr/>
            <p:nvPr/>
          </p:nvSpPr>
          <p:spPr>
            <a:xfrm>
              <a:off x="9975353" y="5178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04" name="Google Shape;352;p38">
              <a:extLst>
                <a:ext uri="{FF2B5EF4-FFF2-40B4-BE49-F238E27FC236}">
                  <a16:creationId xmlns:a16="http://schemas.microsoft.com/office/drawing/2014/main" id="{81A72196-020F-F2F5-29BC-EC78726A67D4}"/>
                </a:ext>
              </a:extLst>
            </p:cNvPr>
            <p:cNvSpPr/>
            <p:nvPr/>
          </p:nvSpPr>
          <p:spPr>
            <a:xfrm>
              <a:off x="10124729" y="5178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05" name="Google Shape;353;p38">
              <a:extLst>
                <a:ext uri="{FF2B5EF4-FFF2-40B4-BE49-F238E27FC236}">
                  <a16:creationId xmlns:a16="http://schemas.microsoft.com/office/drawing/2014/main" id="{BEE5D91C-CF0E-BE4F-5FBD-B0C7DB83F1D1}"/>
                </a:ext>
              </a:extLst>
            </p:cNvPr>
            <p:cNvSpPr/>
            <p:nvPr/>
          </p:nvSpPr>
          <p:spPr>
            <a:xfrm>
              <a:off x="10274105" y="5178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06" name="Google Shape;354;p38">
              <a:extLst>
                <a:ext uri="{FF2B5EF4-FFF2-40B4-BE49-F238E27FC236}">
                  <a16:creationId xmlns:a16="http://schemas.microsoft.com/office/drawing/2014/main" id="{B23F22AF-EABB-5698-4ED8-6C99EBE9266E}"/>
                </a:ext>
              </a:extLst>
            </p:cNvPr>
            <p:cNvSpPr/>
            <p:nvPr/>
          </p:nvSpPr>
          <p:spPr>
            <a:xfrm>
              <a:off x="10423481" y="5178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07" name="Google Shape;355;p38">
              <a:extLst>
                <a:ext uri="{FF2B5EF4-FFF2-40B4-BE49-F238E27FC236}">
                  <a16:creationId xmlns:a16="http://schemas.microsoft.com/office/drawing/2014/main" id="{5A9B3480-E7CF-CF04-3F0D-C8691A4967DD}"/>
                </a:ext>
              </a:extLst>
            </p:cNvPr>
            <p:cNvSpPr/>
            <p:nvPr/>
          </p:nvSpPr>
          <p:spPr>
            <a:xfrm>
              <a:off x="10572857" y="5178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08" name="Google Shape;356;p38">
              <a:extLst>
                <a:ext uri="{FF2B5EF4-FFF2-40B4-BE49-F238E27FC236}">
                  <a16:creationId xmlns:a16="http://schemas.microsoft.com/office/drawing/2014/main" id="{473675E6-4846-A1E4-48B1-A3E2114A16F7}"/>
                </a:ext>
              </a:extLst>
            </p:cNvPr>
            <p:cNvSpPr/>
            <p:nvPr/>
          </p:nvSpPr>
          <p:spPr>
            <a:xfrm>
              <a:off x="10722233" y="5178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09" name="Google Shape;357;p38">
              <a:extLst>
                <a:ext uri="{FF2B5EF4-FFF2-40B4-BE49-F238E27FC236}">
                  <a16:creationId xmlns:a16="http://schemas.microsoft.com/office/drawing/2014/main" id="{0728A411-BD78-9832-091A-BFBFC33DD021}"/>
                </a:ext>
              </a:extLst>
            </p:cNvPr>
            <p:cNvSpPr/>
            <p:nvPr/>
          </p:nvSpPr>
          <p:spPr>
            <a:xfrm>
              <a:off x="10871609" y="5178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10" name="Google Shape;358;p38">
              <a:extLst>
                <a:ext uri="{FF2B5EF4-FFF2-40B4-BE49-F238E27FC236}">
                  <a16:creationId xmlns:a16="http://schemas.microsoft.com/office/drawing/2014/main" id="{7FA1D1B0-8FE5-C162-EA29-B9D96F8B6E98}"/>
                </a:ext>
              </a:extLst>
            </p:cNvPr>
            <p:cNvSpPr/>
            <p:nvPr/>
          </p:nvSpPr>
          <p:spPr>
            <a:xfrm>
              <a:off x="11020985" y="5178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11" name="Google Shape;359;p38">
              <a:extLst>
                <a:ext uri="{FF2B5EF4-FFF2-40B4-BE49-F238E27FC236}">
                  <a16:creationId xmlns:a16="http://schemas.microsoft.com/office/drawing/2014/main" id="{A1E5856B-14F1-083A-2455-BC1CB8A0577F}"/>
                </a:ext>
              </a:extLst>
            </p:cNvPr>
            <p:cNvSpPr/>
            <p:nvPr/>
          </p:nvSpPr>
          <p:spPr>
            <a:xfrm>
              <a:off x="11170361" y="5178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12" name="Google Shape;360;p38">
              <a:extLst>
                <a:ext uri="{FF2B5EF4-FFF2-40B4-BE49-F238E27FC236}">
                  <a16:creationId xmlns:a16="http://schemas.microsoft.com/office/drawing/2014/main" id="{139EDC9B-7E24-6171-665A-829E37451BAC}"/>
                </a:ext>
              </a:extLst>
            </p:cNvPr>
            <p:cNvSpPr/>
            <p:nvPr/>
          </p:nvSpPr>
          <p:spPr>
            <a:xfrm>
              <a:off x="11319737" y="5178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13" name="Google Shape;361;p38">
              <a:extLst>
                <a:ext uri="{FF2B5EF4-FFF2-40B4-BE49-F238E27FC236}">
                  <a16:creationId xmlns:a16="http://schemas.microsoft.com/office/drawing/2014/main" id="{8CABEA3A-00BB-8825-4F51-0DFBAE7838BB}"/>
                </a:ext>
              </a:extLst>
            </p:cNvPr>
            <p:cNvSpPr/>
            <p:nvPr/>
          </p:nvSpPr>
          <p:spPr>
            <a:xfrm>
              <a:off x="11469113" y="5178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14" name="Google Shape;362;p38">
              <a:extLst>
                <a:ext uri="{FF2B5EF4-FFF2-40B4-BE49-F238E27FC236}">
                  <a16:creationId xmlns:a16="http://schemas.microsoft.com/office/drawing/2014/main" id="{1A054A3C-BA73-A1BA-E3E4-04F7E7141FFC}"/>
                </a:ext>
              </a:extLst>
            </p:cNvPr>
            <p:cNvSpPr/>
            <p:nvPr/>
          </p:nvSpPr>
          <p:spPr>
            <a:xfrm>
              <a:off x="11618489" y="5178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15" name="Google Shape;363;p38">
              <a:extLst>
                <a:ext uri="{FF2B5EF4-FFF2-40B4-BE49-F238E27FC236}">
                  <a16:creationId xmlns:a16="http://schemas.microsoft.com/office/drawing/2014/main" id="{B413385D-AF2B-A5CF-9EED-CA9E1A8F1128}"/>
                </a:ext>
              </a:extLst>
            </p:cNvPr>
            <p:cNvSpPr/>
            <p:nvPr/>
          </p:nvSpPr>
          <p:spPr>
            <a:xfrm>
              <a:off x="11767865" y="5178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16" name="Google Shape;364;p38">
              <a:extLst>
                <a:ext uri="{FF2B5EF4-FFF2-40B4-BE49-F238E27FC236}">
                  <a16:creationId xmlns:a16="http://schemas.microsoft.com/office/drawing/2014/main" id="{5ADAE744-B9AA-E449-8DD7-6A4A95875F55}"/>
                </a:ext>
              </a:extLst>
            </p:cNvPr>
            <p:cNvSpPr/>
            <p:nvPr/>
          </p:nvSpPr>
          <p:spPr>
            <a:xfrm>
              <a:off x="11917241" y="5178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17" name="Google Shape;365;p38">
              <a:extLst>
                <a:ext uri="{FF2B5EF4-FFF2-40B4-BE49-F238E27FC236}">
                  <a16:creationId xmlns:a16="http://schemas.microsoft.com/office/drawing/2014/main" id="{A43A16BC-B523-DE4E-F93A-4DE7EAB515A9}"/>
                </a:ext>
              </a:extLst>
            </p:cNvPr>
            <p:cNvSpPr/>
            <p:nvPr/>
          </p:nvSpPr>
          <p:spPr>
            <a:xfrm>
              <a:off x="12066617" y="5178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18" name="Google Shape;366;p38">
              <a:extLst>
                <a:ext uri="{FF2B5EF4-FFF2-40B4-BE49-F238E27FC236}">
                  <a16:creationId xmlns:a16="http://schemas.microsoft.com/office/drawing/2014/main" id="{B037050B-2F06-953D-FA4D-BB9C93E6C7AE}"/>
                </a:ext>
              </a:extLst>
            </p:cNvPr>
            <p:cNvSpPr/>
            <p:nvPr/>
          </p:nvSpPr>
          <p:spPr>
            <a:xfrm>
              <a:off x="9975353" y="53308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19" name="Google Shape;367;p38">
              <a:extLst>
                <a:ext uri="{FF2B5EF4-FFF2-40B4-BE49-F238E27FC236}">
                  <a16:creationId xmlns:a16="http://schemas.microsoft.com/office/drawing/2014/main" id="{6F07C2DE-C595-A587-618A-EC6FC89DD38D}"/>
                </a:ext>
              </a:extLst>
            </p:cNvPr>
            <p:cNvSpPr/>
            <p:nvPr/>
          </p:nvSpPr>
          <p:spPr>
            <a:xfrm>
              <a:off x="10124729" y="53308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20" name="Google Shape;368;p38">
              <a:extLst>
                <a:ext uri="{FF2B5EF4-FFF2-40B4-BE49-F238E27FC236}">
                  <a16:creationId xmlns:a16="http://schemas.microsoft.com/office/drawing/2014/main" id="{0C98F681-ED47-C198-44B5-91679F2845D7}"/>
                </a:ext>
              </a:extLst>
            </p:cNvPr>
            <p:cNvSpPr/>
            <p:nvPr/>
          </p:nvSpPr>
          <p:spPr>
            <a:xfrm>
              <a:off x="10274105" y="53308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21" name="Google Shape;369;p38">
              <a:extLst>
                <a:ext uri="{FF2B5EF4-FFF2-40B4-BE49-F238E27FC236}">
                  <a16:creationId xmlns:a16="http://schemas.microsoft.com/office/drawing/2014/main" id="{06D89127-DB24-D160-5A59-12342FC4B41B}"/>
                </a:ext>
              </a:extLst>
            </p:cNvPr>
            <p:cNvSpPr/>
            <p:nvPr/>
          </p:nvSpPr>
          <p:spPr>
            <a:xfrm>
              <a:off x="10423481" y="53308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22" name="Google Shape;370;p38">
              <a:extLst>
                <a:ext uri="{FF2B5EF4-FFF2-40B4-BE49-F238E27FC236}">
                  <a16:creationId xmlns:a16="http://schemas.microsoft.com/office/drawing/2014/main" id="{D28ED737-8CE9-8EC7-2826-EA16D2E5112B}"/>
                </a:ext>
              </a:extLst>
            </p:cNvPr>
            <p:cNvSpPr/>
            <p:nvPr/>
          </p:nvSpPr>
          <p:spPr>
            <a:xfrm>
              <a:off x="10572857" y="53308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23" name="Google Shape;371;p38">
              <a:extLst>
                <a:ext uri="{FF2B5EF4-FFF2-40B4-BE49-F238E27FC236}">
                  <a16:creationId xmlns:a16="http://schemas.microsoft.com/office/drawing/2014/main" id="{E5B0B044-B176-C6D3-431F-3FF77BFD31FD}"/>
                </a:ext>
              </a:extLst>
            </p:cNvPr>
            <p:cNvSpPr/>
            <p:nvPr/>
          </p:nvSpPr>
          <p:spPr>
            <a:xfrm>
              <a:off x="10722233" y="53308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24" name="Google Shape;372;p38">
              <a:extLst>
                <a:ext uri="{FF2B5EF4-FFF2-40B4-BE49-F238E27FC236}">
                  <a16:creationId xmlns:a16="http://schemas.microsoft.com/office/drawing/2014/main" id="{BB068EA2-4530-0A8D-9841-0227D9B04607}"/>
                </a:ext>
              </a:extLst>
            </p:cNvPr>
            <p:cNvSpPr/>
            <p:nvPr/>
          </p:nvSpPr>
          <p:spPr>
            <a:xfrm>
              <a:off x="10871609" y="53308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25" name="Google Shape;373;p38">
              <a:extLst>
                <a:ext uri="{FF2B5EF4-FFF2-40B4-BE49-F238E27FC236}">
                  <a16:creationId xmlns:a16="http://schemas.microsoft.com/office/drawing/2014/main" id="{4E8B8849-1503-EAE7-A1C2-6CA6009D833E}"/>
                </a:ext>
              </a:extLst>
            </p:cNvPr>
            <p:cNvSpPr/>
            <p:nvPr/>
          </p:nvSpPr>
          <p:spPr>
            <a:xfrm>
              <a:off x="11020985" y="53308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26" name="Google Shape;374;p38">
              <a:extLst>
                <a:ext uri="{FF2B5EF4-FFF2-40B4-BE49-F238E27FC236}">
                  <a16:creationId xmlns:a16="http://schemas.microsoft.com/office/drawing/2014/main" id="{93209DB4-EFC7-A1C0-0EC0-C99ACAFAEABD}"/>
                </a:ext>
              </a:extLst>
            </p:cNvPr>
            <p:cNvSpPr/>
            <p:nvPr/>
          </p:nvSpPr>
          <p:spPr>
            <a:xfrm>
              <a:off x="11170361" y="53308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27" name="Google Shape;375;p38">
              <a:extLst>
                <a:ext uri="{FF2B5EF4-FFF2-40B4-BE49-F238E27FC236}">
                  <a16:creationId xmlns:a16="http://schemas.microsoft.com/office/drawing/2014/main" id="{4F67AE8B-F0F8-E6E2-2A35-646C2445F6BE}"/>
                </a:ext>
              </a:extLst>
            </p:cNvPr>
            <p:cNvSpPr/>
            <p:nvPr/>
          </p:nvSpPr>
          <p:spPr>
            <a:xfrm>
              <a:off x="11319737" y="53308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28" name="Google Shape;376;p38">
              <a:extLst>
                <a:ext uri="{FF2B5EF4-FFF2-40B4-BE49-F238E27FC236}">
                  <a16:creationId xmlns:a16="http://schemas.microsoft.com/office/drawing/2014/main" id="{F4CA9FD9-C538-6D76-889E-BFE45CCCE3D0}"/>
                </a:ext>
              </a:extLst>
            </p:cNvPr>
            <p:cNvSpPr/>
            <p:nvPr/>
          </p:nvSpPr>
          <p:spPr>
            <a:xfrm>
              <a:off x="11469113" y="53308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29" name="Google Shape;377;p38">
              <a:extLst>
                <a:ext uri="{FF2B5EF4-FFF2-40B4-BE49-F238E27FC236}">
                  <a16:creationId xmlns:a16="http://schemas.microsoft.com/office/drawing/2014/main" id="{2001F135-17F0-569F-CA99-648AE9FE0862}"/>
                </a:ext>
              </a:extLst>
            </p:cNvPr>
            <p:cNvSpPr/>
            <p:nvPr/>
          </p:nvSpPr>
          <p:spPr>
            <a:xfrm>
              <a:off x="11618489" y="53308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30" name="Google Shape;378;p38">
              <a:extLst>
                <a:ext uri="{FF2B5EF4-FFF2-40B4-BE49-F238E27FC236}">
                  <a16:creationId xmlns:a16="http://schemas.microsoft.com/office/drawing/2014/main" id="{E4D3952F-9AF7-D68E-95C6-FBDFE0A0F83B}"/>
                </a:ext>
              </a:extLst>
            </p:cNvPr>
            <p:cNvSpPr/>
            <p:nvPr/>
          </p:nvSpPr>
          <p:spPr>
            <a:xfrm>
              <a:off x="11767865" y="53308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31" name="Google Shape;379;p38">
              <a:extLst>
                <a:ext uri="{FF2B5EF4-FFF2-40B4-BE49-F238E27FC236}">
                  <a16:creationId xmlns:a16="http://schemas.microsoft.com/office/drawing/2014/main" id="{4E17E5A8-E03D-B5AC-9EB8-D1140F32EEA9}"/>
                </a:ext>
              </a:extLst>
            </p:cNvPr>
            <p:cNvSpPr/>
            <p:nvPr/>
          </p:nvSpPr>
          <p:spPr>
            <a:xfrm>
              <a:off x="11917241" y="53308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32" name="Google Shape;380;p38">
              <a:extLst>
                <a:ext uri="{FF2B5EF4-FFF2-40B4-BE49-F238E27FC236}">
                  <a16:creationId xmlns:a16="http://schemas.microsoft.com/office/drawing/2014/main" id="{8ECF98E3-3390-F3EA-8F51-3EF37473C49C}"/>
                </a:ext>
              </a:extLst>
            </p:cNvPr>
            <p:cNvSpPr/>
            <p:nvPr/>
          </p:nvSpPr>
          <p:spPr>
            <a:xfrm>
              <a:off x="12066617" y="53308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33" name="Google Shape;381;p38">
              <a:extLst>
                <a:ext uri="{FF2B5EF4-FFF2-40B4-BE49-F238E27FC236}">
                  <a16:creationId xmlns:a16="http://schemas.microsoft.com/office/drawing/2014/main" id="{7646CBAC-4E18-D9F3-2227-D1EA2F753238}"/>
                </a:ext>
              </a:extLst>
            </p:cNvPr>
            <p:cNvSpPr/>
            <p:nvPr/>
          </p:nvSpPr>
          <p:spPr>
            <a:xfrm>
              <a:off x="9975353" y="54832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34" name="Google Shape;382;p38">
              <a:extLst>
                <a:ext uri="{FF2B5EF4-FFF2-40B4-BE49-F238E27FC236}">
                  <a16:creationId xmlns:a16="http://schemas.microsoft.com/office/drawing/2014/main" id="{1CAA18A4-96BE-6785-2822-D8EC1758D217}"/>
                </a:ext>
              </a:extLst>
            </p:cNvPr>
            <p:cNvSpPr/>
            <p:nvPr/>
          </p:nvSpPr>
          <p:spPr>
            <a:xfrm>
              <a:off x="10124729" y="54832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35" name="Google Shape;383;p38">
              <a:extLst>
                <a:ext uri="{FF2B5EF4-FFF2-40B4-BE49-F238E27FC236}">
                  <a16:creationId xmlns:a16="http://schemas.microsoft.com/office/drawing/2014/main" id="{6372CCB0-053F-3FF3-8BE3-E9EE30FA7B14}"/>
                </a:ext>
              </a:extLst>
            </p:cNvPr>
            <p:cNvSpPr/>
            <p:nvPr/>
          </p:nvSpPr>
          <p:spPr>
            <a:xfrm>
              <a:off x="10274105" y="54832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36" name="Google Shape;384;p38">
              <a:extLst>
                <a:ext uri="{FF2B5EF4-FFF2-40B4-BE49-F238E27FC236}">
                  <a16:creationId xmlns:a16="http://schemas.microsoft.com/office/drawing/2014/main" id="{19AF14FD-B9C9-CD73-D1DB-21B69142D909}"/>
                </a:ext>
              </a:extLst>
            </p:cNvPr>
            <p:cNvSpPr/>
            <p:nvPr/>
          </p:nvSpPr>
          <p:spPr>
            <a:xfrm>
              <a:off x="10423481" y="54832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37" name="Google Shape;385;p38">
              <a:extLst>
                <a:ext uri="{FF2B5EF4-FFF2-40B4-BE49-F238E27FC236}">
                  <a16:creationId xmlns:a16="http://schemas.microsoft.com/office/drawing/2014/main" id="{620ACF39-A969-5F2A-AF39-FEA3327D1574}"/>
                </a:ext>
              </a:extLst>
            </p:cNvPr>
            <p:cNvSpPr/>
            <p:nvPr/>
          </p:nvSpPr>
          <p:spPr>
            <a:xfrm>
              <a:off x="10572857" y="54832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38" name="Google Shape;386;p38">
              <a:extLst>
                <a:ext uri="{FF2B5EF4-FFF2-40B4-BE49-F238E27FC236}">
                  <a16:creationId xmlns:a16="http://schemas.microsoft.com/office/drawing/2014/main" id="{7CB929D7-43A9-5B12-077A-5A39F4E4D93C}"/>
                </a:ext>
              </a:extLst>
            </p:cNvPr>
            <p:cNvSpPr/>
            <p:nvPr/>
          </p:nvSpPr>
          <p:spPr>
            <a:xfrm>
              <a:off x="10722233" y="54832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39" name="Google Shape;387;p38">
              <a:extLst>
                <a:ext uri="{FF2B5EF4-FFF2-40B4-BE49-F238E27FC236}">
                  <a16:creationId xmlns:a16="http://schemas.microsoft.com/office/drawing/2014/main" id="{FDD305A1-651D-E46E-AEE2-16151BAF1080}"/>
                </a:ext>
              </a:extLst>
            </p:cNvPr>
            <p:cNvSpPr/>
            <p:nvPr/>
          </p:nvSpPr>
          <p:spPr>
            <a:xfrm>
              <a:off x="10871609" y="54832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40" name="Google Shape;388;p38">
              <a:extLst>
                <a:ext uri="{FF2B5EF4-FFF2-40B4-BE49-F238E27FC236}">
                  <a16:creationId xmlns:a16="http://schemas.microsoft.com/office/drawing/2014/main" id="{F8627FEA-3911-3231-2DB7-2910608647E9}"/>
                </a:ext>
              </a:extLst>
            </p:cNvPr>
            <p:cNvSpPr/>
            <p:nvPr/>
          </p:nvSpPr>
          <p:spPr>
            <a:xfrm>
              <a:off x="11020985" y="54832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41" name="Google Shape;389;p38">
              <a:extLst>
                <a:ext uri="{FF2B5EF4-FFF2-40B4-BE49-F238E27FC236}">
                  <a16:creationId xmlns:a16="http://schemas.microsoft.com/office/drawing/2014/main" id="{EE4478B8-9E31-408E-DFBF-4A2D6AB43654}"/>
                </a:ext>
              </a:extLst>
            </p:cNvPr>
            <p:cNvSpPr/>
            <p:nvPr/>
          </p:nvSpPr>
          <p:spPr>
            <a:xfrm>
              <a:off x="11170361" y="54832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42" name="Google Shape;390;p38">
              <a:extLst>
                <a:ext uri="{FF2B5EF4-FFF2-40B4-BE49-F238E27FC236}">
                  <a16:creationId xmlns:a16="http://schemas.microsoft.com/office/drawing/2014/main" id="{B648E034-1C1C-CB62-0B72-CD3194BFC2DC}"/>
                </a:ext>
              </a:extLst>
            </p:cNvPr>
            <p:cNvSpPr/>
            <p:nvPr/>
          </p:nvSpPr>
          <p:spPr>
            <a:xfrm>
              <a:off x="11319737" y="54832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43" name="Google Shape;391;p38">
              <a:extLst>
                <a:ext uri="{FF2B5EF4-FFF2-40B4-BE49-F238E27FC236}">
                  <a16:creationId xmlns:a16="http://schemas.microsoft.com/office/drawing/2014/main" id="{AB54FD85-8FB9-8097-1AC7-48AEEC32CD22}"/>
                </a:ext>
              </a:extLst>
            </p:cNvPr>
            <p:cNvSpPr/>
            <p:nvPr/>
          </p:nvSpPr>
          <p:spPr>
            <a:xfrm>
              <a:off x="11469113" y="54832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44" name="Google Shape;392;p38">
              <a:extLst>
                <a:ext uri="{FF2B5EF4-FFF2-40B4-BE49-F238E27FC236}">
                  <a16:creationId xmlns:a16="http://schemas.microsoft.com/office/drawing/2014/main" id="{5678B93D-B973-5DE4-293D-8EB069308234}"/>
                </a:ext>
              </a:extLst>
            </p:cNvPr>
            <p:cNvSpPr/>
            <p:nvPr/>
          </p:nvSpPr>
          <p:spPr>
            <a:xfrm>
              <a:off x="11618489" y="54832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45" name="Google Shape;393;p38">
              <a:extLst>
                <a:ext uri="{FF2B5EF4-FFF2-40B4-BE49-F238E27FC236}">
                  <a16:creationId xmlns:a16="http://schemas.microsoft.com/office/drawing/2014/main" id="{87DF434D-FE4F-C553-1B2A-DB2229904EB9}"/>
                </a:ext>
              </a:extLst>
            </p:cNvPr>
            <p:cNvSpPr/>
            <p:nvPr/>
          </p:nvSpPr>
          <p:spPr>
            <a:xfrm>
              <a:off x="11767865" y="54832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46" name="Google Shape;394;p38">
              <a:extLst>
                <a:ext uri="{FF2B5EF4-FFF2-40B4-BE49-F238E27FC236}">
                  <a16:creationId xmlns:a16="http://schemas.microsoft.com/office/drawing/2014/main" id="{5BCB645A-04E2-0A26-97F0-216AC82C8332}"/>
                </a:ext>
              </a:extLst>
            </p:cNvPr>
            <p:cNvSpPr/>
            <p:nvPr/>
          </p:nvSpPr>
          <p:spPr>
            <a:xfrm>
              <a:off x="11917241" y="54832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47" name="Google Shape;395;p38">
              <a:extLst>
                <a:ext uri="{FF2B5EF4-FFF2-40B4-BE49-F238E27FC236}">
                  <a16:creationId xmlns:a16="http://schemas.microsoft.com/office/drawing/2014/main" id="{59382A20-8FB3-56F3-5371-F34926483568}"/>
                </a:ext>
              </a:extLst>
            </p:cNvPr>
            <p:cNvSpPr/>
            <p:nvPr/>
          </p:nvSpPr>
          <p:spPr>
            <a:xfrm>
              <a:off x="12066617" y="54832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48" name="Google Shape;396;p38">
              <a:extLst>
                <a:ext uri="{FF2B5EF4-FFF2-40B4-BE49-F238E27FC236}">
                  <a16:creationId xmlns:a16="http://schemas.microsoft.com/office/drawing/2014/main" id="{AB0880A3-FBFF-1F97-11B7-AB3FE13D6CC7}"/>
                </a:ext>
              </a:extLst>
            </p:cNvPr>
            <p:cNvSpPr/>
            <p:nvPr/>
          </p:nvSpPr>
          <p:spPr>
            <a:xfrm>
              <a:off x="9975353" y="56356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49" name="Google Shape;397;p38">
              <a:extLst>
                <a:ext uri="{FF2B5EF4-FFF2-40B4-BE49-F238E27FC236}">
                  <a16:creationId xmlns:a16="http://schemas.microsoft.com/office/drawing/2014/main" id="{59075DB3-8FD4-E162-7FE8-D75E32B586FD}"/>
                </a:ext>
              </a:extLst>
            </p:cNvPr>
            <p:cNvSpPr/>
            <p:nvPr/>
          </p:nvSpPr>
          <p:spPr>
            <a:xfrm>
              <a:off x="10124729" y="56356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50" name="Google Shape;398;p38">
              <a:extLst>
                <a:ext uri="{FF2B5EF4-FFF2-40B4-BE49-F238E27FC236}">
                  <a16:creationId xmlns:a16="http://schemas.microsoft.com/office/drawing/2014/main" id="{EF9DCC09-9430-4D75-6592-6C3B263FB834}"/>
                </a:ext>
              </a:extLst>
            </p:cNvPr>
            <p:cNvSpPr/>
            <p:nvPr/>
          </p:nvSpPr>
          <p:spPr>
            <a:xfrm>
              <a:off x="10274105" y="56356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51" name="Google Shape;399;p38">
              <a:extLst>
                <a:ext uri="{FF2B5EF4-FFF2-40B4-BE49-F238E27FC236}">
                  <a16:creationId xmlns:a16="http://schemas.microsoft.com/office/drawing/2014/main" id="{1265106C-7076-D860-0041-7F653B31E69A}"/>
                </a:ext>
              </a:extLst>
            </p:cNvPr>
            <p:cNvSpPr/>
            <p:nvPr/>
          </p:nvSpPr>
          <p:spPr>
            <a:xfrm>
              <a:off x="10423481" y="56356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52" name="Google Shape;400;p38">
              <a:extLst>
                <a:ext uri="{FF2B5EF4-FFF2-40B4-BE49-F238E27FC236}">
                  <a16:creationId xmlns:a16="http://schemas.microsoft.com/office/drawing/2014/main" id="{2F7F16AD-BA9D-817C-4AB3-C64787072DBC}"/>
                </a:ext>
              </a:extLst>
            </p:cNvPr>
            <p:cNvSpPr/>
            <p:nvPr/>
          </p:nvSpPr>
          <p:spPr>
            <a:xfrm>
              <a:off x="10572857" y="56356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53" name="Google Shape;401;p38">
              <a:extLst>
                <a:ext uri="{FF2B5EF4-FFF2-40B4-BE49-F238E27FC236}">
                  <a16:creationId xmlns:a16="http://schemas.microsoft.com/office/drawing/2014/main" id="{5D5C74C6-872E-FD62-6064-0E585257596C}"/>
                </a:ext>
              </a:extLst>
            </p:cNvPr>
            <p:cNvSpPr/>
            <p:nvPr/>
          </p:nvSpPr>
          <p:spPr>
            <a:xfrm>
              <a:off x="10722233" y="56356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54" name="Google Shape;402;p38">
              <a:extLst>
                <a:ext uri="{FF2B5EF4-FFF2-40B4-BE49-F238E27FC236}">
                  <a16:creationId xmlns:a16="http://schemas.microsoft.com/office/drawing/2014/main" id="{545D62CB-8ACC-1617-B787-AAF1552D07BF}"/>
                </a:ext>
              </a:extLst>
            </p:cNvPr>
            <p:cNvSpPr/>
            <p:nvPr/>
          </p:nvSpPr>
          <p:spPr>
            <a:xfrm>
              <a:off x="10871609" y="56356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55" name="Google Shape;403;p38">
              <a:extLst>
                <a:ext uri="{FF2B5EF4-FFF2-40B4-BE49-F238E27FC236}">
                  <a16:creationId xmlns:a16="http://schemas.microsoft.com/office/drawing/2014/main" id="{1883EDC5-0613-62DD-65C5-94C090ADDEB9}"/>
                </a:ext>
              </a:extLst>
            </p:cNvPr>
            <p:cNvSpPr/>
            <p:nvPr/>
          </p:nvSpPr>
          <p:spPr>
            <a:xfrm>
              <a:off x="11020985" y="56356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56" name="Google Shape;404;p38">
              <a:extLst>
                <a:ext uri="{FF2B5EF4-FFF2-40B4-BE49-F238E27FC236}">
                  <a16:creationId xmlns:a16="http://schemas.microsoft.com/office/drawing/2014/main" id="{32D16A59-BBF6-BC1A-1E1C-003A0112CA91}"/>
                </a:ext>
              </a:extLst>
            </p:cNvPr>
            <p:cNvSpPr/>
            <p:nvPr/>
          </p:nvSpPr>
          <p:spPr>
            <a:xfrm>
              <a:off x="11170361" y="56356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57" name="Google Shape;405;p38">
              <a:extLst>
                <a:ext uri="{FF2B5EF4-FFF2-40B4-BE49-F238E27FC236}">
                  <a16:creationId xmlns:a16="http://schemas.microsoft.com/office/drawing/2014/main" id="{80DBD5F8-326C-6ED2-1EA5-1118F1B37CFC}"/>
                </a:ext>
              </a:extLst>
            </p:cNvPr>
            <p:cNvSpPr/>
            <p:nvPr/>
          </p:nvSpPr>
          <p:spPr>
            <a:xfrm>
              <a:off x="11319737" y="56356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58" name="Google Shape;406;p38">
              <a:extLst>
                <a:ext uri="{FF2B5EF4-FFF2-40B4-BE49-F238E27FC236}">
                  <a16:creationId xmlns:a16="http://schemas.microsoft.com/office/drawing/2014/main" id="{114BD972-7E95-2858-9E31-5B6C17BBB40F}"/>
                </a:ext>
              </a:extLst>
            </p:cNvPr>
            <p:cNvSpPr/>
            <p:nvPr/>
          </p:nvSpPr>
          <p:spPr>
            <a:xfrm>
              <a:off x="11469113" y="56356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59" name="Google Shape;407;p38">
              <a:extLst>
                <a:ext uri="{FF2B5EF4-FFF2-40B4-BE49-F238E27FC236}">
                  <a16:creationId xmlns:a16="http://schemas.microsoft.com/office/drawing/2014/main" id="{8AA0B2D5-E903-669C-0849-33EFE65C28D8}"/>
                </a:ext>
              </a:extLst>
            </p:cNvPr>
            <p:cNvSpPr/>
            <p:nvPr/>
          </p:nvSpPr>
          <p:spPr>
            <a:xfrm>
              <a:off x="11618489" y="56356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60" name="Google Shape;408;p38">
              <a:extLst>
                <a:ext uri="{FF2B5EF4-FFF2-40B4-BE49-F238E27FC236}">
                  <a16:creationId xmlns:a16="http://schemas.microsoft.com/office/drawing/2014/main" id="{DBE42BD9-318F-66ED-F0CD-97DB27AA1EA3}"/>
                </a:ext>
              </a:extLst>
            </p:cNvPr>
            <p:cNvSpPr/>
            <p:nvPr/>
          </p:nvSpPr>
          <p:spPr>
            <a:xfrm>
              <a:off x="11767865" y="56356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61" name="Google Shape;409;p38">
              <a:extLst>
                <a:ext uri="{FF2B5EF4-FFF2-40B4-BE49-F238E27FC236}">
                  <a16:creationId xmlns:a16="http://schemas.microsoft.com/office/drawing/2014/main" id="{BB96033D-1D91-80A4-C45D-36CDB4A0534F}"/>
                </a:ext>
              </a:extLst>
            </p:cNvPr>
            <p:cNvSpPr/>
            <p:nvPr/>
          </p:nvSpPr>
          <p:spPr>
            <a:xfrm>
              <a:off x="11917241" y="56356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62" name="Google Shape;410;p38">
              <a:extLst>
                <a:ext uri="{FF2B5EF4-FFF2-40B4-BE49-F238E27FC236}">
                  <a16:creationId xmlns:a16="http://schemas.microsoft.com/office/drawing/2014/main" id="{AE4C97D8-81F9-97B3-B626-61DCA8EA371B}"/>
                </a:ext>
              </a:extLst>
            </p:cNvPr>
            <p:cNvSpPr/>
            <p:nvPr/>
          </p:nvSpPr>
          <p:spPr>
            <a:xfrm>
              <a:off x="12066617" y="56356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63" name="Google Shape;411;p38">
              <a:extLst>
                <a:ext uri="{FF2B5EF4-FFF2-40B4-BE49-F238E27FC236}">
                  <a16:creationId xmlns:a16="http://schemas.microsoft.com/office/drawing/2014/main" id="{77923415-D41A-446D-107D-47610DA0AADE}"/>
                </a:ext>
              </a:extLst>
            </p:cNvPr>
            <p:cNvSpPr/>
            <p:nvPr/>
          </p:nvSpPr>
          <p:spPr>
            <a:xfrm>
              <a:off x="9975353" y="57880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64" name="Google Shape;412;p38">
              <a:extLst>
                <a:ext uri="{FF2B5EF4-FFF2-40B4-BE49-F238E27FC236}">
                  <a16:creationId xmlns:a16="http://schemas.microsoft.com/office/drawing/2014/main" id="{AB9F0E33-C1CD-6FC9-4CBA-6515BA743DDA}"/>
                </a:ext>
              </a:extLst>
            </p:cNvPr>
            <p:cNvSpPr/>
            <p:nvPr/>
          </p:nvSpPr>
          <p:spPr>
            <a:xfrm>
              <a:off x="10124729" y="57880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65" name="Google Shape;413;p38">
              <a:extLst>
                <a:ext uri="{FF2B5EF4-FFF2-40B4-BE49-F238E27FC236}">
                  <a16:creationId xmlns:a16="http://schemas.microsoft.com/office/drawing/2014/main" id="{AEB06F4B-3CB7-D3C1-EDC7-BFEE7E2731C1}"/>
                </a:ext>
              </a:extLst>
            </p:cNvPr>
            <p:cNvSpPr/>
            <p:nvPr/>
          </p:nvSpPr>
          <p:spPr>
            <a:xfrm>
              <a:off x="10274105" y="57880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66" name="Google Shape;414;p38">
              <a:extLst>
                <a:ext uri="{FF2B5EF4-FFF2-40B4-BE49-F238E27FC236}">
                  <a16:creationId xmlns:a16="http://schemas.microsoft.com/office/drawing/2014/main" id="{EE3C64D3-A1EC-A308-AD53-66EFD132E010}"/>
                </a:ext>
              </a:extLst>
            </p:cNvPr>
            <p:cNvSpPr/>
            <p:nvPr/>
          </p:nvSpPr>
          <p:spPr>
            <a:xfrm>
              <a:off x="10423481" y="57880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67" name="Google Shape;415;p38">
              <a:extLst>
                <a:ext uri="{FF2B5EF4-FFF2-40B4-BE49-F238E27FC236}">
                  <a16:creationId xmlns:a16="http://schemas.microsoft.com/office/drawing/2014/main" id="{998B034E-7A94-9935-7502-ACF5E79D981E}"/>
                </a:ext>
              </a:extLst>
            </p:cNvPr>
            <p:cNvSpPr/>
            <p:nvPr/>
          </p:nvSpPr>
          <p:spPr>
            <a:xfrm>
              <a:off x="10572857" y="57880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68" name="Google Shape;416;p38">
              <a:extLst>
                <a:ext uri="{FF2B5EF4-FFF2-40B4-BE49-F238E27FC236}">
                  <a16:creationId xmlns:a16="http://schemas.microsoft.com/office/drawing/2014/main" id="{FA6A45FA-404D-7CE3-EC34-54EAEBE19ECF}"/>
                </a:ext>
              </a:extLst>
            </p:cNvPr>
            <p:cNvSpPr/>
            <p:nvPr/>
          </p:nvSpPr>
          <p:spPr>
            <a:xfrm>
              <a:off x="10722233" y="57880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69" name="Google Shape;417;p38">
              <a:extLst>
                <a:ext uri="{FF2B5EF4-FFF2-40B4-BE49-F238E27FC236}">
                  <a16:creationId xmlns:a16="http://schemas.microsoft.com/office/drawing/2014/main" id="{DE12A15B-6367-A3CF-315E-67FE2E1E4699}"/>
                </a:ext>
              </a:extLst>
            </p:cNvPr>
            <p:cNvSpPr/>
            <p:nvPr/>
          </p:nvSpPr>
          <p:spPr>
            <a:xfrm>
              <a:off x="10871609" y="57880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70" name="Google Shape;418;p38">
              <a:extLst>
                <a:ext uri="{FF2B5EF4-FFF2-40B4-BE49-F238E27FC236}">
                  <a16:creationId xmlns:a16="http://schemas.microsoft.com/office/drawing/2014/main" id="{70ED33BF-4E5F-42C1-CAE1-71419C8C07A6}"/>
                </a:ext>
              </a:extLst>
            </p:cNvPr>
            <p:cNvSpPr/>
            <p:nvPr/>
          </p:nvSpPr>
          <p:spPr>
            <a:xfrm>
              <a:off x="11020985" y="57880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71" name="Google Shape;419;p38">
              <a:extLst>
                <a:ext uri="{FF2B5EF4-FFF2-40B4-BE49-F238E27FC236}">
                  <a16:creationId xmlns:a16="http://schemas.microsoft.com/office/drawing/2014/main" id="{F4E79E31-4F52-B22E-4799-E73EAF824C8C}"/>
                </a:ext>
              </a:extLst>
            </p:cNvPr>
            <p:cNvSpPr/>
            <p:nvPr/>
          </p:nvSpPr>
          <p:spPr>
            <a:xfrm>
              <a:off x="11170361" y="57880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72" name="Google Shape;420;p38">
              <a:extLst>
                <a:ext uri="{FF2B5EF4-FFF2-40B4-BE49-F238E27FC236}">
                  <a16:creationId xmlns:a16="http://schemas.microsoft.com/office/drawing/2014/main" id="{79B750CF-1AED-A82C-E03B-1C2C70C64697}"/>
                </a:ext>
              </a:extLst>
            </p:cNvPr>
            <p:cNvSpPr/>
            <p:nvPr/>
          </p:nvSpPr>
          <p:spPr>
            <a:xfrm>
              <a:off x="11319737" y="57880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73" name="Google Shape;421;p38">
              <a:extLst>
                <a:ext uri="{FF2B5EF4-FFF2-40B4-BE49-F238E27FC236}">
                  <a16:creationId xmlns:a16="http://schemas.microsoft.com/office/drawing/2014/main" id="{6703ADB2-487D-48DC-FBE6-1AF10557C957}"/>
                </a:ext>
              </a:extLst>
            </p:cNvPr>
            <p:cNvSpPr/>
            <p:nvPr/>
          </p:nvSpPr>
          <p:spPr>
            <a:xfrm>
              <a:off x="11469113" y="57880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74" name="Google Shape;422;p38">
              <a:extLst>
                <a:ext uri="{FF2B5EF4-FFF2-40B4-BE49-F238E27FC236}">
                  <a16:creationId xmlns:a16="http://schemas.microsoft.com/office/drawing/2014/main" id="{F8EE1ECB-6CEF-94CC-0EE1-2C6B075DEBD6}"/>
                </a:ext>
              </a:extLst>
            </p:cNvPr>
            <p:cNvSpPr/>
            <p:nvPr/>
          </p:nvSpPr>
          <p:spPr>
            <a:xfrm>
              <a:off x="11618489" y="57880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75" name="Google Shape;423;p38">
              <a:extLst>
                <a:ext uri="{FF2B5EF4-FFF2-40B4-BE49-F238E27FC236}">
                  <a16:creationId xmlns:a16="http://schemas.microsoft.com/office/drawing/2014/main" id="{7DAEA6DD-2BB1-C371-0110-9FF445C94ACA}"/>
                </a:ext>
              </a:extLst>
            </p:cNvPr>
            <p:cNvSpPr/>
            <p:nvPr/>
          </p:nvSpPr>
          <p:spPr>
            <a:xfrm>
              <a:off x="11767865" y="57880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76" name="Google Shape;424;p38">
              <a:extLst>
                <a:ext uri="{FF2B5EF4-FFF2-40B4-BE49-F238E27FC236}">
                  <a16:creationId xmlns:a16="http://schemas.microsoft.com/office/drawing/2014/main" id="{A1F0C298-A026-3D9A-9EF1-30B62AABA2D6}"/>
                </a:ext>
              </a:extLst>
            </p:cNvPr>
            <p:cNvSpPr/>
            <p:nvPr/>
          </p:nvSpPr>
          <p:spPr>
            <a:xfrm>
              <a:off x="11917241" y="57880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77" name="Google Shape;425;p38">
              <a:extLst>
                <a:ext uri="{FF2B5EF4-FFF2-40B4-BE49-F238E27FC236}">
                  <a16:creationId xmlns:a16="http://schemas.microsoft.com/office/drawing/2014/main" id="{67E4F010-A828-C484-AF4C-BAC91060C64A}"/>
                </a:ext>
              </a:extLst>
            </p:cNvPr>
            <p:cNvSpPr/>
            <p:nvPr/>
          </p:nvSpPr>
          <p:spPr>
            <a:xfrm>
              <a:off x="12066617" y="57880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78" name="Google Shape;426;p38">
              <a:extLst>
                <a:ext uri="{FF2B5EF4-FFF2-40B4-BE49-F238E27FC236}">
                  <a16:creationId xmlns:a16="http://schemas.microsoft.com/office/drawing/2014/main" id="{E8512FC3-A59C-A1E7-A788-E7ECECA4DA31}"/>
                </a:ext>
              </a:extLst>
            </p:cNvPr>
            <p:cNvSpPr/>
            <p:nvPr/>
          </p:nvSpPr>
          <p:spPr>
            <a:xfrm>
              <a:off x="9975353" y="5940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79" name="Google Shape;427;p38">
              <a:extLst>
                <a:ext uri="{FF2B5EF4-FFF2-40B4-BE49-F238E27FC236}">
                  <a16:creationId xmlns:a16="http://schemas.microsoft.com/office/drawing/2014/main" id="{4E2BBC6B-37E8-D8A5-EF1F-A3F03373788F}"/>
                </a:ext>
              </a:extLst>
            </p:cNvPr>
            <p:cNvSpPr/>
            <p:nvPr/>
          </p:nvSpPr>
          <p:spPr>
            <a:xfrm>
              <a:off x="10124729" y="5940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80" name="Google Shape;428;p38">
              <a:extLst>
                <a:ext uri="{FF2B5EF4-FFF2-40B4-BE49-F238E27FC236}">
                  <a16:creationId xmlns:a16="http://schemas.microsoft.com/office/drawing/2014/main" id="{5755523A-7BE1-5DAB-02B9-2EAF71A9DFE7}"/>
                </a:ext>
              </a:extLst>
            </p:cNvPr>
            <p:cNvSpPr/>
            <p:nvPr/>
          </p:nvSpPr>
          <p:spPr>
            <a:xfrm>
              <a:off x="10274105" y="5940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81" name="Google Shape;429;p38">
              <a:extLst>
                <a:ext uri="{FF2B5EF4-FFF2-40B4-BE49-F238E27FC236}">
                  <a16:creationId xmlns:a16="http://schemas.microsoft.com/office/drawing/2014/main" id="{0922E939-1BB3-8924-E9CB-87D20A034A8F}"/>
                </a:ext>
              </a:extLst>
            </p:cNvPr>
            <p:cNvSpPr/>
            <p:nvPr/>
          </p:nvSpPr>
          <p:spPr>
            <a:xfrm>
              <a:off x="10423481" y="5940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82" name="Google Shape;430;p38">
              <a:extLst>
                <a:ext uri="{FF2B5EF4-FFF2-40B4-BE49-F238E27FC236}">
                  <a16:creationId xmlns:a16="http://schemas.microsoft.com/office/drawing/2014/main" id="{69AECBD0-007F-8EB0-033D-F86AC584647B}"/>
                </a:ext>
              </a:extLst>
            </p:cNvPr>
            <p:cNvSpPr/>
            <p:nvPr/>
          </p:nvSpPr>
          <p:spPr>
            <a:xfrm>
              <a:off x="10572857" y="5940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83" name="Google Shape;431;p38">
              <a:extLst>
                <a:ext uri="{FF2B5EF4-FFF2-40B4-BE49-F238E27FC236}">
                  <a16:creationId xmlns:a16="http://schemas.microsoft.com/office/drawing/2014/main" id="{4F0139BF-20D7-1100-53D1-A2F19750954F}"/>
                </a:ext>
              </a:extLst>
            </p:cNvPr>
            <p:cNvSpPr/>
            <p:nvPr/>
          </p:nvSpPr>
          <p:spPr>
            <a:xfrm>
              <a:off x="10722233" y="5940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84" name="Google Shape;432;p38">
              <a:extLst>
                <a:ext uri="{FF2B5EF4-FFF2-40B4-BE49-F238E27FC236}">
                  <a16:creationId xmlns:a16="http://schemas.microsoft.com/office/drawing/2014/main" id="{908C3572-1E7A-5ABD-C331-7E459829FA5A}"/>
                </a:ext>
              </a:extLst>
            </p:cNvPr>
            <p:cNvSpPr/>
            <p:nvPr/>
          </p:nvSpPr>
          <p:spPr>
            <a:xfrm>
              <a:off x="10871609" y="5940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85" name="Google Shape;433;p38">
              <a:extLst>
                <a:ext uri="{FF2B5EF4-FFF2-40B4-BE49-F238E27FC236}">
                  <a16:creationId xmlns:a16="http://schemas.microsoft.com/office/drawing/2014/main" id="{9E338CC5-C8E7-7A4B-F3F8-3004A8E498B4}"/>
                </a:ext>
              </a:extLst>
            </p:cNvPr>
            <p:cNvSpPr/>
            <p:nvPr/>
          </p:nvSpPr>
          <p:spPr>
            <a:xfrm>
              <a:off x="11020985" y="5940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86" name="Google Shape;434;p38">
              <a:extLst>
                <a:ext uri="{FF2B5EF4-FFF2-40B4-BE49-F238E27FC236}">
                  <a16:creationId xmlns:a16="http://schemas.microsoft.com/office/drawing/2014/main" id="{E426D4BC-92F8-C143-64E5-B2B60329060B}"/>
                </a:ext>
              </a:extLst>
            </p:cNvPr>
            <p:cNvSpPr/>
            <p:nvPr/>
          </p:nvSpPr>
          <p:spPr>
            <a:xfrm>
              <a:off x="11170361" y="5940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87" name="Google Shape;435;p38">
              <a:extLst>
                <a:ext uri="{FF2B5EF4-FFF2-40B4-BE49-F238E27FC236}">
                  <a16:creationId xmlns:a16="http://schemas.microsoft.com/office/drawing/2014/main" id="{824A793F-0D80-05B3-7DA5-E8E6CEFC65B5}"/>
                </a:ext>
              </a:extLst>
            </p:cNvPr>
            <p:cNvSpPr/>
            <p:nvPr/>
          </p:nvSpPr>
          <p:spPr>
            <a:xfrm>
              <a:off x="11319737" y="5940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88" name="Google Shape;436;p38">
              <a:extLst>
                <a:ext uri="{FF2B5EF4-FFF2-40B4-BE49-F238E27FC236}">
                  <a16:creationId xmlns:a16="http://schemas.microsoft.com/office/drawing/2014/main" id="{568BE691-75CA-3F28-E83C-8A4344AB9C53}"/>
                </a:ext>
              </a:extLst>
            </p:cNvPr>
            <p:cNvSpPr/>
            <p:nvPr/>
          </p:nvSpPr>
          <p:spPr>
            <a:xfrm>
              <a:off x="11469113" y="5940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89" name="Google Shape;437;p38">
              <a:extLst>
                <a:ext uri="{FF2B5EF4-FFF2-40B4-BE49-F238E27FC236}">
                  <a16:creationId xmlns:a16="http://schemas.microsoft.com/office/drawing/2014/main" id="{C1F15CFC-DAEC-43D9-61ED-6E7221F196D4}"/>
                </a:ext>
              </a:extLst>
            </p:cNvPr>
            <p:cNvSpPr/>
            <p:nvPr/>
          </p:nvSpPr>
          <p:spPr>
            <a:xfrm>
              <a:off x="11618489" y="5940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90" name="Google Shape;438;p38">
              <a:extLst>
                <a:ext uri="{FF2B5EF4-FFF2-40B4-BE49-F238E27FC236}">
                  <a16:creationId xmlns:a16="http://schemas.microsoft.com/office/drawing/2014/main" id="{601BA7DE-7ABC-08EF-27ED-6BD5BEB86238}"/>
                </a:ext>
              </a:extLst>
            </p:cNvPr>
            <p:cNvSpPr/>
            <p:nvPr/>
          </p:nvSpPr>
          <p:spPr>
            <a:xfrm>
              <a:off x="11767865" y="5940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91" name="Google Shape;439;p38">
              <a:extLst>
                <a:ext uri="{FF2B5EF4-FFF2-40B4-BE49-F238E27FC236}">
                  <a16:creationId xmlns:a16="http://schemas.microsoft.com/office/drawing/2014/main" id="{5AA60F13-9F32-5F06-C710-F25A872379C6}"/>
                </a:ext>
              </a:extLst>
            </p:cNvPr>
            <p:cNvSpPr/>
            <p:nvPr/>
          </p:nvSpPr>
          <p:spPr>
            <a:xfrm>
              <a:off x="11917241" y="5940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92" name="Google Shape;440;p38">
              <a:extLst>
                <a:ext uri="{FF2B5EF4-FFF2-40B4-BE49-F238E27FC236}">
                  <a16:creationId xmlns:a16="http://schemas.microsoft.com/office/drawing/2014/main" id="{1610D5FD-90EB-0D7C-D295-D28935AB354A}"/>
                </a:ext>
              </a:extLst>
            </p:cNvPr>
            <p:cNvSpPr/>
            <p:nvPr/>
          </p:nvSpPr>
          <p:spPr>
            <a:xfrm>
              <a:off x="12066617" y="5940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93" name="Google Shape;441;p38">
              <a:extLst>
                <a:ext uri="{FF2B5EF4-FFF2-40B4-BE49-F238E27FC236}">
                  <a16:creationId xmlns:a16="http://schemas.microsoft.com/office/drawing/2014/main" id="{E5FA028F-CADA-A086-A3ED-9AD39124B9E0}"/>
                </a:ext>
              </a:extLst>
            </p:cNvPr>
            <p:cNvSpPr/>
            <p:nvPr/>
          </p:nvSpPr>
          <p:spPr>
            <a:xfrm>
              <a:off x="9975353" y="60928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94" name="Google Shape;442;p38">
              <a:extLst>
                <a:ext uri="{FF2B5EF4-FFF2-40B4-BE49-F238E27FC236}">
                  <a16:creationId xmlns:a16="http://schemas.microsoft.com/office/drawing/2014/main" id="{6D4A3E6C-A2D9-50CE-3571-59184483E795}"/>
                </a:ext>
              </a:extLst>
            </p:cNvPr>
            <p:cNvSpPr/>
            <p:nvPr/>
          </p:nvSpPr>
          <p:spPr>
            <a:xfrm>
              <a:off x="10124729" y="60928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95" name="Google Shape;443;p38">
              <a:extLst>
                <a:ext uri="{FF2B5EF4-FFF2-40B4-BE49-F238E27FC236}">
                  <a16:creationId xmlns:a16="http://schemas.microsoft.com/office/drawing/2014/main" id="{61878581-936B-131F-9EB2-0E77F3DA6C8B}"/>
                </a:ext>
              </a:extLst>
            </p:cNvPr>
            <p:cNvSpPr/>
            <p:nvPr/>
          </p:nvSpPr>
          <p:spPr>
            <a:xfrm>
              <a:off x="10274105" y="60928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96" name="Google Shape;444;p38">
              <a:extLst>
                <a:ext uri="{FF2B5EF4-FFF2-40B4-BE49-F238E27FC236}">
                  <a16:creationId xmlns:a16="http://schemas.microsoft.com/office/drawing/2014/main" id="{701D1A3E-6806-18B2-286D-C67664EBCF75}"/>
                </a:ext>
              </a:extLst>
            </p:cNvPr>
            <p:cNvSpPr/>
            <p:nvPr/>
          </p:nvSpPr>
          <p:spPr>
            <a:xfrm>
              <a:off x="10423481" y="60928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97" name="Google Shape;445;p38">
              <a:extLst>
                <a:ext uri="{FF2B5EF4-FFF2-40B4-BE49-F238E27FC236}">
                  <a16:creationId xmlns:a16="http://schemas.microsoft.com/office/drawing/2014/main" id="{1560671E-14C9-1E8A-B0A4-C895234C6708}"/>
                </a:ext>
              </a:extLst>
            </p:cNvPr>
            <p:cNvSpPr/>
            <p:nvPr/>
          </p:nvSpPr>
          <p:spPr>
            <a:xfrm>
              <a:off x="10572857" y="60928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98" name="Google Shape;446;p38">
              <a:extLst>
                <a:ext uri="{FF2B5EF4-FFF2-40B4-BE49-F238E27FC236}">
                  <a16:creationId xmlns:a16="http://schemas.microsoft.com/office/drawing/2014/main" id="{0E294B8F-2445-735D-9E2A-481D4D4F443D}"/>
                </a:ext>
              </a:extLst>
            </p:cNvPr>
            <p:cNvSpPr/>
            <p:nvPr/>
          </p:nvSpPr>
          <p:spPr>
            <a:xfrm>
              <a:off x="10722233" y="60928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99" name="Google Shape;447;p38">
              <a:extLst>
                <a:ext uri="{FF2B5EF4-FFF2-40B4-BE49-F238E27FC236}">
                  <a16:creationId xmlns:a16="http://schemas.microsoft.com/office/drawing/2014/main" id="{8BF04E30-50AC-33E3-7C62-3B0718C26B20}"/>
                </a:ext>
              </a:extLst>
            </p:cNvPr>
            <p:cNvSpPr/>
            <p:nvPr/>
          </p:nvSpPr>
          <p:spPr>
            <a:xfrm>
              <a:off x="10871609" y="60928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00" name="Google Shape;448;p38">
              <a:extLst>
                <a:ext uri="{FF2B5EF4-FFF2-40B4-BE49-F238E27FC236}">
                  <a16:creationId xmlns:a16="http://schemas.microsoft.com/office/drawing/2014/main" id="{09397B88-8C49-1B0D-777C-91CFD452E768}"/>
                </a:ext>
              </a:extLst>
            </p:cNvPr>
            <p:cNvSpPr/>
            <p:nvPr/>
          </p:nvSpPr>
          <p:spPr>
            <a:xfrm>
              <a:off x="11020985" y="60928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01" name="Google Shape;449;p38">
              <a:extLst>
                <a:ext uri="{FF2B5EF4-FFF2-40B4-BE49-F238E27FC236}">
                  <a16:creationId xmlns:a16="http://schemas.microsoft.com/office/drawing/2014/main" id="{3A4B5D86-60E7-144E-F142-6C71075F3332}"/>
                </a:ext>
              </a:extLst>
            </p:cNvPr>
            <p:cNvSpPr/>
            <p:nvPr/>
          </p:nvSpPr>
          <p:spPr>
            <a:xfrm>
              <a:off x="11170361" y="60928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02" name="Google Shape;450;p38">
              <a:extLst>
                <a:ext uri="{FF2B5EF4-FFF2-40B4-BE49-F238E27FC236}">
                  <a16:creationId xmlns:a16="http://schemas.microsoft.com/office/drawing/2014/main" id="{2C6248F4-E820-EC9B-616A-A34D3357BCEA}"/>
                </a:ext>
              </a:extLst>
            </p:cNvPr>
            <p:cNvSpPr/>
            <p:nvPr/>
          </p:nvSpPr>
          <p:spPr>
            <a:xfrm>
              <a:off x="11319737" y="60928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03" name="Google Shape;451;p38">
              <a:extLst>
                <a:ext uri="{FF2B5EF4-FFF2-40B4-BE49-F238E27FC236}">
                  <a16:creationId xmlns:a16="http://schemas.microsoft.com/office/drawing/2014/main" id="{D88CA504-1F1C-35ED-B657-080743E109EC}"/>
                </a:ext>
              </a:extLst>
            </p:cNvPr>
            <p:cNvSpPr/>
            <p:nvPr/>
          </p:nvSpPr>
          <p:spPr>
            <a:xfrm>
              <a:off x="11469113" y="60928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04" name="Google Shape;452;p38">
              <a:extLst>
                <a:ext uri="{FF2B5EF4-FFF2-40B4-BE49-F238E27FC236}">
                  <a16:creationId xmlns:a16="http://schemas.microsoft.com/office/drawing/2014/main" id="{698DCC7A-DB73-E1CD-7F81-C2FAED66C4A3}"/>
                </a:ext>
              </a:extLst>
            </p:cNvPr>
            <p:cNvSpPr/>
            <p:nvPr/>
          </p:nvSpPr>
          <p:spPr>
            <a:xfrm>
              <a:off x="11618489" y="60928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05" name="Google Shape;453;p38">
              <a:extLst>
                <a:ext uri="{FF2B5EF4-FFF2-40B4-BE49-F238E27FC236}">
                  <a16:creationId xmlns:a16="http://schemas.microsoft.com/office/drawing/2014/main" id="{25EF492D-5BB9-5A7A-A44B-8638C8A17F1D}"/>
                </a:ext>
              </a:extLst>
            </p:cNvPr>
            <p:cNvSpPr/>
            <p:nvPr/>
          </p:nvSpPr>
          <p:spPr>
            <a:xfrm>
              <a:off x="11767865" y="60928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06" name="Google Shape;454;p38">
              <a:extLst>
                <a:ext uri="{FF2B5EF4-FFF2-40B4-BE49-F238E27FC236}">
                  <a16:creationId xmlns:a16="http://schemas.microsoft.com/office/drawing/2014/main" id="{E1687EE9-6E0D-C5A4-5DC4-753C61878FF4}"/>
                </a:ext>
              </a:extLst>
            </p:cNvPr>
            <p:cNvSpPr/>
            <p:nvPr/>
          </p:nvSpPr>
          <p:spPr>
            <a:xfrm>
              <a:off x="11917241" y="60928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07" name="Google Shape;455;p38">
              <a:extLst>
                <a:ext uri="{FF2B5EF4-FFF2-40B4-BE49-F238E27FC236}">
                  <a16:creationId xmlns:a16="http://schemas.microsoft.com/office/drawing/2014/main" id="{BF223E66-A870-F0DE-6BAA-20201979404A}"/>
                </a:ext>
              </a:extLst>
            </p:cNvPr>
            <p:cNvSpPr/>
            <p:nvPr/>
          </p:nvSpPr>
          <p:spPr>
            <a:xfrm>
              <a:off x="12066617" y="60928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08" name="Google Shape;456;p38">
              <a:extLst>
                <a:ext uri="{FF2B5EF4-FFF2-40B4-BE49-F238E27FC236}">
                  <a16:creationId xmlns:a16="http://schemas.microsoft.com/office/drawing/2014/main" id="{E7A04965-0544-8C56-1FD0-5A5619DD2C35}"/>
                </a:ext>
              </a:extLst>
            </p:cNvPr>
            <p:cNvSpPr/>
            <p:nvPr/>
          </p:nvSpPr>
          <p:spPr>
            <a:xfrm>
              <a:off x="9975353" y="62452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09" name="Google Shape;457;p38">
              <a:extLst>
                <a:ext uri="{FF2B5EF4-FFF2-40B4-BE49-F238E27FC236}">
                  <a16:creationId xmlns:a16="http://schemas.microsoft.com/office/drawing/2014/main" id="{5EB26988-BB89-257F-74FE-D5E5A5BE8757}"/>
                </a:ext>
              </a:extLst>
            </p:cNvPr>
            <p:cNvSpPr/>
            <p:nvPr/>
          </p:nvSpPr>
          <p:spPr>
            <a:xfrm>
              <a:off x="10124729" y="62452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10" name="Google Shape;458;p38">
              <a:extLst>
                <a:ext uri="{FF2B5EF4-FFF2-40B4-BE49-F238E27FC236}">
                  <a16:creationId xmlns:a16="http://schemas.microsoft.com/office/drawing/2014/main" id="{4110E66A-9E1F-3475-DD19-349C54A45D1C}"/>
                </a:ext>
              </a:extLst>
            </p:cNvPr>
            <p:cNvSpPr/>
            <p:nvPr/>
          </p:nvSpPr>
          <p:spPr>
            <a:xfrm>
              <a:off x="10274105" y="62452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11" name="Google Shape;459;p38">
              <a:extLst>
                <a:ext uri="{FF2B5EF4-FFF2-40B4-BE49-F238E27FC236}">
                  <a16:creationId xmlns:a16="http://schemas.microsoft.com/office/drawing/2014/main" id="{A8133770-C8DD-1C85-2380-1B30E67D476F}"/>
                </a:ext>
              </a:extLst>
            </p:cNvPr>
            <p:cNvSpPr/>
            <p:nvPr/>
          </p:nvSpPr>
          <p:spPr>
            <a:xfrm>
              <a:off x="10423481" y="62452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12" name="Google Shape;460;p38">
              <a:extLst>
                <a:ext uri="{FF2B5EF4-FFF2-40B4-BE49-F238E27FC236}">
                  <a16:creationId xmlns:a16="http://schemas.microsoft.com/office/drawing/2014/main" id="{4B8BE197-288A-B293-C0D7-28FC99B09F19}"/>
                </a:ext>
              </a:extLst>
            </p:cNvPr>
            <p:cNvSpPr/>
            <p:nvPr/>
          </p:nvSpPr>
          <p:spPr>
            <a:xfrm>
              <a:off x="10572857" y="62452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13" name="Google Shape;461;p38">
              <a:extLst>
                <a:ext uri="{FF2B5EF4-FFF2-40B4-BE49-F238E27FC236}">
                  <a16:creationId xmlns:a16="http://schemas.microsoft.com/office/drawing/2014/main" id="{D53AA4A9-7C7D-B78C-2B9A-8A5D784F8EE5}"/>
                </a:ext>
              </a:extLst>
            </p:cNvPr>
            <p:cNvSpPr/>
            <p:nvPr/>
          </p:nvSpPr>
          <p:spPr>
            <a:xfrm>
              <a:off x="10722233" y="62452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14" name="Google Shape;462;p38">
              <a:extLst>
                <a:ext uri="{FF2B5EF4-FFF2-40B4-BE49-F238E27FC236}">
                  <a16:creationId xmlns:a16="http://schemas.microsoft.com/office/drawing/2014/main" id="{DA6A8D4A-25DD-EE9C-DBE7-57BA03B215CC}"/>
                </a:ext>
              </a:extLst>
            </p:cNvPr>
            <p:cNvSpPr/>
            <p:nvPr/>
          </p:nvSpPr>
          <p:spPr>
            <a:xfrm>
              <a:off x="10871609" y="62452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15" name="Google Shape;463;p38">
              <a:extLst>
                <a:ext uri="{FF2B5EF4-FFF2-40B4-BE49-F238E27FC236}">
                  <a16:creationId xmlns:a16="http://schemas.microsoft.com/office/drawing/2014/main" id="{E5F53E43-E89C-C1F2-A837-9988A1237306}"/>
                </a:ext>
              </a:extLst>
            </p:cNvPr>
            <p:cNvSpPr/>
            <p:nvPr/>
          </p:nvSpPr>
          <p:spPr>
            <a:xfrm>
              <a:off x="11020985" y="62452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16" name="Google Shape;464;p38">
              <a:extLst>
                <a:ext uri="{FF2B5EF4-FFF2-40B4-BE49-F238E27FC236}">
                  <a16:creationId xmlns:a16="http://schemas.microsoft.com/office/drawing/2014/main" id="{1330E75D-CA30-45BD-D24C-1E0B2C6E8514}"/>
                </a:ext>
              </a:extLst>
            </p:cNvPr>
            <p:cNvSpPr/>
            <p:nvPr/>
          </p:nvSpPr>
          <p:spPr>
            <a:xfrm>
              <a:off x="11170361" y="62452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17" name="Google Shape;465;p38">
              <a:extLst>
                <a:ext uri="{FF2B5EF4-FFF2-40B4-BE49-F238E27FC236}">
                  <a16:creationId xmlns:a16="http://schemas.microsoft.com/office/drawing/2014/main" id="{ABD7DB09-D173-56B0-4AEA-5056799B91EE}"/>
                </a:ext>
              </a:extLst>
            </p:cNvPr>
            <p:cNvSpPr/>
            <p:nvPr/>
          </p:nvSpPr>
          <p:spPr>
            <a:xfrm>
              <a:off x="11319737" y="62452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18" name="Google Shape;466;p38">
              <a:extLst>
                <a:ext uri="{FF2B5EF4-FFF2-40B4-BE49-F238E27FC236}">
                  <a16:creationId xmlns:a16="http://schemas.microsoft.com/office/drawing/2014/main" id="{5E655A09-0613-2253-992D-30D3131D80EC}"/>
                </a:ext>
              </a:extLst>
            </p:cNvPr>
            <p:cNvSpPr/>
            <p:nvPr/>
          </p:nvSpPr>
          <p:spPr>
            <a:xfrm>
              <a:off x="11469113" y="62452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19" name="Google Shape;467;p38">
              <a:extLst>
                <a:ext uri="{FF2B5EF4-FFF2-40B4-BE49-F238E27FC236}">
                  <a16:creationId xmlns:a16="http://schemas.microsoft.com/office/drawing/2014/main" id="{752D6E72-EA7F-B2CA-9BA8-79CC89607AAD}"/>
                </a:ext>
              </a:extLst>
            </p:cNvPr>
            <p:cNvSpPr/>
            <p:nvPr/>
          </p:nvSpPr>
          <p:spPr>
            <a:xfrm>
              <a:off x="11618489" y="62452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20" name="Google Shape;468;p38">
              <a:extLst>
                <a:ext uri="{FF2B5EF4-FFF2-40B4-BE49-F238E27FC236}">
                  <a16:creationId xmlns:a16="http://schemas.microsoft.com/office/drawing/2014/main" id="{514CE4BF-96E6-6FB2-2700-7FEA2A17322E}"/>
                </a:ext>
              </a:extLst>
            </p:cNvPr>
            <p:cNvSpPr/>
            <p:nvPr/>
          </p:nvSpPr>
          <p:spPr>
            <a:xfrm>
              <a:off x="11767865" y="62452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21" name="Google Shape;469;p38">
              <a:extLst>
                <a:ext uri="{FF2B5EF4-FFF2-40B4-BE49-F238E27FC236}">
                  <a16:creationId xmlns:a16="http://schemas.microsoft.com/office/drawing/2014/main" id="{691ADE08-FE83-74D2-C547-3E536D4A7208}"/>
                </a:ext>
              </a:extLst>
            </p:cNvPr>
            <p:cNvSpPr/>
            <p:nvPr/>
          </p:nvSpPr>
          <p:spPr>
            <a:xfrm>
              <a:off x="11917241" y="62452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22" name="Google Shape;470;p38">
              <a:extLst>
                <a:ext uri="{FF2B5EF4-FFF2-40B4-BE49-F238E27FC236}">
                  <a16:creationId xmlns:a16="http://schemas.microsoft.com/office/drawing/2014/main" id="{D9000B75-48E2-AF0B-51CD-36DE98E04756}"/>
                </a:ext>
              </a:extLst>
            </p:cNvPr>
            <p:cNvSpPr/>
            <p:nvPr/>
          </p:nvSpPr>
          <p:spPr>
            <a:xfrm>
              <a:off x="12066617" y="62452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23" name="Google Shape;471;p38">
              <a:extLst>
                <a:ext uri="{FF2B5EF4-FFF2-40B4-BE49-F238E27FC236}">
                  <a16:creationId xmlns:a16="http://schemas.microsoft.com/office/drawing/2014/main" id="{62FD66E1-4486-7C2C-0C1E-98D4A634550D}"/>
                </a:ext>
              </a:extLst>
            </p:cNvPr>
            <p:cNvSpPr/>
            <p:nvPr/>
          </p:nvSpPr>
          <p:spPr>
            <a:xfrm>
              <a:off x="9975353" y="63976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24" name="Google Shape;472;p38">
              <a:extLst>
                <a:ext uri="{FF2B5EF4-FFF2-40B4-BE49-F238E27FC236}">
                  <a16:creationId xmlns:a16="http://schemas.microsoft.com/office/drawing/2014/main" id="{16DC34F7-D671-EE97-AF23-F1EAAFA1C81E}"/>
                </a:ext>
              </a:extLst>
            </p:cNvPr>
            <p:cNvSpPr/>
            <p:nvPr/>
          </p:nvSpPr>
          <p:spPr>
            <a:xfrm>
              <a:off x="10124729" y="63976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25" name="Google Shape;473;p38">
              <a:extLst>
                <a:ext uri="{FF2B5EF4-FFF2-40B4-BE49-F238E27FC236}">
                  <a16:creationId xmlns:a16="http://schemas.microsoft.com/office/drawing/2014/main" id="{A28D40F5-BF21-D999-0A06-B6EB52046931}"/>
                </a:ext>
              </a:extLst>
            </p:cNvPr>
            <p:cNvSpPr/>
            <p:nvPr/>
          </p:nvSpPr>
          <p:spPr>
            <a:xfrm>
              <a:off x="10274105" y="63976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26" name="Google Shape;474;p38">
              <a:extLst>
                <a:ext uri="{FF2B5EF4-FFF2-40B4-BE49-F238E27FC236}">
                  <a16:creationId xmlns:a16="http://schemas.microsoft.com/office/drawing/2014/main" id="{BEF2A618-05A8-4F18-BDD1-2D0D3E32EB55}"/>
                </a:ext>
              </a:extLst>
            </p:cNvPr>
            <p:cNvSpPr/>
            <p:nvPr/>
          </p:nvSpPr>
          <p:spPr>
            <a:xfrm>
              <a:off x="10423481" y="63976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27" name="Google Shape;475;p38">
              <a:extLst>
                <a:ext uri="{FF2B5EF4-FFF2-40B4-BE49-F238E27FC236}">
                  <a16:creationId xmlns:a16="http://schemas.microsoft.com/office/drawing/2014/main" id="{3409D66D-7B5F-5716-AA92-4F20507ACF36}"/>
                </a:ext>
              </a:extLst>
            </p:cNvPr>
            <p:cNvSpPr/>
            <p:nvPr/>
          </p:nvSpPr>
          <p:spPr>
            <a:xfrm>
              <a:off x="10572857" y="63976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28" name="Google Shape;476;p38">
              <a:extLst>
                <a:ext uri="{FF2B5EF4-FFF2-40B4-BE49-F238E27FC236}">
                  <a16:creationId xmlns:a16="http://schemas.microsoft.com/office/drawing/2014/main" id="{77842EDF-A42D-3473-A504-C3D10E5BC3C3}"/>
                </a:ext>
              </a:extLst>
            </p:cNvPr>
            <p:cNvSpPr/>
            <p:nvPr/>
          </p:nvSpPr>
          <p:spPr>
            <a:xfrm>
              <a:off x="10722233" y="63976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29" name="Google Shape;477;p38">
              <a:extLst>
                <a:ext uri="{FF2B5EF4-FFF2-40B4-BE49-F238E27FC236}">
                  <a16:creationId xmlns:a16="http://schemas.microsoft.com/office/drawing/2014/main" id="{D36CE3D7-19BC-73E4-5196-2935FE84B176}"/>
                </a:ext>
              </a:extLst>
            </p:cNvPr>
            <p:cNvSpPr/>
            <p:nvPr/>
          </p:nvSpPr>
          <p:spPr>
            <a:xfrm>
              <a:off x="10871609" y="63976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30" name="Google Shape;478;p38">
              <a:extLst>
                <a:ext uri="{FF2B5EF4-FFF2-40B4-BE49-F238E27FC236}">
                  <a16:creationId xmlns:a16="http://schemas.microsoft.com/office/drawing/2014/main" id="{36620A87-43CF-AE16-A157-29DF1F2BCA1E}"/>
                </a:ext>
              </a:extLst>
            </p:cNvPr>
            <p:cNvSpPr/>
            <p:nvPr/>
          </p:nvSpPr>
          <p:spPr>
            <a:xfrm>
              <a:off x="11020985" y="63976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31" name="Google Shape;479;p38">
              <a:extLst>
                <a:ext uri="{FF2B5EF4-FFF2-40B4-BE49-F238E27FC236}">
                  <a16:creationId xmlns:a16="http://schemas.microsoft.com/office/drawing/2014/main" id="{64233D03-DBAD-B8C1-2DA2-4A270F800581}"/>
                </a:ext>
              </a:extLst>
            </p:cNvPr>
            <p:cNvSpPr/>
            <p:nvPr/>
          </p:nvSpPr>
          <p:spPr>
            <a:xfrm>
              <a:off x="11170361" y="63976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32" name="Google Shape;480;p38">
              <a:extLst>
                <a:ext uri="{FF2B5EF4-FFF2-40B4-BE49-F238E27FC236}">
                  <a16:creationId xmlns:a16="http://schemas.microsoft.com/office/drawing/2014/main" id="{7B246BEE-5070-0A0F-DAE1-316B1FA2BA83}"/>
                </a:ext>
              </a:extLst>
            </p:cNvPr>
            <p:cNvSpPr/>
            <p:nvPr/>
          </p:nvSpPr>
          <p:spPr>
            <a:xfrm>
              <a:off x="11319737" y="63976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33" name="Google Shape;481;p38">
              <a:extLst>
                <a:ext uri="{FF2B5EF4-FFF2-40B4-BE49-F238E27FC236}">
                  <a16:creationId xmlns:a16="http://schemas.microsoft.com/office/drawing/2014/main" id="{43A72040-63C2-79BA-6739-9097F3DE5337}"/>
                </a:ext>
              </a:extLst>
            </p:cNvPr>
            <p:cNvSpPr/>
            <p:nvPr/>
          </p:nvSpPr>
          <p:spPr>
            <a:xfrm>
              <a:off x="11469113" y="63976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34" name="Google Shape;482;p38">
              <a:extLst>
                <a:ext uri="{FF2B5EF4-FFF2-40B4-BE49-F238E27FC236}">
                  <a16:creationId xmlns:a16="http://schemas.microsoft.com/office/drawing/2014/main" id="{9350F71A-582E-450B-8956-1BACA422E52F}"/>
                </a:ext>
              </a:extLst>
            </p:cNvPr>
            <p:cNvSpPr/>
            <p:nvPr/>
          </p:nvSpPr>
          <p:spPr>
            <a:xfrm>
              <a:off x="11618489" y="63976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35" name="Google Shape;483;p38">
              <a:extLst>
                <a:ext uri="{FF2B5EF4-FFF2-40B4-BE49-F238E27FC236}">
                  <a16:creationId xmlns:a16="http://schemas.microsoft.com/office/drawing/2014/main" id="{D0501958-30A0-9DB0-2ED0-431BF5907A2F}"/>
                </a:ext>
              </a:extLst>
            </p:cNvPr>
            <p:cNvSpPr/>
            <p:nvPr/>
          </p:nvSpPr>
          <p:spPr>
            <a:xfrm>
              <a:off x="11767865" y="63976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36" name="Google Shape;484;p38">
              <a:extLst>
                <a:ext uri="{FF2B5EF4-FFF2-40B4-BE49-F238E27FC236}">
                  <a16:creationId xmlns:a16="http://schemas.microsoft.com/office/drawing/2014/main" id="{9723EBBC-9504-C5D1-3D30-C8993A765BCA}"/>
                </a:ext>
              </a:extLst>
            </p:cNvPr>
            <p:cNvSpPr/>
            <p:nvPr/>
          </p:nvSpPr>
          <p:spPr>
            <a:xfrm>
              <a:off x="11917241" y="63976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37" name="Google Shape;485;p38">
              <a:extLst>
                <a:ext uri="{FF2B5EF4-FFF2-40B4-BE49-F238E27FC236}">
                  <a16:creationId xmlns:a16="http://schemas.microsoft.com/office/drawing/2014/main" id="{46A2EA08-3B85-8C96-DAAD-5E5FBCB682F9}"/>
                </a:ext>
              </a:extLst>
            </p:cNvPr>
            <p:cNvSpPr/>
            <p:nvPr/>
          </p:nvSpPr>
          <p:spPr>
            <a:xfrm>
              <a:off x="12066617" y="63976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38" name="Google Shape;486;p38">
              <a:extLst>
                <a:ext uri="{FF2B5EF4-FFF2-40B4-BE49-F238E27FC236}">
                  <a16:creationId xmlns:a16="http://schemas.microsoft.com/office/drawing/2014/main" id="{4A8604CE-A813-0F5E-9164-9765E65BD7B9}"/>
                </a:ext>
              </a:extLst>
            </p:cNvPr>
            <p:cNvSpPr/>
            <p:nvPr/>
          </p:nvSpPr>
          <p:spPr>
            <a:xfrm>
              <a:off x="9975353" y="65500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39" name="Google Shape;487;p38">
              <a:extLst>
                <a:ext uri="{FF2B5EF4-FFF2-40B4-BE49-F238E27FC236}">
                  <a16:creationId xmlns:a16="http://schemas.microsoft.com/office/drawing/2014/main" id="{13E14FDA-540B-7ABE-09EA-7FDDB2FF71CD}"/>
                </a:ext>
              </a:extLst>
            </p:cNvPr>
            <p:cNvSpPr/>
            <p:nvPr/>
          </p:nvSpPr>
          <p:spPr>
            <a:xfrm>
              <a:off x="10124729" y="65500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40" name="Google Shape;488;p38">
              <a:extLst>
                <a:ext uri="{FF2B5EF4-FFF2-40B4-BE49-F238E27FC236}">
                  <a16:creationId xmlns:a16="http://schemas.microsoft.com/office/drawing/2014/main" id="{ECA180C0-C65B-2105-F653-1E865206E68A}"/>
                </a:ext>
              </a:extLst>
            </p:cNvPr>
            <p:cNvSpPr/>
            <p:nvPr/>
          </p:nvSpPr>
          <p:spPr>
            <a:xfrm>
              <a:off x="10274105" y="65500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41" name="Google Shape;489;p38">
              <a:extLst>
                <a:ext uri="{FF2B5EF4-FFF2-40B4-BE49-F238E27FC236}">
                  <a16:creationId xmlns:a16="http://schemas.microsoft.com/office/drawing/2014/main" id="{31222D39-4638-CE0E-51F4-7BF4BB8B4F15}"/>
                </a:ext>
              </a:extLst>
            </p:cNvPr>
            <p:cNvSpPr/>
            <p:nvPr/>
          </p:nvSpPr>
          <p:spPr>
            <a:xfrm>
              <a:off x="10423481" y="65500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42" name="Google Shape;490;p38">
              <a:extLst>
                <a:ext uri="{FF2B5EF4-FFF2-40B4-BE49-F238E27FC236}">
                  <a16:creationId xmlns:a16="http://schemas.microsoft.com/office/drawing/2014/main" id="{3A013246-D757-187B-CD02-3D1A3AE1F406}"/>
                </a:ext>
              </a:extLst>
            </p:cNvPr>
            <p:cNvSpPr/>
            <p:nvPr/>
          </p:nvSpPr>
          <p:spPr>
            <a:xfrm>
              <a:off x="10572857" y="65500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43" name="Google Shape;491;p38">
              <a:extLst>
                <a:ext uri="{FF2B5EF4-FFF2-40B4-BE49-F238E27FC236}">
                  <a16:creationId xmlns:a16="http://schemas.microsoft.com/office/drawing/2014/main" id="{A973B9A3-20BF-A138-9E69-B1DEDCF79930}"/>
                </a:ext>
              </a:extLst>
            </p:cNvPr>
            <p:cNvSpPr/>
            <p:nvPr/>
          </p:nvSpPr>
          <p:spPr>
            <a:xfrm>
              <a:off x="10722233" y="65500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44" name="Google Shape;492;p38">
              <a:extLst>
                <a:ext uri="{FF2B5EF4-FFF2-40B4-BE49-F238E27FC236}">
                  <a16:creationId xmlns:a16="http://schemas.microsoft.com/office/drawing/2014/main" id="{0F123E7E-1E57-3A6F-D6DE-D39D00095A79}"/>
                </a:ext>
              </a:extLst>
            </p:cNvPr>
            <p:cNvSpPr/>
            <p:nvPr/>
          </p:nvSpPr>
          <p:spPr>
            <a:xfrm>
              <a:off x="10871609" y="65500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45" name="Google Shape;493;p38">
              <a:extLst>
                <a:ext uri="{FF2B5EF4-FFF2-40B4-BE49-F238E27FC236}">
                  <a16:creationId xmlns:a16="http://schemas.microsoft.com/office/drawing/2014/main" id="{E3FC5570-64AC-EFFE-FFA8-DDBFF89C5AD5}"/>
                </a:ext>
              </a:extLst>
            </p:cNvPr>
            <p:cNvSpPr/>
            <p:nvPr/>
          </p:nvSpPr>
          <p:spPr>
            <a:xfrm>
              <a:off x="11020985" y="65500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46" name="Google Shape;494;p38">
              <a:extLst>
                <a:ext uri="{FF2B5EF4-FFF2-40B4-BE49-F238E27FC236}">
                  <a16:creationId xmlns:a16="http://schemas.microsoft.com/office/drawing/2014/main" id="{9087796C-455B-1E86-8BA5-E1A60BA1FD6E}"/>
                </a:ext>
              </a:extLst>
            </p:cNvPr>
            <p:cNvSpPr/>
            <p:nvPr/>
          </p:nvSpPr>
          <p:spPr>
            <a:xfrm>
              <a:off x="11170361" y="65500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47" name="Google Shape;495;p38">
              <a:extLst>
                <a:ext uri="{FF2B5EF4-FFF2-40B4-BE49-F238E27FC236}">
                  <a16:creationId xmlns:a16="http://schemas.microsoft.com/office/drawing/2014/main" id="{CE04DD77-C849-B90D-B92D-16AEEFBACFC4}"/>
                </a:ext>
              </a:extLst>
            </p:cNvPr>
            <p:cNvSpPr/>
            <p:nvPr/>
          </p:nvSpPr>
          <p:spPr>
            <a:xfrm>
              <a:off x="11319737" y="65500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48" name="Google Shape;496;p38">
              <a:extLst>
                <a:ext uri="{FF2B5EF4-FFF2-40B4-BE49-F238E27FC236}">
                  <a16:creationId xmlns:a16="http://schemas.microsoft.com/office/drawing/2014/main" id="{8C317245-5619-4C35-8287-39F8D372A60C}"/>
                </a:ext>
              </a:extLst>
            </p:cNvPr>
            <p:cNvSpPr/>
            <p:nvPr/>
          </p:nvSpPr>
          <p:spPr>
            <a:xfrm>
              <a:off x="11469113" y="65500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49" name="Google Shape;497;p38">
              <a:extLst>
                <a:ext uri="{FF2B5EF4-FFF2-40B4-BE49-F238E27FC236}">
                  <a16:creationId xmlns:a16="http://schemas.microsoft.com/office/drawing/2014/main" id="{4B417090-5AB3-338E-147B-322703DE7EC9}"/>
                </a:ext>
              </a:extLst>
            </p:cNvPr>
            <p:cNvSpPr/>
            <p:nvPr/>
          </p:nvSpPr>
          <p:spPr>
            <a:xfrm>
              <a:off x="11618489" y="65500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50" name="Google Shape;498;p38">
              <a:extLst>
                <a:ext uri="{FF2B5EF4-FFF2-40B4-BE49-F238E27FC236}">
                  <a16:creationId xmlns:a16="http://schemas.microsoft.com/office/drawing/2014/main" id="{F9912C1C-0955-B5AB-C5F7-E8CEF271F546}"/>
                </a:ext>
              </a:extLst>
            </p:cNvPr>
            <p:cNvSpPr/>
            <p:nvPr/>
          </p:nvSpPr>
          <p:spPr>
            <a:xfrm>
              <a:off x="11767865" y="65500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51" name="Google Shape;499;p38">
              <a:extLst>
                <a:ext uri="{FF2B5EF4-FFF2-40B4-BE49-F238E27FC236}">
                  <a16:creationId xmlns:a16="http://schemas.microsoft.com/office/drawing/2014/main" id="{24E170FA-60D6-EEC7-A6D8-0FD4D750E87E}"/>
                </a:ext>
              </a:extLst>
            </p:cNvPr>
            <p:cNvSpPr/>
            <p:nvPr/>
          </p:nvSpPr>
          <p:spPr>
            <a:xfrm>
              <a:off x="11917241" y="65500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52" name="Google Shape;500;p38">
              <a:extLst>
                <a:ext uri="{FF2B5EF4-FFF2-40B4-BE49-F238E27FC236}">
                  <a16:creationId xmlns:a16="http://schemas.microsoft.com/office/drawing/2014/main" id="{2FF6B015-DAF2-CD90-A376-902E30EF2768}"/>
                </a:ext>
              </a:extLst>
            </p:cNvPr>
            <p:cNvSpPr/>
            <p:nvPr/>
          </p:nvSpPr>
          <p:spPr>
            <a:xfrm>
              <a:off x="12066617" y="65500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53" name="Google Shape;501;p38">
              <a:extLst>
                <a:ext uri="{FF2B5EF4-FFF2-40B4-BE49-F238E27FC236}">
                  <a16:creationId xmlns:a16="http://schemas.microsoft.com/office/drawing/2014/main" id="{0BF85277-FA4F-E680-180A-0742AA7F6E0D}"/>
                </a:ext>
              </a:extLst>
            </p:cNvPr>
            <p:cNvSpPr/>
            <p:nvPr/>
          </p:nvSpPr>
          <p:spPr>
            <a:xfrm>
              <a:off x="9975353" y="6702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54" name="Google Shape;502;p38">
              <a:extLst>
                <a:ext uri="{FF2B5EF4-FFF2-40B4-BE49-F238E27FC236}">
                  <a16:creationId xmlns:a16="http://schemas.microsoft.com/office/drawing/2014/main" id="{2064EF2D-D80E-E19E-1289-A81377C518C5}"/>
                </a:ext>
              </a:extLst>
            </p:cNvPr>
            <p:cNvSpPr/>
            <p:nvPr/>
          </p:nvSpPr>
          <p:spPr>
            <a:xfrm>
              <a:off x="10124729" y="6702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55" name="Google Shape;503;p38">
              <a:extLst>
                <a:ext uri="{FF2B5EF4-FFF2-40B4-BE49-F238E27FC236}">
                  <a16:creationId xmlns:a16="http://schemas.microsoft.com/office/drawing/2014/main" id="{91BE9230-C819-170F-DF29-86302859FAA8}"/>
                </a:ext>
              </a:extLst>
            </p:cNvPr>
            <p:cNvSpPr/>
            <p:nvPr/>
          </p:nvSpPr>
          <p:spPr>
            <a:xfrm>
              <a:off x="10274105" y="6702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56" name="Google Shape;504;p38">
              <a:extLst>
                <a:ext uri="{FF2B5EF4-FFF2-40B4-BE49-F238E27FC236}">
                  <a16:creationId xmlns:a16="http://schemas.microsoft.com/office/drawing/2014/main" id="{B74E3687-94C5-D894-6531-94D9C60B9ABE}"/>
                </a:ext>
              </a:extLst>
            </p:cNvPr>
            <p:cNvSpPr/>
            <p:nvPr/>
          </p:nvSpPr>
          <p:spPr>
            <a:xfrm>
              <a:off x="10423481" y="6702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57" name="Google Shape;505;p38">
              <a:extLst>
                <a:ext uri="{FF2B5EF4-FFF2-40B4-BE49-F238E27FC236}">
                  <a16:creationId xmlns:a16="http://schemas.microsoft.com/office/drawing/2014/main" id="{DFB90C14-1B2B-4703-66B1-E62E94051D21}"/>
                </a:ext>
              </a:extLst>
            </p:cNvPr>
            <p:cNvSpPr/>
            <p:nvPr/>
          </p:nvSpPr>
          <p:spPr>
            <a:xfrm>
              <a:off x="10572857" y="6702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58" name="Google Shape;506;p38">
              <a:extLst>
                <a:ext uri="{FF2B5EF4-FFF2-40B4-BE49-F238E27FC236}">
                  <a16:creationId xmlns:a16="http://schemas.microsoft.com/office/drawing/2014/main" id="{B59DA32C-0529-997E-282F-634C550AEF70}"/>
                </a:ext>
              </a:extLst>
            </p:cNvPr>
            <p:cNvSpPr/>
            <p:nvPr/>
          </p:nvSpPr>
          <p:spPr>
            <a:xfrm>
              <a:off x="10722233" y="6702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59" name="Google Shape;507;p38">
              <a:extLst>
                <a:ext uri="{FF2B5EF4-FFF2-40B4-BE49-F238E27FC236}">
                  <a16:creationId xmlns:a16="http://schemas.microsoft.com/office/drawing/2014/main" id="{A8ABEEE6-CC53-10E9-FAE5-27D6B5003076}"/>
                </a:ext>
              </a:extLst>
            </p:cNvPr>
            <p:cNvSpPr/>
            <p:nvPr/>
          </p:nvSpPr>
          <p:spPr>
            <a:xfrm>
              <a:off x="10871609" y="6702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60" name="Google Shape;508;p38">
              <a:extLst>
                <a:ext uri="{FF2B5EF4-FFF2-40B4-BE49-F238E27FC236}">
                  <a16:creationId xmlns:a16="http://schemas.microsoft.com/office/drawing/2014/main" id="{AA066716-0605-E67F-75E5-6696DDA30C70}"/>
                </a:ext>
              </a:extLst>
            </p:cNvPr>
            <p:cNvSpPr/>
            <p:nvPr/>
          </p:nvSpPr>
          <p:spPr>
            <a:xfrm>
              <a:off x="11020985" y="6702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61" name="Google Shape;509;p38">
              <a:extLst>
                <a:ext uri="{FF2B5EF4-FFF2-40B4-BE49-F238E27FC236}">
                  <a16:creationId xmlns:a16="http://schemas.microsoft.com/office/drawing/2014/main" id="{01567832-5EF4-BE3F-9E23-3B7CA23C7909}"/>
                </a:ext>
              </a:extLst>
            </p:cNvPr>
            <p:cNvSpPr/>
            <p:nvPr/>
          </p:nvSpPr>
          <p:spPr>
            <a:xfrm>
              <a:off x="11170361" y="6702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62" name="Google Shape;510;p38">
              <a:extLst>
                <a:ext uri="{FF2B5EF4-FFF2-40B4-BE49-F238E27FC236}">
                  <a16:creationId xmlns:a16="http://schemas.microsoft.com/office/drawing/2014/main" id="{F82226BE-99B1-9B52-A442-33890898FA03}"/>
                </a:ext>
              </a:extLst>
            </p:cNvPr>
            <p:cNvSpPr/>
            <p:nvPr/>
          </p:nvSpPr>
          <p:spPr>
            <a:xfrm>
              <a:off x="11319737" y="6702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63" name="Google Shape;511;p38">
              <a:extLst>
                <a:ext uri="{FF2B5EF4-FFF2-40B4-BE49-F238E27FC236}">
                  <a16:creationId xmlns:a16="http://schemas.microsoft.com/office/drawing/2014/main" id="{64C5F0DE-DE01-9521-66DC-A7682AB0CFEF}"/>
                </a:ext>
              </a:extLst>
            </p:cNvPr>
            <p:cNvSpPr/>
            <p:nvPr/>
          </p:nvSpPr>
          <p:spPr>
            <a:xfrm>
              <a:off x="11469113" y="6702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64" name="Google Shape;512;p38">
              <a:extLst>
                <a:ext uri="{FF2B5EF4-FFF2-40B4-BE49-F238E27FC236}">
                  <a16:creationId xmlns:a16="http://schemas.microsoft.com/office/drawing/2014/main" id="{E06334A0-65E9-2EE9-C015-E79116D35DE8}"/>
                </a:ext>
              </a:extLst>
            </p:cNvPr>
            <p:cNvSpPr/>
            <p:nvPr/>
          </p:nvSpPr>
          <p:spPr>
            <a:xfrm>
              <a:off x="11618489" y="6702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65" name="Google Shape;513;p38">
              <a:extLst>
                <a:ext uri="{FF2B5EF4-FFF2-40B4-BE49-F238E27FC236}">
                  <a16:creationId xmlns:a16="http://schemas.microsoft.com/office/drawing/2014/main" id="{96350A4D-00E1-3708-75B9-585B45CC4D39}"/>
                </a:ext>
              </a:extLst>
            </p:cNvPr>
            <p:cNvSpPr/>
            <p:nvPr/>
          </p:nvSpPr>
          <p:spPr>
            <a:xfrm>
              <a:off x="11767865" y="6702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66" name="Google Shape;514;p38">
              <a:extLst>
                <a:ext uri="{FF2B5EF4-FFF2-40B4-BE49-F238E27FC236}">
                  <a16:creationId xmlns:a16="http://schemas.microsoft.com/office/drawing/2014/main" id="{2B75BE2B-6109-DB00-8336-201225EC6CE5}"/>
                </a:ext>
              </a:extLst>
            </p:cNvPr>
            <p:cNvSpPr/>
            <p:nvPr/>
          </p:nvSpPr>
          <p:spPr>
            <a:xfrm>
              <a:off x="11917241" y="6702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67" name="Google Shape;515;p38">
              <a:extLst>
                <a:ext uri="{FF2B5EF4-FFF2-40B4-BE49-F238E27FC236}">
                  <a16:creationId xmlns:a16="http://schemas.microsoft.com/office/drawing/2014/main" id="{2F0031E2-04C2-C8DA-A04F-80BC945A48FB}"/>
                </a:ext>
              </a:extLst>
            </p:cNvPr>
            <p:cNvSpPr/>
            <p:nvPr/>
          </p:nvSpPr>
          <p:spPr>
            <a:xfrm>
              <a:off x="12066617" y="6702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</p:grpSp>
      <p:sp>
        <p:nvSpPr>
          <p:cNvPr id="370" name="Freeform: Shape 42">
            <a:extLst>
              <a:ext uri="{FF2B5EF4-FFF2-40B4-BE49-F238E27FC236}">
                <a16:creationId xmlns:a16="http://schemas.microsoft.com/office/drawing/2014/main" id="{EF1135EE-7004-7FF6-6377-F45D908521B5}"/>
              </a:ext>
            </a:extLst>
          </p:cNvPr>
          <p:cNvSpPr/>
          <p:nvPr userDrawn="1"/>
        </p:nvSpPr>
        <p:spPr>
          <a:xfrm>
            <a:off x="7872713" y="5753"/>
            <a:ext cx="4319287" cy="3666042"/>
          </a:xfrm>
          <a:custGeom>
            <a:avLst/>
            <a:gdLst>
              <a:gd name="connsiteX0" fmla="*/ 0 w 6039853"/>
              <a:gd name="connsiteY0" fmla="*/ 0 h 6327927"/>
              <a:gd name="connsiteX1" fmla="*/ 2502569 w 6039853"/>
              <a:gd name="connsiteY1" fmla="*/ 1925053 h 6327927"/>
              <a:gd name="connsiteX2" fmla="*/ 2671011 w 6039853"/>
              <a:gd name="connsiteY2" fmla="*/ 4932948 h 6327927"/>
              <a:gd name="connsiteX3" fmla="*/ 6039853 w 6039853"/>
              <a:gd name="connsiteY3" fmla="*/ 6304548 h 6327927"/>
              <a:gd name="connsiteX4" fmla="*/ 5967664 w 6039853"/>
              <a:gd name="connsiteY4" fmla="*/ 0 h 6327927"/>
              <a:gd name="connsiteX5" fmla="*/ 0 w 6039853"/>
              <a:gd name="connsiteY5" fmla="*/ 0 h 6327927"/>
              <a:gd name="connsiteX0" fmla="*/ 0 w 6039853"/>
              <a:gd name="connsiteY0" fmla="*/ 0 h 6327927"/>
              <a:gd name="connsiteX1" fmla="*/ 2502569 w 6039853"/>
              <a:gd name="connsiteY1" fmla="*/ 1925053 h 6327927"/>
              <a:gd name="connsiteX2" fmla="*/ 2671011 w 6039853"/>
              <a:gd name="connsiteY2" fmla="*/ 4932948 h 6327927"/>
              <a:gd name="connsiteX3" fmla="*/ 6039853 w 6039853"/>
              <a:gd name="connsiteY3" fmla="*/ 6304548 h 6327927"/>
              <a:gd name="connsiteX4" fmla="*/ 5967664 w 6039853"/>
              <a:gd name="connsiteY4" fmla="*/ 0 h 6327927"/>
              <a:gd name="connsiteX5" fmla="*/ 0 w 6039853"/>
              <a:gd name="connsiteY5" fmla="*/ 0 h 6327927"/>
              <a:gd name="connsiteX0" fmla="*/ 0 w 6039853"/>
              <a:gd name="connsiteY0" fmla="*/ 0 h 6327927"/>
              <a:gd name="connsiteX1" fmla="*/ 2502569 w 6039853"/>
              <a:gd name="connsiteY1" fmla="*/ 1925053 h 6327927"/>
              <a:gd name="connsiteX2" fmla="*/ 2839453 w 6039853"/>
              <a:gd name="connsiteY2" fmla="*/ 4932948 h 6327927"/>
              <a:gd name="connsiteX3" fmla="*/ 6039853 w 6039853"/>
              <a:gd name="connsiteY3" fmla="*/ 6304548 h 6327927"/>
              <a:gd name="connsiteX4" fmla="*/ 5967664 w 6039853"/>
              <a:gd name="connsiteY4" fmla="*/ 0 h 6327927"/>
              <a:gd name="connsiteX5" fmla="*/ 0 w 6039853"/>
              <a:gd name="connsiteY5" fmla="*/ 0 h 6327927"/>
              <a:gd name="connsiteX0" fmla="*/ 0 w 6039853"/>
              <a:gd name="connsiteY0" fmla="*/ 0 h 6327927"/>
              <a:gd name="connsiteX1" fmla="*/ 2502569 w 6039853"/>
              <a:gd name="connsiteY1" fmla="*/ 1925053 h 6327927"/>
              <a:gd name="connsiteX2" fmla="*/ 2839453 w 6039853"/>
              <a:gd name="connsiteY2" fmla="*/ 4932948 h 6327927"/>
              <a:gd name="connsiteX3" fmla="*/ 6039853 w 6039853"/>
              <a:gd name="connsiteY3" fmla="*/ 6304548 h 6327927"/>
              <a:gd name="connsiteX4" fmla="*/ 5967664 w 6039853"/>
              <a:gd name="connsiteY4" fmla="*/ 0 h 6327927"/>
              <a:gd name="connsiteX5" fmla="*/ 0 w 6039853"/>
              <a:gd name="connsiteY5" fmla="*/ 0 h 6327927"/>
              <a:gd name="connsiteX0" fmla="*/ 0 w 6039853"/>
              <a:gd name="connsiteY0" fmla="*/ 0 h 6354071"/>
              <a:gd name="connsiteX1" fmla="*/ 2502569 w 6039853"/>
              <a:gd name="connsiteY1" fmla="*/ 1925053 h 6354071"/>
              <a:gd name="connsiteX2" fmla="*/ 2839453 w 6039853"/>
              <a:gd name="connsiteY2" fmla="*/ 4932948 h 6354071"/>
              <a:gd name="connsiteX3" fmla="*/ 6039853 w 6039853"/>
              <a:gd name="connsiteY3" fmla="*/ 6304548 h 6354071"/>
              <a:gd name="connsiteX4" fmla="*/ 5967664 w 6039853"/>
              <a:gd name="connsiteY4" fmla="*/ 0 h 6354071"/>
              <a:gd name="connsiteX5" fmla="*/ 0 w 6039853"/>
              <a:gd name="connsiteY5" fmla="*/ 0 h 6354071"/>
              <a:gd name="connsiteX0" fmla="*/ 0 w 6039853"/>
              <a:gd name="connsiteY0" fmla="*/ 0 h 6354071"/>
              <a:gd name="connsiteX1" fmla="*/ 2502569 w 6039853"/>
              <a:gd name="connsiteY1" fmla="*/ 1925053 h 6354071"/>
              <a:gd name="connsiteX2" fmla="*/ 2839453 w 6039853"/>
              <a:gd name="connsiteY2" fmla="*/ 4932948 h 6354071"/>
              <a:gd name="connsiteX3" fmla="*/ 6039853 w 6039853"/>
              <a:gd name="connsiteY3" fmla="*/ 6304548 h 6354071"/>
              <a:gd name="connsiteX4" fmla="*/ 6005764 w 6039853"/>
              <a:gd name="connsiteY4" fmla="*/ 0 h 6354071"/>
              <a:gd name="connsiteX5" fmla="*/ 0 w 6039853"/>
              <a:gd name="connsiteY5" fmla="*/ 0 h 6354071"/>
              <a:gd name="connsiteX0" fmla="*/ 0 w 6005764"/>
              <a:gd name="connsiteY0" fmla="*/ 0 h 6290613"/>
              <a:gd name="connsiteX1" fmla="*/ 2502569 w 6005764"/>
              <a:gd name="connsiteY1" fmla="*/ 1925053 h 6290613"/>
              <a:gd name="connsiteX2" fmla="*/ 2839453 w 6005764"/>
              <a:gd name="connsiteY2" fmla="*/ 4932948 h 6290613"/>
              <a:gd name="connsiteX3" fmla="*/ 6001753 w 6005764"/>
              <a:gd name="connsiteY3" fmla="*/ 6266448 h 6290613"/>
              <a:gd name="connsiteX4" fmla="*/ 6005764 w 6005764"/>
              <a:gd name="connsiteY4" fmla="*/ 0 h 6290613"/>
              <a:gd name="connsiteX5" fmla="*/ 0 w 6005764"/>
              <a:gd name="connsiteY5" fmla="*/ 0 h 6290613"/>
              <a:gd name="connsiteX0" fmla="*/ 0 w 6005764"/>
              <a:gd name="connsiteY0" fmla="*/ 0 h 6300010"/>
              <a:gd name="connsiteX1" fmla="*/ 2502569 w 6005764"/>
              <a:gd name="connsiteY1" fmla="*/ 1925053 h 6300010"/>
              <a:gd name="connsiteX2" fmla="*/ 2839453 w 6005764"/>
              <a:gd name="connsiteY2" fmla="*/ 4932948 h 6300010"/>
              <a:gd name="connsiteX3" fmla="*/ 6001753 w 6005764"/>
              <a:gd name="connsiteY3" fmla="*/ 6266448 h 6300010"/>
              <a:gd name="connsiteX4" fmla="*/ 6005764 w 6005764"/>
              <a:gd name="connsiteY4" fmla="*/ 0 h 6300010"/>
              <a:gd name="connsiteX5" fmla="*/ 0 w 6005764"/>
              <a:gd name="connsiteY5" fmla="*/ 0 h 6300010"/>
              <a:gd name="connsiteX0" fmla="*/ 0 w 6005764"/>
              <a:gd name="connsiteY0" fmla="*/ 0 h 6301252"/>
              <a:gd name="connsiteX1" fmla="*/ 2502569 w 6005764"/>
              <a:gd name="connsiteY1" fmla="*/ 1925053 h 6301252"/>
              <a:gd name="connsiteX2" fmla="*/ 2839453 w 6005764"/>
              <a:gd name="connsiteY2" fmla="*/ 4932948 h 6301252"/>
              <a:gd name="connsiteX3" fmla="*/ 6001753 w 6005764"/>
              <a:gd name="connsiteY3" fmla="*/ 6266448 h 6301252"/>
              <a:gd name="connsiteX4" fmla="*/ 6005764 w 6005764"/>
              <a:gd name="connsiteY4" fmla="*/ 0 h 6301252"/>
              <a:gd name="connsiteX5" fmla="*/ 0 w 6005764"/>
              <a:gd name="connsiteY5" fmla="*/ 0 h 6301252"/>
              <a:gd name="connsiteX0" fmla="*/ 0 w 6005764"/>
              <a:gd name="connsiteY0" fmla="*/ 0 h 6328404"/>
              <a:gd name="connsiteX1" fmla="*/ 2502569 w 6005764"/>
              <a:gd name="connsiteY1" fmla="*/ 1925053 h 6328404"/>
              <a:gd name="connsiteX2" fmla="*/ 2839453 w 6005764"/>
              <a:gd name="connsiteY2" fmla="*/ 4932948 h 6328404"/>
              <a:gd name="connsiteX3" fmla="*/ 6001753 w 6005764"/>
              <a:gd name="connsiteY3" fmla="*/ 6266448 h 6328404"/>
              <a:gd name="connsiteX4" fmla="*/ 6005764 w 6005764"/>
              <a:gd name="connsiteY4" fmla="*/ 0 h 6328404"/>
              <a:gd name="connsiteX5" fmla="*/ 0 w 6005764"/>
              <a:gd name="connsiteY5" fmla="*/ 0 h 6328404"/>
              <a:gd name="connsiteX0" fmla="*/ 0 w 6005764"/>
              <a:gd name="connsiteY0" fmla="*/ 0 h 6321734"/>
              <a:gd name="connsiteX1" fmla="*/ 2502569 w 6005764"/>
              <a:gd name="connsiteY1" fmla="*/ 1925053 h 6321734"/>
              <a:gd name="connsiteX2" fmla="*/ 3273143 w 6005764"/>
              <a:gd name="connsiteY2" fmla="*/ 4856415 h 6321734"/>
              <a:gd name="connsiteX3" fmla="*/ 6001753 w 6005764"/>
              <a:gd name="connsiteY3" fmla="*/ 6266448 h 6321734"/>
              <a:gd name="connsiteX4" fmla="*/ 6005764 w 6005764"/>
              <a:gd name="connsiteY4" fmla="*/ 0 h 6321734"/>
              <a:gd name="connsiteX5" fmla="*/ 0 w 6005764"/>
              <a:gd name="connsiteY5" fmla="*/ 0 h 6321734"/>
              <a:gd name="connsiteX0" fmla="*/ 0 w 6005764"/>
              <a:gd name="connsiteY0" fmla="*/ 0 h 6312022"/>
              <a:gd name="connsiteX1" fmla="*/ 2502569 w 6005764"/>
              <a:gd name="connsiteY1" fmla="*/ 1925053 h 6312022"/>
              <a:gd name="connsiteX2" fmla="*/ 3273143 w 6005764"/>
              <a:gd name="connsiteY2" fmla="*/ 4856415 h 6312022"/>
              <a:gd name="connsiteX3" fmla="*/ 6001753 w 6005764"/>
              <a:gd name="connsiteY3" fmla="*/ 6266448 h 6312022"/>
              <a:gd name="connsiteX4" fmla="*/ 6005764 w 6005764"/>
              <a:gd name="connsiteY4" fmla="*/ 0 h 6312022"/>
              <a:gd name="connsiteX5" fmla="*/ 0 w 6005764"/>
              <a:gd name="connsiteY5" fmla="*/ 0 h 6312022"/>
              <a:gd name="connsiteX0" fmla="*/ 0 w 6005764"/>
              <a:gd name="connsiteY0" fmla="*/ 0 h 6312023"/>
              <a:gd name="connsiteX1" fmla="*/ 2502569 w 6005764"/>
              <a:gd name="connsiteY1" fmla="*/ 1925053 h 6312023"/>
              <a:gd name="connsiteX2" fmla="*/ 3145587 w 6005764"/>
              <a:gd name="connsiteY2" fmla="*/ 4856415 h 6312023"/>
              <a:gd name="connsiteX3" fmla="*/ 6001753 w 6005764"/>
              <a:gd name="connsiteY3" fmla="*/ 6266448 h 6312023"/>
              <a:gd name="connsiteX4" fmla="*/ 6005764 w 6005764"/>
              <a:gd name="connsiteY4" fmla="*/ 0 h 6312023"/>
              <a:gd name="connsiteX5" fmla="*/ 0 w 6005764"/>
              <a:gd name="connsiteY5" fmla="*/ 0 h 6312023"/>
              <a:gd name="connsiteX0" fmla="*/ 0 w 6005764"/>
              <a:gd name="connsiteY0" fmla="*/ 0 h 6318150"/>
              <a:gd name="connsiteX1" fmla="*/ 2502569 w 6005764"/>
              <a:gd name="connsiteY1" fmla="*/ 1925053 h 6318150"/>
              <a:gd name="connsiteX2" fmla="*/ 3145587 w 6005764"/>
              <a:gd name="connsiteY2" fmla="*/ 4856415 h 6318150"/>
              <a:gd name="connsiteX3" fmla="*/ 6001753 w 6005764"/>
              <a:gd name="connsiteY3" fmla="*/ 6266448 h 6318150"/>
              <a:gd name="connsiteX4" fmla="*/ 6005764 w 6005764"/>
              <a:gd name="connsiteY4" fmla="*/ 0 h 6318150"/>
              <a:gd name="connsiteX5" fmla="*/ 0 w 6005764"/>
              <a:gd name="connsiteY5" fmla="*/ 0 h 6318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05764" h="6318150">
                <a:moveTo>
                  <a:pt x="0" y="0"/>
                </a:moveTo>
                <a:cubicBezTo>
                  <a:pt x="66174" y="1417720"/>
                  <a:pt x="1978305" y="1115651"/>
                  <a:pt x="2502569" y="1925053"/>
                </a:cubicBezTo>
                <a:cubicBezTo>
                  <a:pt x="3026834" y="2734456"/>
                  <a:pt x="2714790" y="3661059"/>
                  <a:pt x="3145587" y="4856415"/>
                </a:cubicBezTo>
                <a:cubicBezTo>
                  <a:pt x="3576384" y="6051771"/>
                  <a:pt x="4643187" y="6477001"/>
                  <a:pt x="6001753" y="6266448"/>
                </a:cubicBezTo>
                <a:lnTo>
                  <a:pt x="6005764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tx2">
                  <a:alpha val="25000"/>
                </a:schemeClr>
              </a:gs>
              <a:gs pos="100000">
                <a:schemeClr val="accent5">
                  <a:alpha val="44000"/>
                </a:schemeClr>
              </a:gs>
            </a:gsLst>
            <a:lin ang="9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71" name="Google Shape;64;p4">
            <a:extLst>
              <a:ext uri="{FF2B5EF4-FFF2-40B4-BE49-F238E27FC236}">
                <a16:creationId xmlns:a16="http://schemas.microsoft.com/office/drawing/2014/main" id="{AFAC8348-A76D-45B5-C923-153B2B9BB09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2548362"/>
            <a:ext cx="9385200" cy="121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60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 dirty="0"/>
          </a:p>
        </p:txBody>
      </p:sp>
      <p:sp>
        <p:nvSpPr>
          <p:cNvPr id="372" name="Text Placeholder 2">
            <a:extLst>
              <a:ext uri="{FF2B5EF4-FFF2-40B4-BE49-F238E27FC236}">
                <a16:creationId xmlns:a16="http://schemas.microsoft.com/office/drawing/2014/main" id="{AA2B437B-E4DC-329B-BF84-1BD8FF3679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3961299"/>
            <a:ext cx="6574562" cy="175736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800" spc="50" baseline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endParaRPr lang="en-US" dirty="0"/>
          </a:p>
        </p:txBody>
      </p:sp>
      <p:sp>
        <p:nvSpPr>
          <p:cNvPr id="368" name="Slide Number Placeholder 5">
            <a:extLst>
              <a:ext uri="{FF2B5EF4-FFF2-40B4-BE49-F238E27FC236}">
                <a16:creationId xmlns:a16="http://schemas.microsoft.com/office/drawing/2014/main" id="{927F4D46-1DD5-AE46-E19F-F8753153AE3A}"/>
              </a:ext>
            </a:extLst>
          </p:cNvPr>
          <p:cNvSpPr txBox="1">
            <a:spLocks/>
          </p:cNvSpPr>
          <p:nvPr userDrawn="1"/>
        </p:nvSpPr>
        <p:spPr>
          <a:xfrm>
            <a:off x="4159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2A6C7AB-A877-C342-9CE7-90563939BDE3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42CB08-9226-6EBC-847E-DC48EF798569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136525" y="6356350"/>
            <a:ext cx="40579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>
                    <a:alpha val="8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EF5D938B-6AB8-42CB-990C-9CE12F21A291}" type="datetimeyyyy">
              <a:rPr lang="es-ES" smtClean="0"/>
              <a:pPr/>
              <a:t>2025</a:t>
            </a:fld>
            <a:r>
              <a:rPr lang="es-ES"/>
              <a:t> | El poder oculto de las CLIs | Pepe Fabra Valverde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15531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4 Peo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D0CAA433-59D7-51C1-4F8D-353D5887EC75}"/>
              </a:ext>
            </a:extLst>
          </p:cNvPr>
          <p:cNvGrpSpPr/>
          <p:nvPr userDrawn="1"/>
        </p:nvGrpSpPr>
        <p:grpSpPr>
          <a:xfrm>
            <a:off x="1" y="5439261"/>
            <a:ext cx="1129697" cy="1418739"/>
            <a:chOff x="-2861" y="5931257"/>
            <a:chExt cx="4014423" cy="5041543"/>
          </a:xfrm>
        </p:grpSpPr>
        <p:sp>
          <p:nvSpPr>
            <p:cNvPr id="4" name="Freeform: Shape 13">
              <a:extLst>
                <a:ext uri="{FF2B5EF4-FFF2-40B4-BE49-F238E27FC236}">
                  <a16:creationId xmlns:a16="http://schemas.microsoft.com/office/drawing/2014/main" id="{30E8308F-F278-F051-FC4D-C18BCA430073}"/>
                </a:ext>
              </a:extLst>
            </p:cNvPr>
            <p:cNvSpPr/>
            <p:nvPr userDrawn="1"/>
          </p:nvSpPr>
          <p:spPr>
            <a:xfrm>
              <a:off x="-2861" y="7093454"/>
              <a:ext cx="4014423" cy="3879346"/>
            </a:xfrm>
            <a:custGeom>
              <a:avLst/>
              <a:gdLst>
                <a:gd name="connsiteX0" fmla="*/ 0 w 3816138"/>
                <a:gd name="connsiteY0" fmla="*/ 0 h 3981450"/>
                <a:gd name="connsiteX1" fmla="*/ 3238500 w 3816138"/>
                <a:gd name="connsiteY1" fmla="*/ 1809750 h 3981450"/>
                <a:gd name="connsiteX2" fmla="*/ 3657600 w 3816138"/>
                <a:gd name="connsiteY2" fmla="*/ 3981450 h 3981450"/>
                <a:gd name="connsiteX3" fmla="*/ 38100 w 3816138"/>
                <a:gd name="connsiteY3" fmla="*/ 3962400 h 3981450"/>
                <a:gd name="connsiteX4" fmla="*/ 0 w 3816138"/>
                <a:gd name="connsiteY4" fmla="*/ 0 h 3981450"/>
                <a:gd name="connsiteX0" fmla="*/ 0 w 3816138"/>
                <a:gd name="connsiteY0" fmla="*/ 0 h 3981450"/>
                <a:gd name="connsiteX1" fmla="*/ 3238500 w 3816138"/>
                <a:gd name="connsiteY1" fmla="*/ 1809750 h 3981450"/>
                <a:gd name="connsiteX2" fmla="*/ 3657600 w 3816138"/>
                <a:gd name="connsiteY2" fmla="*/ 3981450 h 3981450"/>
                <a:gd name="connsiteX3" fmla="*/ 38100 w 3816138"/>
                <a:gd name="connsiteY3" fmla="*/ 3962400 h 3981450"/>
                <a:gd name="connsiteX4" fmla="*/ 0 w 3816138"/>
                <a:gd name="connsiteY4" fmla="*/ 0 h 3981450"/>
                <a:gd name="connsiteX0" fmla="*/ 0 w 3876554"/>
                <a:gd name="connsiteY0" fmla="*/ 0 h 3981450"/>
                <a:gd name="connsiteX1" fmla="*/ 3409950 w 3876554"/>
                <a:gd name="connsiteY1" fmla="*/ 2076450 h 3981450"/>
                <a:gd name="connsiteX2" fmla="*/ 3657600 w 3876554"/>
                <a:gd name="connsiteY2" fmla="*/ 3981450 h 3981450"/>
                <a:gd name="connsiteX3" fmla="*/ 38100 w 3876554"/>
                <a:gd name="connsiteY3" fmla="*/ 3962400 h 3981450"/>
                <a:gd name="connsiteX4" fmla="*/ 0 w 3876554"/>
                <a:gd name="connsiteY4" fmla="*/ 0 h 3981450"/>
                <a:gd name="connsiteX0" fmla="*/ 0 w 3916378"/>
                <a:gd name="connsiteY0" fmla="*/ 0 h 3981450"/>
                <a:gd name="connsiteX1" fmla="*/ 3409950 w 3916378"/>
                <a:gd name="connsiteY1" fmla="*/ 2076450 h 3981450"/>
                <a:gd name="connsiteX2" fmla="*/ 3657600 w 3916378"/>
                <a:gd name="connsiteY2" fmla="*/ 3981450 h 3981450"/>
                <a:gd name="connsiteX3" fmla="*/ 38100 w 3916378"/>
                <a:gd name="connsiteY3" fmla="*/ 3962400 h 3981450"/>
                <a:gd name="connsiteX4" fmla="*/ 0 w 3916378"/>
                <a:gd name="connsiteY4" fmla="*/ 0 h 3981450"/>
                <a:gd name="connsiteX0" fmla="*/ 0 w 3873335"/>
                <a:gd name="connsiteY0" fmla="*/ 0 h 3981450"/>
                <a:gd name="connsiteX1" fmla="*/ 3409950 w 3873335"/>
                <a:gd name="connsiteY1" fmla="*/ 2076450 h 3981450"/>
                <a:gd name="connsiteX2" fmla="*/ 3657600 w 3873335"/>
                <a:gd name="connsiteY2" fmla="*/ 3981450 h 3981450"/>
                <a:gd name="connsiteX3" fmla="*/ 38100 w 3873335"/>
                <a:gd name="connsiteY3" fmla="*/ 3962400 h 3981450"/>
                <a:gd name="connsiteX4" fmla="*/ 0 w 3873335"/>
                <a:gd name="connsiteY4" fmla="*/ 0 h 3981450"/>
                <a:gd name="connsiteX0" fmla="*/ 0 w 3786126"/>
                <a:gd name="connsiteY0" fmla="*/ 0 h 3981450"/>
                <a:gd name="connsiteX1" fmla="*/ 3409950 w 3786126"/>
                <a:gd name="connsiteY1" fmla="*/ 2076450 h 3981450"/>
                <a:gd name="connsiteX2" fmla="*/ 3657600 w 3786126"/>
                <a:gd name="connsiteY2" fmla="*/ 3981450 h 3981450"/>
                <a:gd name="connsiteX3" fmla="*/ 38100 w 3786126"/>
                <a:gd name="connsiteY3" fmla="*/ 3962400 h 3981450"/>
                <a:gd name="connsiteX4" fmla="*/ 0 w 3786126"/>
                <a:gd name="connsiteY4" fmla="*/ 0 h 3981450"/>
                <a:gd name="connsiteX0" fmla="*/ 0 w 3786126"/>
                <a:gd name="connsiteY0" fmla="*/ 0 h 3981450"/>
                <a:gd name="connsiteX1" fmla="*/ 3409950 w 3786126"/>
                <a:gd name="connsiteY1" fmla="*/ 2076450 h 3981450"/>
                <a:gd name="connsiteX2" fmla="*/ 3657600 w 3786126"/>
                <a:gd name="connsiteY2" fmla="*/ 3981450 h 3981450"/>
                <a:gd name="connsiteX3" fmla="*/ 0 w 3786126"/>
                <a:gd name="connsiteY3" fmla="*/ 3981450 h 3981450"/>
                <a:gd name="connsiteX4" fmla="*/ 0 w 3786126"/>
                <a:gd name="connsiteY4" fmla="*/ 0 h 3981450"/>
                <a:gd name="connsiteX0" fmla="*/ 0 w 3786126"/>
                <a:gd name="connsiteY0" fmla="*/ 0 h 3981450"/>
                <a:gd name="connsiteX1" fmla="*/ 3409950 w 3786126"/>
                <a:gd name="connsiteY1" fmla="*/ 2076450 h 3981450"/>
                <a:gd name="connsiteX2" fmla="*/ 3657600 w 3786126"/>
                <a:gd name="connsiteY2" fmla="*/ 3981450 h 3981450"/>
                <a:gd name="connsiteX3" fmla="*/ 0 w 3786126"/>
                <a:gd name="connsiteY3" fmla="*/ 3981450 h 3981450"/>
                <a:gd name="connsiteX4" fmla="*/ 0 w 3786126"/>
                <a:gd name="connsiteY4" fmla="*/ 0 h 3981450"/>
                <a:gd name="connsiteX0" fmla="*/ 0 w 3786126"/>
                <a:gd name="connsiteY0" fmla="*/ 0 h 3981450"/>
                <a:gd name="connsiteX1" fmla="*/ 3409950 w 3786126"/>
                <a:gd name="connsiteY1" fmla="*/ 2076450 h 3981450"/>
                <a:gd name="connsiteX2" fmla="*/ 3657600 w 3786126"/>
                <a:gd name="connsiteY2" fmla="*/ 3981450 h 3981450"/>
                <a:gd name="connsiteX3" fmla="*/ 0 w 3786126"/>
                <a:gd name="connsiteY3" fmla="*/ 3981450 h 3981450"/>
                <a:gd name="connsiteX4" fmla="*/ 0 w 3786126"/>
                <a:gd name="connsiteY4" fmla="*/ 0 h 3981450"/>
                <a:gd name="connsiteX0" fmla="*/ 0 w 4032226"/>
                <a:gd name="connsiteY0" fmla="*/ 0 h 4003693"/>
                <a:gd name="connsiteX1" fmla="*/ 3409950 w 4032226"/>
                <a:gd name="connsiteY1" fmla="*/ 2076450 h 4003693"/>
                <a:gd name="connsiteX2" fmla="*/ 3943350 w 4032226"/>
                <a:gd name="connsiteY2" fmla="*/ 4003693 h 4003693"/>
                <a:gd name="connsiteX3" fmla="*/ 0 w 4032226"/>
                <a:gd name="connsiteY3" fmla="*/ 3981450 h 4003693"/>
                <a:gd name="connsiteX4" fmla="*/ 0 w 4032226"/>
                <a:gd name="connsiteY4" fmla="*/ 0 h 4003693"/>
                <a:gd name="connsiteX0" fmla="*/ 0 w 3948509"/>
                <a:gd name="connsiteY0" fmla="*/ 0 h 4003693"/>
                <a:gd name="connsiteX1" fmla="*/ 3409950 w 3948509"/>
                <a:gd name="connsiteY1" fmla="*/ 2076450 h 4003693"/>
                <a:gd name="connsiteX2" fmla="*/ 3943350 w 3948509"/>
                <a:gd name="connsiteY2" fmla="*/ 4003693 h 4003693"/>
                <a:gd name="connsiteX3" fmla="*/ 0 w 3948509"/>
                <a:gd name="connsiteY3" fmla="*/ 3981450 h 4003693"/>
                <a:gd name="connsiteX4" fmla="*/ 0 w 3948509"/>
                <a:gd name="connsiteY4" fmla="*/ 0 h 4003693"/>
                <a:gd name="connsiteX0" fmla="*/ 0 w 3943350"/>
                <a:gd name="connsiteY0" fmla="*/ 0 h 4003693"/>
                <a:gd name="connsiteX1" fmla="*/ 3333750 w 3943350"/>
                <a:gd name="connsiteY1" fmla="*/ 1942994 h 4003693"/>
                <a:gd name="connsiteX2" fmla="*/ 3943350 w 3943350"/>
                <a:gd name="connsiteY2" fmla="*/ 4003693 h 4003693"/>
                <a:gd name="connsiteX3" fmla="*/ 0 w 3943350"/>
                <a:gd name="connsiteY3" fmla="*/ 3981450 h 4003693"/>
                <a:gd name="connsiteX4" fmla="*/ 0 w 3943350"/>
                <a:gd name="connsiteY4" fmla="*/ 0 h 4003693"/>
                <a:gd name="connsiteX0" fmla="*/ 0 w 4152900"/>
                <a:gd name="connsiteY0" fmla="*/ 0 h 3981450"/>
                <a:gd name="connsiteX1" fmla="*/ 3333750 w 4152900"/>
                <a:gd name="connsiteY1" fmla="*/ 1942994 h 3981450"/>
                <a:gd name="connsiteX2" fmla="*/ 4152900 w 4152900"/>
                <a:gd name="connsiteY2" fmla="*/ 3981450 h 3981450"/>
                <a:gd name="connsiteX3" fmla="*/ 0 w 4152900"/>
                <a:gd name="connsiteY3" fmla="*/ 3981450 h 3981450"/>
                <a:gd name="connsiteX4" fmla="*/ 0 w 4152900"/>
                <a:gd name="connsiteY4" fmla="*/ 0 h 3981450"/>
                <a:gd name="connsiteX0" fmla="*/ 0 w 4152900"/>
                <a:gd name="connsiteY0" fmla="*/ 0 h 3981450"/>
                <a:gd name="connsiteX1" fmla="*/ 3333750 w 4152900"/>
                <a:gd name="connsiteY1" fmla="*/ 1942994 h 3981450"/>
                <a:gd name="connsiteX2" fmla="*/ 4152900 w 4152900"/>
                <a:gd name="connsiteY2" fmla="*/ 3981450 h 3981450"/>
                <a:gd name="connsiteX3" fmla="*/ 0 w 4152900"/>
                <a:gd name="connsiteY3" fmla="*/ 3981450 h 3981450"/>
                <a:gd name="connsiteX4" fmla="*/ 0 w 4152900"/>
                <a:gd name="connsiteY4" fmla="*/ 0 h 3981450"/>
                <a:gd name="connsiteX0" fmla="*/ 0 w 4152900"/>
                <a:gd name="connsiteY0" fmla="*/ 0 h 3981450"/>
                <a:gd name="connsiteX1" fmla="*/ 3200400 w 4152900"/>
                <a:gd name="connsiteY1" fmla="*/ 1720566 h 3981450"/>
                <a:gd name="connsiteX2" fmla="*/ 4152900 w 4152900"/>
                <a:gd name="connsiteY2" fmla="*/ 3981450 h 3981450"/>
                <a:gd name="connsiteX3" fmla="*/ 0 w 4152900"/>
                <a:gd name="connsiteY3" fmla="*/ 3981450 h 3981450"/>
                <a:gd name="connsiteX4" fmla="*/ 0 w 4152900"/>
                <a:gd name="connsiteY4" fmla="*/ 0 h 3981450"/>
                <a:gd name="connsiteX0" fmla="*/ 0 w 4152900"/>
                <a:gd name="connsiteY0" fmla="*/ 0 h 3981450"/>
                <a:gd name="connsiteX1" fmla="*/ 3200400 w 4152900"/>
                <a:gd name="connsiteY1" fmla="*/ 1720566 h 3981450"/>
                <a:gd name="connsiteX2" fmla="*/ 4152900 w 4152900"/>
                <a:gd name="connsiteY2" fmla="*/ 3981450 h 3981450"/>
                <a:gd name="connsiteX3" fmla="*/ 0 w 4152900"/>
                <a:gd name="connsiteY3" fmla="*/ 3981450 h 3981450"/>
                <a:gd name="connsiteX4" fmla="*/ 0 w 4152900"/>
                <a:gd name="connsiteY4" fmla="*/ 0 h 398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00" h="3981450">
                  <a:moveTo>
                    <a:pt x="0" y="0"/>
                  </a:moveTo>
                  <a:cubicBezTo>
                    <a:pt x="762000" y="1189072"/>
                    <a:pt x="2584450" y="1190447"/>
                    <a:pt x="3200400" y="1720566"/>
                  </a:cubicBezTo>
                  <a:cubicBezTo>
                    <a:pt x="3816350" y="2250685"/>
                    <a:pt x="3971925" y="2641175"/>
                    <a:pt x="4152900" y="3981450"/>
                  </a:cubicBezTo>
                  <a:lnTo>
                    <a:pt x="0" y="3981450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25000"/>
                  </a:schemeClr>
                </a:gs>
                <a:gs pos="100000">
                  <a:schemeClr val="accent5">
                    <a:alpha val="33000"/>
                  </a:schemeClr>
                </a:gs>
              </a:gsLst>
              <a:lin ang="18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8" name="Freeform: Shape 14">
              <a:extLst>
                <a:ext uri="{FF2B5EF4-FFF2-40B4-BE49-F238E27FC236}">
                  <a16:creationId xmlns:a16="http://schemas.microsoft.com/office/drawing/2014/main" id="{14EB21F2-45FD-C58B-2B2F-064847B2D6EE}"/>
                </a:ext>
              </a:extLst>
            </p:cNvPr>
            <p:cNvSpPr/>
            <p:nvPr userDrawn="1"/>
          </p:nvSpPr>
          <p:spPr>
            <a:xfrm>
              <a:off x="0" y="5931257"/>
              <a:ext cx="1189942" cy="2524513"/>
            </a:xfrm>
            <a:custGeom>
              <a:avLst/>
              <a:gdLst>
                <a:gd name="connsiteX0" fmla="*/ 0 w 1189942"/>
                <a:gd name="connsiteY0" fmla="*/ 0 h 2524513"/>
                <a:gd name="connsiteX1" fmla="*/ 175601 w 1189942"/>
                <a:gd name="connsiteY1" fmla="*/ 17702 h 2524513"/>
                <a:gd name="connsiteX2" fmla="*/ 1189942 w 1189942"/>
                <a:gd name="connsiteY2" fmla="*/ 1262256 h 2524513"/>
                <a:gd name="connsiteX3" fmla="*/ 175601 w 1189942"/>
                <a:gd name="connsiteY3" fmla="*/ 2506811 h 2524513"/>
                <a:gd name="connsiteX4" fmla="*/ 0 w 1189942"/>
                <a:gd name="connsiteY4" fmla="*/ 2524513 h 2524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89942" h="2524513">
                  <a:moveTo>
                    <a:pt x="0" y="0"/>
                  </a:moveTo>
                  <a:lnTo>
                    <a:pt x="175601" y="17702"/>
                  </a:lnTo>
                  <a:cubicBezTo>
                    <a:pt x="754484" y="136158"/>
                    <a:pt x="1189942" y="648354"/>
                    <a:pt x="1189942" y="1262256"/>
                  </a:cubicBezTo>
                  <a:cubicBezTo>
                    <a:pt x="1189942" y="1876159"/>
                    <a:pt x="754484" y="2388354"/>
                    <a:pt x="175601" y="2506811"/>
                  </a:cubicBezTo>
                  <a:lnTo>
                    <a:pt x="0" y="2524513"/>
                  </a:lnTo>
                  <a:close/>
                </a:path>
              </a:pathLst>
            </a:custGeom>
            <a:gradFill>
              <a:gsLst>
                <a:gs pos="2000">
                  <a:schemeClr val="accent1"/>
                </a:gs>
                <a:gs pos="100000">
                  <a:schemeClr val="accent5"/>
                </a:gs>
              </a:gsLst>
              <a:path path="circle">
                <a:fillToRect l="50000" t="-80000" r="50000" b="180000"/>
              </a:path>
            </a:gradFill>
            <a:ln>
              <a:noFill/>
            </a:ln>
            <a:effectLst>
              <a:outerShdw blurRad="1270000" dist="622300" dir="2700000" algn="tl" rotWithShape="0">
                <a:prstClr val="black">
                  <a:alpha val="6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8E00BF5C-9B74-95C9-47D0-A53C6F6B6878}"/>
              </a:ext>
            </a:extLst>
          </p:cNvPr>
          <p:cNvGrpSpPr/>
          <p:nvPr userDrawn="1"/>
        </p:nvGrpSpPr>
        <p:grpSpPr>
          <a:xfrm>
            <a:off x="10381019" y="2"/>
            <a:ext cx="1800955" cy="2061120"/>
            <a:chOff x="13922478" y="2"/>
            <a:chExt cx="5568680" cy="6373129"/>
          </a:xfrm>
        </p:grpSpPr>
        <p:sp>
          <p:nvSpPr>
            <p:cNvPr id="10" name="Freeform: Shape 16">
              <a:extLst>
                <a:ext uri="{FF2B5EF4-FFF2-40B4-BE49-F238E27FC236}">
                  <a16:creationId xmlns:a16="http://schemas.microsoft.com/office/drawing/2014/main" id="{A22CF31F-D153-D31F-27FC-B93140CA92C1}"/>
                </a:ext>
              </a:extLst>
            </p:cNvPr>
            <p:cNvSpPr/>
            <p:nvPr userDrawn="1"/>
          </p:nvSpPr>
          <p:spPr>
            <a:xfrm>
              <a:off x="13922478" y="2"/>
              <a:ext cx="5558654" cy="4717968"/>
            </a:xfrm>
            <a:custGeom>
              <a:avLst/>
              <a:gdLst>
                <a:gd name="connsiteX0" fmla="*/ 0 w 6039853"/>
                <a:gd name="connsiteY0" fmla="*/ 0 h 6327927"/>
                <a:gd name="connsiteX1" fmla="*/ 2502569 w 6039853"/>
                <a:gd name="connsiteY1" fmla="*/ 1925053 h 6327927"/>
                <a:gd name="connsiteX2" fmla="*/ 2671011 w 6039853"/>
                <a:gd name="connsiteY2" fmla="*/ 4932948 h 6327927"/>
                <a:gd name="connsiteX3" fmla="*/ 6039853 w 6039853"/>
                <a:gd name="connsiteY3" fmla="*/ 6304548 h 6327927"/>
                <a:gd name="connsiteX4" fmla="*/ 5967664 w 6039853"/>
                <a:gd name="connsiteY4" fmla="*/ 0 h 6327927"/>
                <a:gd name="connsiteX5" fmla="*/ 0 w 6039853"/>
                <a:gd name="connsiteY5" fmla="*/ 0 h 6327927"/>
                <a:gd name="connsiteX0" fmla="*/ 0 w 6039853"/>
                <a:gd name="connsiteY0" fmla="*/ 0 h 6327927"/>
                <a:gd name="connsiteX1" fmla="*/ 2502569 w 6039853"/>
                <a:gd name="connsiteY1" fmla="*/ 1925053 h 6327927"/>
                <a:gd name="connsiteX2" fmla="*/ 2671011 w 6039853"/>
                <a:gd name="connsiteY2" fmla="*/ 4932948 h 6327927"/>
                <a:gd name="connsiteX3" fmla="*/ 6039853 w 6039853"/>
                <a:gd name="connsiteY3" fmla="*/ 6304548 h 6327927"/>
                <a:gd name="connsiteX4" fmla="*/ 5967664 w 6039853"/>
                <a:gd name="connsiteY4" fmla="*/ 0 h 6327927"/>
                <a:gd name="connsiteX5" fmla="*/ 0 w 6039853"/>
                <a:gd name="connsiteY5" fmla="*/ 0 h 6327927"/>
                <a:gd name="connsiteX0" fmla="*/ 0 w 6039853"/>
                <a:gd name="connsiteY0" fmla="*/ 0 h 6327927"/>
                <a:gd name="connsiteX1" fmla="*/ 2502569 w 6039853"/>
                <a:gd name="connsiteY1" fmla="*/ 1925053 h 6327927"/>
                <a:gd name="connsiteX2" fmla="*/ 2839453 w 6039853"/>
                <a:gd name="connsiteY2" fmla="*/ 4932948 h 6327927"/>
                <a:gd name="connsiteX3" fmla="*/ 6039853 w 6039853"/>
                <a:gd name="connsiteY3" fmla="*/ 6304548 h 6327927"/>
                <a:gd name="connsiteX4" fmla="*/ 5967664 w 6039853"/>
                <a:gd name="connsiteY4" fmla="*/ 0 h 6327927"/>
                <a:gd name="connsiteX5" fmla="*/ 0 w 6039853"/>
                <a:gd name="connsiteY5" fmla="*/ 0 h 6327927"/>
                <a:gd name="connsiteX0" fmla="*/ 0 w 6039853"/>
                <a:gd name="connsiteY0" fmla="*/ 0 h 6327927"/>
                <a:gd name="connsiteX1" fmla="*/ 2502569 w 6039853"/>
                <a:gd name="connsiteY1" fmla="*/ 1925053 h 6327927"/>
                <a:gd name="connsiteX2" fmla="*/ 2839453 w 6039853"/>
                <a:gd name="connsiteY2" fmla="*/ 4932948 h 6327927"/>
                <a:gd name="connsiteX3" fmla="*/ 6039853 w 6039853"/>
                <a:gd name="connsiteY3" fmla="*/ 6304548 h 6327927"/>
                <a:gd name="connsiteX4" fmla="*/ 5967664 w 6039853"/>
                <a:gd name="connsiteY4" fmla="*/ 0 h 6327927"/>
                <a:gd name="connsiteX5" fmla="*/ 0 w 6039853"/>
                <a:gd name="connsiteY5" fmla="*/ 0 h 6327927"/>
                <a:gd name="connsiteX0" fmla="*/ 0 w 6039853"/>
                <a:gd name="connsiteY0" fmla="*/ 0 h 6354071"/>
                <a:gd name="connsiteX1" fmla="*/ 2502569 w 6039853"/>
                <a:gd name="connsiteY1" fmla="*/ 1925053 h 6354071"/>
                <a:gd name="connsiteX2" fmla="*/ 2839453 w 6039853"/>
                <a:gd name="connsiteY2" fmla="*/ 4932948 h 6354071"/>
                <a:gd name="connsiteX3" fmla="*/ 6039853 w 6039853"/>
                <a:gd name="connsiteY3" fmla="*/ 6304548 h 6354071"/>
                <a:gd name="connsiteX4" fmla="*/ 5967664 w 6039853"/>
                <a:gd name="connsiteY4" fmla="*/ 0 h 6354071"/>
                <a:gd name="connsiteX5" fmla="*/ 0 w 6039853"/>
                <a:gd name="connsiteY5" fmla="*/ 0 h 6354071"/>
                <a:gd name="connsiteX0" fmla="*/ 0 w 6039853"/>
                <a:gd name="connsiteY0" fmla="*/ 0 h 6354071"/>
                <a:gd name="connsiteX1" fmla="*/ 2502569 w 6039853"/>
                <a:gd name="connsiteY1" fmla="*/ 1925053 h 6354071"/>
                <a:gd name="connsiteX2" fmla="*/ 2839453 w 6039853"/>
                <a:gd name="connsiteY2" fmla="*/ 4932948 h 6354071"/>
                <a:gd name="connsiteX3" fmla="*/ 6039853 w 6039853"/>
                <a:gd name="connsiteY3" fmla="*/ 6304548 h 6354071"/>
                <a:gd name="connsiteX4" fmla="*/ 6005764 w 6039853"/>
                <a:gd name="connsiteY4" fmla="*/ 0 h 6354071"/>
                <a:gd name="connsiteX5" fmla="*/ 0 w 6039853"/>
                <a:gd name="connsiteY5" fmla="*/ 0 h 6354071"/>
                <a:gd name="connsiteX0" fmla="*/ 0 w 6005764"/>
                <a:gd name="connsiteY0" fmla="*/ 0 h 6290613"/>
                <a:gd name="connsiteX1" fmla="*/ 2502569 w 6005764"/>
                <a:gd name="connsiteY1" fmla="*/ 1925053 h 6290613"/>
                <a:gd name="connsiteX2" fmla="*/ 2839453 w 6005764"/>
                <a:gd name="connsiteY2" fmla="*/ 4932948 h 6290613"/>
                <a:gd name="connsiteX3" fmla="*/ 6001753 w 6005764"/>
                <a:gd name="connsiteY3" fmla="*/ 6266448 h 6290613"/>
                <a:gd name="connsiteX4" fmla="*/ 6005764 w 6005764"/>
                <a:gd name="connsiteY4" fmla="*/ 0 h 6290613"/>
                <a:gd name="connsiteX5" fmla="*/ 0 w 6005764"/>
                <a:gd name="connsiteY5" fmla="*/ 0 h 6290613"/>
                <a:gd name="connsiteX0" fmla="*/ 0 w 6005764"/>
                <a:gd name="connsiteY0" fmla="*/ 0 h 6300010"/>
                <a:gd name="connsiteX1" fmla="*/ 2502569 w 6005764"/>
                <a:gd name="connsiteY1" fmla="*/ 1925053 h 6300010"/>
                <a:gd name="connsiteX2" fmla="*/ 2839453 w 6005764"/>
                <a:gd name="connsiteY2" fmla="*/ 4932948 h 6300010"/>
                <a:gd name="connsiteX3" fmla="*/ 6001753 w 6005764"/>
                <a:gd name="connsiteY3" fmla="*/ 6266448 h 6300010"/>
                <a:gd name="connsiteX4" fmla="*/ 6005764 w 6005764"/>
                <a:gd name="connsiteY4" fmla="*/ 0 h 6300010"/>
                <a:gd name="connsiteX5" fmla="*/ 0 w 6005764"/>
                <a:gd name="connsiteY5" fmla="*/ 0 h 6300010"/>
                <a:gd name="connsiteX0" fmla="*/ 0 w 6005764"/>
                <a:gd name="connsiteY0" fmla="*/ 0 h 6301252"/>
                <a:gd name="connsiteX1" fmla="*/ 2502569 w 6005764"/>
                <a:gd name="connsiteY1" fmla="*/ 1925053 h 6301252"/>
                <a:gd name="connsiteX2" fmla="*/ 2839453 w 6005764"/>
                <a:gd name="connsiteY2" fmla="*/ 4932948 h 6301252"/>
                <a:gd name="connsiteX3" fmla="*/ 6001753 w 6005764"/>
                <a:gd name="connsiteY3" fmla="*/ 6266448 h 6301252"/>
                <a:gd name="connsiteX4" fmla="*/ 6005764 w 6005764"/>
                <a:gd name="connsiteY4" fmla="*/ 0 h 6301252"/>
                <a:gd name="connsiteX5" fmla="*/ 0 w 6005764"/>
                <a:gd name="connsiteY5" fmla="*/ 0 h 6301252"/>
                <a:gd name="connsiteX0" fmla="*/ 0 w 6005764"/>
                <a:gd name="connsiteY0" fmla="*/ 0 h 6328404"/>
                <a:gd name="connsiteX1" fmla="*/ 2502569 w 6005764"/>
                <a:gd name="connsiteY1" fmla="*/ 1925053 h 6328404"/>
                <a:gd name="connsiteX2" fmla="*/ 2839453 w 6005764"/>
                <a:gd name="connsiteY2" fmla="*/ 4932948 h 6328404"/>
                <a:gd name="connsiteX3" fmla="*/ 6001753 w 6005764"/>
                <a:gd name="connsiteY3" fmla="*/ 6266448 h 6328404"/>
                <a:gd name="connsiteX4" fmla="*/ 6005764 w 6005764"/>
                <a:gd name="connsiteY4" fmla="*/ 0 h 6328404"/>
                <a:gd name="connsiteX5" fmla="*/ 0 w 6005764"/>
                <a:gd name="connsiteY5" fmla="*/ 0 h 6328404"/>
                <a:gd name="connsiteX0" fmla="*/ 0 w 6005764"/>
                <a:gd name="connsiteY0" fmla="*/ 0 h 6321734"/>
                <a:gd name="connsiteX1" fmla="*/ 2502569 w 6005764"/>
                <a:gd name="connsiteY1" fmla="*/ 1925053 h 6321734"/>
                <a:gd name="connsiteX2" fmla="*/ 3273143 w 6005764"/>
                <a:gd name="connsiteY2" fmla="*/ 4856415 h 6321734"/>
                <a:gd name="connsiteX3" fmla="*/ 6001753 w 6005764"/>
                <a:gd name="connsiteY3" fmla="*/ 6266448 h 6321734"/>
                <a:gd name="connsiteX4" fmla="*/ 6005764 w 6005764"/>
                <a:gd name="connsiteY4" fmla="*/ 0 h 6321734"/>
                <a:gd name="connsiteX5" fmla="*/ 0 w 6005764"/>
                <a:gd name="connsiteY5" fmla="*/ 0 h 6321734"/>
                <a:gd name="connsiteX0" fmla="*/ 0 w 6005764"/>
                <a:gd name="connsiteY0" fmla="*/ 0 h 6312022"/>
                <a:gd name="connsiteX1" fmla="*/ 2502569 w 6005764"/>
                <a:gd name="connsiteY1" fmla="*/ 1925053 h 6312022"/>
                <a:gd name="connsiteX2" fmla="*/ 3273143 w 6005764"/>
                <a:gd name="connsiteY2" fmla="*/ 4856415 h 6312022"/>
                <a:gd name="connsiteX3" fmla="*/ 6001753 w 6005764"/>
                <a:gd name="connsiteY3" fmla="*/ 6266448 h 6312022"/>
                <a:gd name="connsiteX4" fmla="*/ 6005764 w 6005764"/>
                <a:gd name="connsiteY4" fmla="*/ 0 h 6312022"/>
                <a:gd name="connsiteX5" fmla="*/ 0 w 6005764"/>
                <a:gd name="connsiteY5" fmla="*/ 0 h 6312022"/>
                <a:gd name="connsiteX0" fmla="*/ 0 w 6005764"/>
                <a:gd name="connsiteY0" fmla="*/ 0 h 6312023"/>
                <a:gd name="connsiteX1" fmla="*/ 2502569 w 6005764"/>
                <a:gd name="connsiteY1" fmla="*/ 1925053 h 6312023"/>
                <a:gd name="connsiteX2" fmla="*/ 3145587 w 6005764"/>
                <a:gd name="connsiteY2" fmla="*/ 4856415 h 6312023"/>
                <a:gd name="connsiteX3" fmla="*/ 6001753 w 6005764"/>
                <a:gd name="connsiteY3" fmla="*/ 6266448 h 6312023"/>
                <a:gd name="connsiteX4" fmla="*/ 6005764 w 6005764"/>
                <a:gd name="connsiteY4" fmla="*/ 0 h 6312023"/>
                <a:gd name="connsiteX5" fmla="*/ 0 w 6005764"/>
                <a:gd name="connsiteY5" fmla="*/ 0 h 6312023"/>
                <a:gd name="connsiteX0" fmla="*/ 0 w 6005764"/>
                <a:gd name="connsiteY0" fmla="*/ 0 h 6318150"/>
                <a:gd name="connsiteX1" fmla="*/ 2502569 w 6005764"/>
                <a:gd name="connsiteY1" fmla="*/ 1925053 h 6318150"/>
                <a:gd name="connsiteX2" fmla="*/ 3145587 w 6005764"/>
                <a:gd name="connsiteY2" fmla="*/ 4856415 h 6318150"/>
                <a:gd name="connsiteX3" fmla="*/ 6001753 w 6005764"/>
                <a:gd name="connsiteY3" fmla="*/ 6266448 h 6318150"/>
                <a:gd name="connsiteX4" fmla="*/ 6005764 w 6005764"/>
                <a:gd name="connsiteY4" fmla="*/ 0 h 6318150"/>
                <a:gd name="connsiteX5" fmla="*/ 0 w 6005764"/>
                <a:gd name="connsiteY5" fmla="*/ 0 h 631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05764" h="6318150">
                  <a:moveTo>
                    <a:pt x="0" y="0"/>
                  </a:moveTo>
                  <a:cubicBezTo>
                    <a:pt x="66174" y="1417720"/>
                    <a:pt x="1978305" y="1115651"/>
                    <a:pt x="2502569" y="1925053"/>
                  </a:cubicBezTo>
                  <a:cubicBezTo>
                    <a:pt x="3026834" y="2734456"/>
                    <a:pt x="2714790" y="3661059"/>
                    <a:pt x="3145587" y="4856415"/>
                  </a:cubicBezTo>
                  <a:cubicBezTo>
                    <a:pt x="3576384" y="6051771"/>
                    <a:pt x="4643187" y="6477001"/>
                    <a:pt x="6001753" y="6266448"/>
                  </a:cubicBezTo>
                  <a:lnTo>
                    <a:pt x="6005764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tx2">
                    <a:alpha val="25000"/>
                  </a:schemeClr>
                </a:gs>
                <a:gs pos="100000">
                  <a:schemeClr val="accent5">
                    <a:alpha val="44000"/>
                  </a:schemeClr>
                </a:gs>
              </a:gsLst>
              <a:lin ang="9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1" name="Freeform: Shape 17">
              <a:extLst>
                <a:ext uri="{FF2B5EF4-FFF2-40B4-BE49-F238E27FC236}">
                  <a16:creationId xmlns:a16="http://schemas.microsoft.com/office/drawing/2014/main" id="{DBD48989-4CC9-4BDA-345C-F75BE94C08A1}"/>
                </a:ext>
              </a:extLst>
            </p:cNvPr>
            <p:cNvSpPr/>
            <p:nvPr userDrawn="1"/>
          </p:nvSpPr>
          <p:spPr>
            <a:xfrm>
              <a:off x="17828114" y="1072550"/>
              <a:ext cx="1663044" cy="5300581"/>
            </a:xfrm>
            <a:custGeom>
              <a:avLst/>
              <a:gdLst>
                <a:gd name="connsiteX0" fmla="*/ 2561234 w 2585297"/>
                <a:gd name="connsiteY0" fmla="*/ 0 h 6906127"/>
                <a:gd name="connsiteX1" fmla="*/ 780560 w 2585297"/>
                <a:gd name="connsiteY1" fmla="*/ 1852863 h 6906127"/>
                <a:gd name="connsiteX2" fmla="*/ 82728 w 2585297"/>
                <a:gd name="connsiteY2" fmla="*/ 4932948 h 6906127"/>
                <a:gd name="connsiteX3" fmla="*/ 2585297 w 2585297"/>
                <a:gd name="connsiteY3" fmla="*/ 6906127 h 6906127"/>
                <a:gd name="connsiteX4" fmla="*/ 2561234 w 2585297"/>
                <a:gd name="connsiteY4" fmla="*/ 0 h 6906127"/>
                <a:gd name="connsiteX0" fmla="*/ 2561234 w 2585297"/>
                <a:gd name="connsiteY0" fmla="*/ 10370 h 6916497"/>
                <a:gd name="connsiteX1" fmla="*/ 780560 w 2585297"/>
                <a:gd name="connsiteY1" fmla="*/ 1863233 h 6916497"/>
                <a:gd name="connsiteX2" fmla="*/ 82728 w 2585297"/>
                <a:gd name="connsiteY2" fmla="*/ 4943318 h 6916497"/>
                <a:gd name="connsiteX3" fmla="*/ 2585297 w 2585297"/>
                <a:gd name="connsiteY3" fmla="*/ 6916497 h 6916497"/>
                <a:gd name="connsiteX4" fmla="*/ 2561234 w 2585297"/>
                <a:gd name="connsiteY4" fmla="*/ 10370 h 6916497"/>
                <a:gd name="connsiteX0" fmla="*/ 2547392 w 2571455"/>
                <a:gd name="connsiteY0" fmla="*/ 8277 h 6914404"/>
                <a:gd name="connsiteX1" fmla="*/ 938168 w 2571455"/>
                <a:gd name="connsiteY1" fmla="*/ 2184990 h 6914404"/>
                <a:gd name="connsiteX2" fmla="*/ 68886 w 2571455"/>
                <a:gd name="connsiteY2" fmla="*/ 4941225 h 6914404"/>
                <a:gd name="connsiteX3" fmla="*/ 2571455 w 2571455"/>
                <a:gd name="connsiteY3" fmla="*/ 6914404 h 6914404"/>
                <a:gd name="connsiteX4" fmla="*/ 2547392 w 2571455"/>
                <a:gd name="connsiteY4" fmla="*/ 8277 h 6914404"/>
                <a:gd name="connsiteX0" fmla="*/ 2594895 w 2618958"/>
                <a:gd name="connsiteY0" fmla="*/ 8277 h 6914404"/>
                <a:gd name="connsiteX1" fmla="*/ 985671 w 2618958"/>
                <a:gd name="connsiteY1" fmla="*/ 2184990 h 6914404"/>
                <a:gd name="connsiteX2" fmla="*/ 116389 w 2618958"/>
                <a:gd name="connsiteY2" fmla="*/ 4941225 h 6914404"/>
                <a:gd name="connsiteX3" fmla="*/ 2618958 w 2618958"/>
                <a:gd name="connsiteY3" fmla="*/ 6914404 h 6914404"/>
                <a:gd name="connsiteX4" fmla="*/ 2594895 w 2618958"/>
                <a:gd name="connsiteY4" fmla="*/ 8277 h 6914404"/>
                <a:gd name="connsiteX0" fmla="*/ 2594895 w 2618958"/>
                <a:gd name="connsiteY0" fmla="*/ 8277 h 6914404"/>
                <a:gd name="connsiteX1" fmla="*/ 985671 w 2618958"/>
                <a:gd name="connsiteY1" fmla="*/ 2184990 h 6914404"/>
                <a:gd name="connsiteX2" fmla="*/ 116389 w 2618958"/>
                <a:gd name="connsiteY2" fmla="*/ 4941225 h 6914404"/>
                <a:gd name="connsiteX3" fmla="*/ 2618958 w 2618958"/>
                <a:gd name="connsiteY3" fmla="*/ 6914404 h 6914404"/>
                <a:gd name="connsiteX4" fmla="*/ 2594895 w 2618958"/>
                <a:gd name="connsiteY4" fmla="*/ 8277 h 6914404"/>
                <a:gd name="connsiteX0" fmla="*/ 2594895 w 2618958"/>
                <a:gd name="connsiteY0" fmla="*/ 8277 h 6914404"/>
                <a:gd name="connsiteX1" fmla="*/ 985671 w 2618958"/>
                <a:gd name="connsiteY1" fmla="*/ 2184990 h 6914404"/>
                <a:gd name="connsiteX2" fmla="*/ 116389 w 2618958"/>
                <a:gd name="connsiteY2" fmla="*/ 4941225 h 6914404"/>
                <a:gd name="connsiteX3" fmla="*/ 2618958 w 2618958"/>
                <a:gd name="connsiteY3" fmla="*/ 6914404 h 6914404"/>
                <a:gd name="connsiteX4" fmla="*/ 2594895 w 2618958"/>
                <a:gd name="connsiteY4" fmla="*/ 8277 h 6914404"/>
                <a:gd name="connsiteX0" fmla="*/ 2594895 w 2618958"/>
                <a:gd name="connsiteY0" fmla="*/ 8277 h 6914404"/>
                <a:gd name="connsiteX1" fmla="*/ 985671 w 2618958"/>
                <a:gd name="connsiteY1" fmla="*/ 2184990 h 6914404"/>
                <a:gd name="connsiteX2" fmla="*/ 116389 w 2618958"/>
                <a:gd name="connsiteY2" fmla="*/ 4941225 h 6914404"/>
                <a:gd name="connsiteX3" fmla="*/ 2618958 w 2618958"/>
                <a:gd name="connsiteY3" fmla="*/ 6914404 h 6914404"/>
                <a:gd name="connsiteX4" fmla="*/ 2594895 w 2618958"/>
                <a:gd name="connsiteY4" fmla="*/ 8277 h 6914404"/>
                <a:gd name="connsiteX0" fmla="*/ 2517149 w 2541212"/>
                <a:gd name="connsiteY0" fmla="*/ 8277 h 6914404"/>
                <a:gd name="connsiteX1" fmla="*/ 907925 w 2541212"/>
                <a:gd name="connsiteY1" fmla="*/ 2184990 h 6914404"/>
                <a:gd name="connsiteX2" fmla="*/ 38643 w 2541212"/>
                <a:gd name="connsiteY2" fmla="*/ 4941225 h 6914404"/>
                <a:gd name="connsiteX3" fmla="*/ 2541212 w 2541212"/>
                <a:gd name="connsiteY3" fmla="*/ 6914404 h 6914404"/>
                <a:gd name="connsiteX4" fmla="*/ 2517149 w 2541212"/>
                <a:gd name="connsiteY4" fmla="*/ 8277 h 6914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1212" h="6914404">
                  <a:moveTo>
                    <a:pt x="2517149" y="8277"/>
                  </a:moveTo>
                  <a:cubicBezTo>
                    <a:pt x="614154" y="-124071"/>
                    <a:pt x="1321009" y="1362832"/>
                    <a:pt x="907925" y="2184990"/>
                  </a:cubicBezTo>
                  <a:cubicBezTo>
                    <a:pt x="494841" y="3007148"/>
                    <a:pt x="-166896" y="3508464"/>
                    <a:pt x="38643" y="4941225"/>
                  </a:cubicBezTo>
                  <a:cubicBezTo>
                    <a:pt x="358482" y="6183486"/>
                    <a:pt x="1573672" y="6806120"/>
                    <a:pt x="2541212" y="6914404"/>
                  </a:cubicBezTo>
                  <a:lnTo>
                    <a:pt x="2517149" y="8277"/>
                  </a:lnTo>
                  <a:close/>
                </a:path>
              </a:pathLst>
            </a:custGeom>
            <a:gradFill>
              <a:gsLst>
                <a:gs pos="2000">
                  <a:schemeClr val="accent1"/>
                </a:gs>
                <a:gs pos="100000">
                  <a:schemeClr val="accent5"/>
                </a:gs>
              </a:gsLst>
              <a:path path="circle">
                <a:fillToRect l="50000" t="-80000" r="50000" b="18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12" name="Rectangle: Rounded Corners 1">
            <a:extLst>
              <a:ext uri="{FF2B5EF4-FFF2-40B4-BE49-F238E27FC236}">
                <a16:creationId xmlns:a16="http://schemas.microsoft.com/office/drawing/2014/main" id="{1D772AE0-EE93-92E9-D42D-0697BC619FEE}"/>
              </a:ext>
            </a:extLst>
          </p:cNvPr>
          <p:cNvSpPr/>
          <p:nvPr userDrawn="1"/>
        </p:nvSpPr>
        <p:spPr>
          <a:xfrm>
            <a:off x="853762" y="0"/>
            <a:ext cx="10465625" cy="6858000"/>
          </a:xfrm>
          <a:prstGeom prst="roundRect">
            <a:avLst>
              <a:gd name="adj" fmla="val 0"/>
            </a:avLst>
          </a:prstGeom>
          <a:solidFill>
            <a:schemeClr val="accent5">
              <a:alpha val="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4" name="Picture Placeholder 10">
            <a:extLst>
              <a:ext uri="{FF2B5EF4-FFF2-40B4-BE49-F238E27FC236}">
                <a16:creationId xmlns:a16="http://schemas.microsoft.com/office/drawing/2014/main" id="{C816F390-097D-B6EB-2260-6EDC69E357E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64666" y="2886074"/>
            <a:ext cx="1845511" cy="1845511"/>
          </a:xfrm>
          <a:noFill/>
        </p:spPr>
        <p:txBody>
          <a:bodyPr/>
          <a:lstStyle>
            <a:lvl1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A0138570-8F0B-AA58-08E7-0DE9FFFDB63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28568" y="5084524"/>
            <a:ext cx="2317707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5A8EEDDB-7C74-9A33-C0E7-A3889BD7F798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464666" y="5464114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91D6FB9A-AA77-C293-2856-C83C468AFF1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84758" y="2886074"/>
            <a:ext cx="1845511" cy="1845511"/>
          </a:xfrm>
          <a:noFill/>
        </p:spPr>
        <p:txBody>
          <a:bodyPr/>
          <a:lstStyle>
            <a:lvl1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34CE9B18-E4C6-5039-4B40-B6E9E2AEEFD7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644291" y="5084524"/>
            <a:ext cx="233081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4FE27DD7-9D7F-8E8A-3748-B1D2A39A3732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81279" y="5478796"/>
            <a:ext cx="1855949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CDDEBCE7-8FB3-A5DB-BC2C-B9BF48202C9A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073123" y="5084524"/>
            <a:ext cx="2317707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278A6A59-5B44-2ABF-FECC-D6A8C96817F0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308330" y="5478796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5" name="Picture Placeholder 10">
            <a:extLst>
              <a:ext uri="{FF2B5EF4-FFF2-40B4-BE49-F238E27FC236}">
                <a16:creationId xmlns:a16="http://schemas.microsoft.com/office/drawing/2014/main" id="{B65BA930-A71E-3278-1EDC-A9766B419D2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304850" y="2886074"/>
            <a:ext cx="1845511" cy="1845511"/>
          </a:xfrm>
          <a:noFill/>
        </p:spPr>
        <p:txBody>
          <a:bodyPr/>
          <a:lstStyle>
            <a:lvl1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E09D6298-19A2-BA7A-D38F-70F91B6D3BF0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488845" y="5084524"/>
            <a:ext cx="231770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AEC544CE-B250-D20D-7A1D-6FCCAB2E6D4B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24943" y="5464114"/>
            <a:ext cx="184551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8F013EAA-731D-5A54-64E1-A82405C9F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543" y="821094"/>
            <a:ext cx="10538914" cy="869594"/>
          </a:xfrm>
        </p:spPr>
        <p:txBody>
          <a:bodyPr>
            <a:normAutofit/>
          </a:bodyPr>
          <a:lstStyle>
            <a:lvl1pPr algn="ctr">
              <a:defRPr sz="36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" name="Picture Placeholder 10">
            <a:extLst>
              <a:ext uri="{FF2B5EF4-FFF2-40B4-BE49-F238E27FC236}">
                <a16:creationId xmlns:a16="http://schemas.microsoft.com/office/drawing/2014/main" id="{63D885D5-6635-115E-F769-F2F31A2AE02B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724943" y="2886074"/>
            <a:ext cx="1845511" cy="1845511"/>
          </a:xfrm>
          <a:noFill/>
        </p:spPr>
        <p:txBody>
          <a:bodyPr/>
          <a:lstStyle>
            <a:lvl1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9A64F334-03DA-F78D-4AD3-3D94414A4309}"/>
              </a:ext>
            </a:extLst>
          </p:cNvPr>
          <p:cNvSpPr txBox="1">
            <a:spLocks/>
          </p:cNvSpPr>
          <p:nvPr userDrawn="1"/>
        </p:nvSpPr>
        <p:spPr>
          <a:xfrm>
            <a:off x="4159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2A6C7AB-A877-C342-9CE7-90563939BDE3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BB9AE1B0-D573-4632-2AF0-56C023DAC159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136525" y="6356350"/>
            <a:ext cx="40579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>
                    <a:alpha val="8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EF5D938B-6AB8-42CB-990C-9CE12F21A291}" type="datetimeyyyy">
              <a:rPr lang="es-ES" smtClean="0"/>
              <a:pPr/>
              <a:t>2025</a:t>
            </a:fld>
            <a:r>
              <a:rPr lang="es-ES"/>
              <a:t> | El poder oculto de las CLIs | Pepe Fabra Valverde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4600380"/>
      </p:ext>
    </p:extLst>
  </p:cSld>
  <p:clrMapOvr>
    <a:masterClrMapping/>
  </p:clrMapOvr>
  <p:hf hdr="0" ftr="0"/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8 Peo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D71E6AEB-77F2-FCD2-ED3F-9156085A7E82}"/>
              </a:ext>
            </a:extLst>
          </p:cNvPr>
          <p:cNvGrpSpPr/>
          <p:nvPr userDrawn="1"/>
        </p:nvGrpSpPr>
        <p:grpSpPr>
          <a:xfrm>
            <a:off x="1" y="5439261"/>
            <a:ext cx="1129697" cy="1418739"/>
            <a:chOff x="-2861" y="5931257"/>
            <a:chExt cx="4014423" cy="5041543"/>
          </a:xfrm>
        </p:grpSpPr>
        <p:sp>
          <p:nvSpPr>
            <p:cNvPr id="21" name="Freeform: Shape 13">
              <a:extLst>
                <a:ext uri="{FF2B5EF4-FFF2-40B4-BE49-F238E27FC236}">
                  <a16:creationId xmlns:a16="http://schemas.microsoft.com/office/drawing/2014/main" id="{D8638D75-1FFF-2E46-9F27-5B0862262D9C}"/>
                </a:ext>
              </a:extLst>
            </p:cNvPr>
            <p:cNvSpPr/>
            <p:nvPr userDrawn="1"/>
          </p:nvSpPr>
          <p:spPr>
            <a:xfrm>
              <a:off x="-2861" y="7093454"/>
              <a:ext cx="4014423" cy="3879346"/>
            </a:xfrm>
            <a:custGeom>
              <a:avLst/>
              <a:gdLst>
                <a:gd name="connsiteX0" fmla="*/ 0 w 3816138"/>
                <a:gd name="connsiteY0" fmla="*/ 0 h 3981450"/>
                <a:gd name="connsiteX1" fmla="*/ 3238500 w 3816138"/>
                <a:gd name="connsiteY1" fmla="*/ 1809750 h 3981450"/>
                <a:gd name="connsiteX2" fmla="*/ 3657600 w 3816138"/>
                <a:gd name="connsiteY2" fmla="*/ 3981450 h 3981450"/>
                <a:gd name="connsiteX3" fmla="*/ 38100 w 3816138"/>
                <a:gd name="connsiteY3" fmla="*/ 3962400 h 3981450"/>
                <a:gd name="connsiteX4" fmla="*/ 0 w 3816138"/>
                <a:gd name="connsiteY4" fmla="*/ 0 h 3981450"/>
                <a:gd name="connsiteX0" fmla="*/ 0 w 3816138"/>
                <a:gd name="connsiteY0" fmla="*/ 0 h 3981450"/>
                <a:gd name="connsiteX1" fmla="*/ 3238500 w 3816138"/>
                <a:gd name="connsiteY1" fmla="*/ 1809750 h 3981450"/>
                <a:gd name="connsiteX2" fmla="*/ 3657600 w 3816138"/>
                <a:gd name="connsiteY2" fmla="*/ 3981450 h 3981450"/>
                <a:gd name="connsiteX3" fmla="*/ 38100 w 3816138"/>
                <a:gd name="connsiteY3" fmla="*/ 3962400 h 3981450"/>
                <a:gd name="connsiteX4" fmla="*/ 0 w 3816138"/>
                <a:gd name="connsiteY4" fmla="*/ 0 h 3981450"/>
                <a:gd name="connsiteX0" fmla="*/ 0 w 3876554"/>
                <a:gd name="connsiteY0" fmla="*/ 0 h 3981450"/>
                <a:gd name="connsiteX1" fmla="*/ 3409950 w 3876554"/>
                <a:gd name="connsiteY1" fmla="*/ 2076450 h 3981450"/>
                <a:gd name="connsiteX2" fmla="*/ 3657600 w 3876554"/>
                <a:gd name="connsiteY2" fmla="*/ 3981450 h 3981450"/>
                <a:gd name="connsiteX3" fmla="*/ 38100 w 3876554"/>
                <a:gd name="connsiteY3" fmla="*/ 3962400 h 3981450"/>
                <a:gd name="connsiteX4" fmla="*/ 0 w 3876554"/>
                <a:gd name="connsiteY4" fmla="*/ 0 h 3981450"/>
                <a:gd name="connsiteX0" fmla="*/ 0 w 3916378"/>
                <a:gd name="connsiteY0" fmla="*/ 0 h 3981450"/>
                <a:gd name="connsiteX1" fmla="*/ 3409950 w 3916378"/>
                <a:gd name="connsiteY1" fmla="*/ 2076450 h 3981450"/>
                <a:gd name="connsiteX2" fmla="*/ 3657600 w 3916378"/>
                <a:gd name="connsiteY2" fmla="*/ 3981450 h 3981450"/>
                <a:gd name="connsiteX3" fmla="*/ 38100 w 3916378"/>
                <a:gd name="connsiteY3" fmla="*/ 3962400 h 3981450"/>
                <a:gd name="connsiteX4" fmla="*/ 0 w 3916378"/>
                <a:gd name="connsiteY4" fmla="*/ 0 h 3981450"/>
                <a:gd name="connsiteX0" fmla="*/ 0 w 3873335"/>
                <a:gd name="connsiteY0" fmla="*/ 0 h 3981450"/>
                <a:gd name="connsiteX1" fmla="*/ 3409950 w 3873335"/>
                <a:gd name="connsiteY1" fmla="*/ 2076450 h 3981450"/>
                <a:gd name="connsiteX2" fmla="*/ 3657600 w 3873335"/>
                <a:gd name="connsiteY2" fmla="*/ 3981450 h 3981450"/>
                <a:gd name="connsiteX3" fmla="*/ 38100 w 3873335"/>
                <a:gd name="connsiteY3" fmla="*/ 3962400 h 3981450"/>
                <a:gd name="connsiteX4" fmla="*/ 0 w 3873335"/>
                <a:gd name="connsiteY4" fmla="*/ 0 h 3981450"/>
                <a:gd name="connsiteX0" fmla="*/ 0 w 3786126"/>
                <a:gd name="connsiteY0" fmla="*/ 0 h 3981450"/>
                <a:gd name="connsiteX1" fmla="*/ 3409950 w 3786126"/>
                <a:gd name="connsiteY1" fmla="*/ 2076450 h 3981450"/>
                <a:gd name="connsiteX2" fmla="*/ 3657600 w 3786126"/>
                <a:gd name="connsiteY2" fmla="*/ 3981450 h 3981450"/>
                <a:gd name="connsiteX3" fmla="*/ 38100 w 3786126"/>
                <a:gd name="connsiteY3" fmla="*/ 3962400 h 3981450"/>
                <a:gd name="connsiteX4" fmla="*/ 0 w 3786126"/>
                <a:gd name="connsiteY4" fmla="*/ 0 h 3981450"/>
                <a:gd name="connsiteX0" fmla="*/ 0 w 3786126"/>
                <a:gd name="connsiteY0" fmla="*/ 0 h 3981450"/>
                <a:gd name="connsiteX1" fmla="*/ 3409950 w 3786126"/>
                <a:gd name="connsiteY1" fmla="*/ 2076450 h 3981450"/>
                <a:gd name="connsiteX2" fmla="*/ 3657600 w 3786126"/>
                <a:gd name="connsiteY2" fmla="*/ 3981450 h 3981450"/>
                <a:gd name="connsiteX3" fmla="*/ 0 w 3786126"/>
                <a:gd name="connsiteY3" fmla="*/ 3981450 h 3981450"/>
                <a:gd name="connsiteX4" fmla="*/ 0 w 3786126"/>
                <a:gd name="connsiteY4" fmla="*/ 0 h 3981450"/>
                <a:gd name="connsiteX0" fmla="*/ 0 w 3786126"/>
                <a:gd name="connsiteY0" fmla="*/ 0 h 3981450"/>
                <a:gd name="connsiteX1" fmla="*/ 3409950 w 3786126"/>
                <a:gd name="connsiteY1" fmla="*/ 2076450 h 3981450"/>
                <a:gd name="connsiteX2" fmla="*/ 3657600 w 3786126"/>
                <a:gd name="connsiteY2" fmla="*/ 3981450 h 3981450"/>
                <a:gd name="connsiteX3" fmla="*/ 0 w 3786126"/>
                <a:gd name="connsiteY3" fmla="*/ 3981450 h 3981450"/>
                <a:gd name="connsiteX4" fmla="*/ 0 w 3786126"/>
                <a:gd name="connsiteY4" fmla="*/ 0 h 3981450"/>
                <a:gd name="connsiteX0" fmla="*/ 0 w 3786126"/>
                <a:gd name="connsiteY0" fmla="*/ 0 h 3981450"/>
                <a:gd name="connsiteX1" fmla="*/ 3409950 w 3786126"/>
                <a:gd name="connsiteY1" fmla="*/ 2076450 h 3981450"/>
                <a:gd name="connsiteX2" fmla="*/ 3657600 w 3786126"/>
                <a:gd name="connsiteY2" fmla="*/ 3981450 h 3981450"/>
                <a:gd name="connsiteX3" fmla="*/ 0 w 3786126"/>
                <a:gd name="connsiteY3" fmla="*/ 3981450 h 3981450"/>
                <a:gd name="connsiteX4" fmla="*/ 0 w 3786126"/>
                <a:gd name="connsiteY4" fmla="*/ 0 h 3981450"/>
                <a:gd name="connsiteX0" fmla="*/ 0 w 4032226"/>
                <a:gd name="connsiteY0" fmla="*/ 0 h 4003693"/>
                <a:gd name="connsiteX1" fmla="*/ 3409950 w 4032226"/>
                <a:gd name="connsiteY1" fmla="*/ 2076450 h 4003693"/>
                <a:gd name="connsiteX2" fmla="*/ 3943350 w 4032226"/>
                <a:gd name="connsiteY2" fmla="*/ 4003693 h 4003693"/>
                <a:gd name="connsiteX3" fmla="*/ 0 w 4032226"/>
                <a:gd name="connsiteY3" fmla="*/ 3981450 h 4003693"/>
                <a:gd name="connsiteX4" fmla="*/ 0 w 4032226"/>
                <a:gd name="connsiteY4" fmla="*/ 0 h 4003693"/>
                <a:gd name="connsiteX0" fmla="*/ 0 w 3948509"/>
                <a:gd name="connsiteY0" fmla="*/ 0 h 4003693"/>
                <a:gd name="connsiteX1" fmla="*/ 3409950 w 3948509"/>
                <a:gd name="connsiteY1" fmla="*/ 2076450 h 4003693"/>
                <a:gd name="connsiteX2" fmla="*/ 3943350 w 3948509"/>
                <a:gd name="connsiteY2" fmla="*/ 4003693 h 4003693"/>
                <a:gd name="connsiteX3" fmla="*/ 0 w 3948509"/>
                <a:gd name="connsiteY3" fmla="*/ 3981450 h 4003693"/>
                <a:gd name="connsiteX4" fmla="*/ 0 w 3948509"/>
                <a:gd name="connsiteY4" fmla="*/ 0 h 4003693"/>
                <a:gd name="connsiteX0" fmla="*/ 0 w 3943350"/>
                <a:gd name="connsiteY0" fmla="*/ 0 h 4003693"/>
                <a:gd name="connsiteX1" fmla="*/ 3333750 w 3943350"/>
                <a:gd name="connsiteY1" fmla="*/ 1942994 h 4003693"/>
                <a:gd name="connsiteX2" fmla="*/ 3943350 w 3943350"/>
                <a:gd name="connsiteY2" fmla="*/ 4003693 h 4003693"/>
                <a:gd name="connsiteX3" fmla="*/ 0 w 3943350"/>
                <a:gd name="connsiteY3" fmla="*/ 3981450 h 4003693"/>
                <a:gd name="connsiteX4" fmla="*/ 0 w 3943350"/>
                <a:gd name="connsiteY4" fmla="*/ 0 h 4003693"/>
                <a:gd name="connsiteX0" fmla="*/ 0 w 4152900"/>
                <a:gd name="connsiteY0" fmla="*/ 0 h 3981450"/>
                <a:gd name="connsiteX1" fmla="*/ 3333750 w 4152900"/>
                <a:gd name="connsiteY1" fmla="*/ 1942994 h 3981450"/>
                <a:gd name="connsiteX2" fmla="*/ 4152900 w 4152900"/>
                <a:gd name="connsiteY2" fmla="*/ 3981450 h 3981450"/>
                <a:gd name="connsiteX3" fmla="*/ 0 w 4152900"/>
                <a:gd name="connsiteY3" fmla="*/ 3981450 h 3981450"/>
                <a:gd name="connsiteX4" fmla="*/ 0 w 4152900"/>
                <a:gd name="connsiteY4" fmla="*/ 0 h 3981450"/>
                <a:gd name="connsiteX0" fmla="*/ 0 w 4152900"/>
                <a:gd name="connsiteY0" fmla="*/ 0 h 3981450"/>
                <a:gd name="connsiteX1" fmla="*/ 3333750 w 4152900"/>
                <a:gd name="connsiteY1" fmla="*/ 1942994 h 3981450"/>
                <a:gd name="connsiteX2" fmla="*/ 4152900 w 4152900"/>
                <a:gd name="connsiteY2" fmla="*/ 3981450 h 3981450"/>
                <a:gd name="connsiteX3" fmla="*/ 0 w 4152900"/>
                <a:gd name="connsiteY3" fmla="*/ 3981450 h 3981450"/>
                <a:gd name="connsiteX4" fmla="*/ 0 w 4152900"/>
                <a:gd name="connsiteY4" fmla="*/ 0 h 3981450"/>
                <a:gd name="connsiteX0" fmla="*/ 0 w 4152900"/>
                <a:gd name="connsiteY0" fmla="*/ 0 h 3981450"/>
                <a:gd name="connsiteX1" fmla="*/ 3200400 w 4152900"/>
                <a:gd name="connsiteY1" fmla="*/ 1720566 h 3981450"/>
                <a:gd name="connsiteX2" fmla="*/ 4152900 w 4152900"/>
                <a:gd name="connsiteY2" fmla="*/ 3981450 h 3981450"/>
                <a:gd name="connsiteX3" fmla="*/ 0 w 4152900"/>
                <a:gd name="connsiteY3" fmla="*/ 3981450 h 3981450"/>
                <a:gd name="connsiteX4" fmla="*/ 0 w 4152900"/>
                <a:gd name="connsiteY4" fmla="*/ 0 h 3981450"/>
                <a:gd name="connsiteX0" fmla="*/ 0 w 4152900"/>
                <a:gd name="connsiteY0" fmla="*/ 0 h 3981450"/>
                <a:gd name="connsiteX1" fmla="*/ 3200400 w 4152900"/>
                <a:gd name="connsiteY1" fmla="*/ 1720566 h 3981450"/>
                <a:gd name="connsiteX2" fmla="*/ 4152900 w 4152900"/>
                <a:gd name="connsiteY2" fmla="*/ 3981450 h 3981450"/>
                <a:gd name="connsiteX3" fmla="*/ 0 w 4152900"/>
                <a:gd name="connsiteY3" fmla="*/ 3981450 h 3981450"/>
                <a:gd name="connsiteX4" fmla="*/ 0 w 4152900"/>
                <a:gd name="connsiteY4" fmla="*/ 0 h 398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00" h="3981450">
                  <a:moveTo>
                    <a:pt x="0" y="0"/>
                  </a:moveTo>
                  <a:cubicBezTo>
                    <a:pt x="762000" y="1189072"/>
                    <a:pt x="2584450" y="1190447"/>
                    <a:pt x="3200400" y="1720566"/>
                  </a:cubicBezTo>
                  <a:cubicBezTo>
                    <a:pt x="3816350" y="2250685"/>
                    <a:pt x="3971925" y="2641175"/>
                    <a:pt x="4152900" y="3981450"/>
                  </a:cubicBezTo>
                  <a:lnTo>
                    <a:pt x="0" y="3981450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25000"/>
                  </a:schemeClr>
                </a:gs>
                <a:gs pos="100000">
                  <a:schemeClr val="accent5">
                    <a:alpha val="33000"/>
                  </a:schemeClr>
                </a:gs>
              </a:gsLst>
              <a:lin ang="18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22" name="Freeform: Shape 14">
              <a:extLst>
                <a:ext uri="{FF2B5EF4-FFF2-40B4-BE49-F238E27FC236}">
                  <a16:creationId xmlns:a16="http://schemas.microsoft.com/office/drawing/2014/main" id="{FADB1DB2-CB27-8FE8-C63B-ADB911EA5F2A}"/>
                </a:ext>
              </a:extLst>
            </p:cNvPr>
            <p:cNvSpPr/>
            <p:nvPr userDrawn="1"/>
          </p:nvSpPr>
          <p:spPr>
            <a:xfrm>
              <a:off x="0" y="5931257"/>
              <a:ext cx="1189942" cy="2524513"/>
            </a:xfrm>
            <a:custGeom>
              <a:avLst/>
              <a:gdLst>
                <a:gd name="connsiteX0" fmla="*/ 0 w 1189942"/>
                <a:gd name="connsiteY0" fmla="*/ 0 h 2524513"/>
                <a:gd name="connsiteX1" fmla="*/ 175601 w 1189942"/>
                <a:gd name="connsiteY1" fmla="*/ 17702 h 2524513"/>
                <a:gd name="connsiteX2" fmla="*/ 1189942 w 1189942"/>
                <a:gd name="connsiteY2" fmla="*/ 1262256 h 2524513"/>
                <a:gd name="connsiteX3" fmla="*/ 175601 w 1189942"/>
                <a:gd name="connsiteY3" fmla="*/ 2506811 h 2524513"/>
                <a:gd name="connsiteX4" fmla="*/ 0 w 1189942"/>
                <a:gd name="connsiteY4" fmla="*/ 2524513 h 2524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89942" h="2524513">
                  <a:moveTo>
                    <a:pt x="0" y="0"/>
                  </a:moveTo>
                  <a:lnTo>
                    <a:pt x="175601" y="17702"/>
                  </a:lnTo>
                  <a:cubicBezTo>
                    <a:pt x="754484" y="136158"/>
                    <a:pt x="1189942" y="648354"/>
                    <a:pt x="1189942" y="1262256"/>
                  </a:cubicBezTo>
                  <a:cubicBezTo>
                    <a:pt x="1189942" y="1876159"/>
                    <a:pt x="754484" y="2388354"/>
                    <a:pt x="175601" y="2506811"/>
                  </a:cubicBezTo>
                  <a:lnTo>
                    <a:pt x="0" y="2524513"/>
                  </a:lnTo>
                  <a:close/>
                </a:path>
              </a:pathLst>
            </a:custGeom>
            <a:gradFill>
              <a:gsLst>
                <a:gs pos="2000">
                  <a:schemeClr val="accent1"/>
                </a:gs>
                <a:gs pos="100000">
                  <a:schemeClr val="accent5"/>
                </a:gs>
              </a:gsLst>
              <a:path path="circle">
                <a:fillToRect l="50000" t="-80000" r="50000" b="180000"/>
              </a:path>
            </a:gradFill>
            <a:ln>
              <a:noFill/>
            </a:ln>
            <a:effectLst>
              <a:outerShdw blurRad="1270000" dist="622300" dir="2700000" algn="tl" rotWithShape="0">
                <a:prstClr val="black">
                  <a:alpha val="6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23" name="Freeform: Shape 16">
            <a:extLst>
              <a:ext uri="{FF2B5EF4-FFF2-40B4-BE49-F238E27FC236}">
                <a16:creationId xmlns:a16="http://schemas.microsoft.com/office/drawing/2014/main" id="{71E211B7-BB39-FF18-46CF-C428DB2ADC50}"/>
              </a:ext>
            </a:extLst>
          </p:cNvPr>
          <p:cNvSpPr/>
          <p:nvPr userDrawn="1"/>
        </p:nvSpPr>
        <p:spPr>
          <a:xfrm>
            <a:off x="10381019" y="2"/>
            <a:ext cx="1797713" cy="1525828"/>
          </a:xfrm>
          <a:custGeom>
            <a:avLst/>
            <a:gdLst>
              <a:gd name="connsiteX0" fmla="*/ 0 w 6039853"/>
              <a:gd name="connsiteY0" fmla="*/ 0 h 6327927"/>
              <a:gd name="connsiteX1" fmla="*/ 2502569 w 6039853"/>
              <a:gd name="connsiteY1" fmla="*/ 1925053 h 6327927"/>
              <a:gd name="connsiteX2" fmla="*/ 2671011 w 6039853"/>
              <a:gd name="connsiteY2" fmla="*/ 4932948 h 6327927"/>
              <a:gd name="connsiteX3" fmla="*/ 6039853 w 6039853"/>
              <a:gd name="connsiteY3" fmla="*/ 6304548 h 6327927"/>
              <a:gd name="connsiteX4" fmla="*/ 5967664 w 6039853"/>
              <a:gd name="connsiteY4" fmla="*/ 0 h 6327927"/>
              <a:gd name="connsiteX5" fmla="*/ 0 w 6039853"/>
              <a:gd name="connsiteY5" fmla="*/ 0 h 6327927"/>
              <a:gd name="connsiteX0" fmla="*/ 0 w 6039853"/>
              <a:gd name="connsiteY0" fmla="*/ 0 h 6327927"/>
              <a:gd name="connsiteX1" fmla="*/ 2502569 w 6039853"/>
              <a:gd name="connsiteY1" fmla="*/ 1925053 h 6327927"/>
              <a:gd name="connsiteX2" fmla="*/ 2671011 w 6039853"/>
              <a:gd name="connsiteY2" fmla="*/ 4932948 h 6327927"/>
              <a:gd name="connsiteX3" fmla="*/ 6039853 w 6039853"/>
              <a:gd name="connsiteY3" fmla="*/ 6304548 h 6327927"/>
              <a:gd name="connsiteX4" fmla="*/ 5967664 w 6039853"/>
              <a:gd name="connsiteY4" fmla="*/ 0 h 6327927"/>
              <a:gd name="connsiteX5" fmla="*/ 0 w 6039853"/>
              <a:gd name="connsiteY5" fmla="*/ 0 h 6327927"/>
              <a:gd name="connsiteX0" fmla="*/ 0 w 6039853"/>
              <a:gd name="connsiteY0" fmla="*/ 0 h 6327927"/>
              <a:gd name="connsiteX1" fmla="*/ 2502569 w 6039853"/>
              <a:gd name="connsiteY1" fmla="*/ 1925053 h 6327927"/>
              <a:gd name="connsiteX2" fmla="*/ 2839453 w 6039853"/>
              <a:gd name="connsiteY2" fmla="*/ 4932948 h 6327927"/>
              <a:gd name="connsiteX3" fmla="*/ 6039853 w 6039853"/>
              <a:gd name="connsiteY3" fmla="*/ 6304548 h 6327927"/>
              <a:gd name="connsiteX4" fmla="*/ 5967664 w 6039853"/>
              <a:gd name="connsiteY4" fmla="*/ 0 h 6327927"/>
              <a:gd name="connsiteX5" fmla="*/ 0 w 6039853"/>
              <a:gd name="connsiteY5" fmla="*/ 0 h 6327927"/>
              <a:gd name="connsiteX0" fmla="*/ 0 w 6039853"/>
              <a:gd name="connsiteY0" fmla="*/ 0 h 6327927"/>
              <a:gd name="connsiteX1" fmla="*/ 2502569 w 6039853"/>
              <a:gd name="connsiteY1" fmla="*/ 1925053 h 6327927"/>
              <a:gd name="connsiteX2" fmla="*/ 2839453 w 6039853"/>
              <a:gd name="connsiteY2" fmla="*/ 4932948 h 6327927"/>
              <a:gd name="connsiteX3" fmla="*/ 6039853 w 6039853"/>
              <a:gd name="connsiteY3" fmla="*/ 6304548 h 6327927"/>
              <a:gd name="connsiteX4" fmla="*/ 5967664 w 6039853"/>
              <a:gd name="connsiteY4" fmla="*/ 0 h 6327927"/>
              <a:gd name="connsiteX5" fmla="*/ 0 w 6039853"/>
              <a:gd name="connsiteY5" fmla="*/ 0 h 6327927"/>
              <a:gd name="connsiteX0" fmla="*/ 0 w 6039853"/>
              <a:gd name="connsiteY0" fmla="*/ 0 h 6354071"/>
              <a:gd name="connsiteX1" fmla="*/ 2502569 w 6039853"/>
              <a:gd name="connsiteY1" fmla="*/ 1925053 h 6354071"/>
              <a:gd name="connsiteX2" fmla="*/ 2839453 w 6039853"/>
              <a:gd name="connsiteY2" fmla="*/ 4932948 h 6354071"/>
              <a:gd name="connsiteX3" fmla="*/ 6039853 w 6039853"/>
              <a:gd name="connsiteY3" fmla="*/ 6304548 h 6354071"/>
              <a:gd name="connsiteX4" fmla="*/ 5967664 w 6039853"/>
              <a:gd name="connsiteY4" fmla="*/ 0 h 6354071"/>
              <a:gd name="connsiteX5" fmla="*/ 0 w 6039853"/>
              <a:gd name="connsiteY5" fmla="*/ 0 h 6354071"/>
              <a:gd name="connsiteX0" fmla="*/ 0 w 6039853"/>
              <a:gd name="connsiteY0" fmla="*/ 0 h 6354071"/>
              <a:gd name="connsiteX1" fmla="*/ 2502569 w 6039853"/>
              <a:gd name="connsiteY1" fmla="*/ 1925053 h 6354071"/>
              <a:gd name="connsiteX2" fmla="*/ 2839453 w 6039853"/>
              <a:gd name="connsiteY2" fmla="*/ 4932948 h 6354071"/>
              <a:gd name="connsiteX3" fmla="*/ 6039853 w 6039853"/>
              <a:gd name="connsiteY3" fmla="*/ 6304548 h 6354071"/>
              <a:gd name="connsiteX4" fmla="*/ 6005764 w 6039853"/>
              <a:gd name="connsiteY4" fmla="*/ 0 h 6354071"/>
              <a:gd name="connsiteX5" fmla="*/ 0 w 6039853"/>
              <a:gd name="connsiteY5" fmla="*/ 0 h 6354071"/>
              <a:gd name="connsiteX0" fmla="*/ 0 w 6005764"/>
              <a:gd name="connsiteY0" fmla="*/ 0 h 6290613"/>
              <a:gd name="connsiteX1" fmla="*/ 2502569 w 6005764"/>
              <a:gd name="connsiteY1" fmla="*/ 1925053 h 6290613"/>
              <a:gd name="connsiteX2" fmla="*/ 2839453 w 6005764"/>
              <a:gd name="connsiteY2" fmla="*/ 4932948 h 6290613"/>
              <a:gd name="connsiteX3" fmla="*/ 6001753 w 6005764"/>
              <a:gd name="connsiteY3" fmla="*/ 6266448 h 6290613"/>
              <a:gd name="connsiteX4" fmla="*/ 6005764 w 6005764"/>
              <a:gd name="connsiteY4" fmla="*/ 0 h 6290613"/>
              <a:gd name="connsiteX5" fmla="*/ 0 w 6005764"/>
              <a:gd name="connsiteY5" fmla="*/ 0 h 6290613"/>
              <a:gd name="connsiteX0" fmla="*/ 0 w 6005764"/>
              <a:gd name="connsiteY0" fmla="*/ 0 h 6300010"/>
              <a:gd name="connsiteX1" fmla="*/ 2502569 w 6005764"/>
              <a:gd name="connsiteY1" fmla="*/ 1925053 h 6300010"/>
              <a:gd name="connsiteX2" fmla="*/ 2839453 w 6005764"/>
              <a:gd name="connsiteY2" fmla="*/ 4932948 h 6300010"/>
              <a:gd name="connsiteX3" fmla="*/ 6001753 w 6005764"/>
              <a:gd name="connsiteY3" fmla="*/ 6266448 h 6300010"/>
              <a:gd name="connsiteX4" fmla="*/ 6005764 w 6005764"/>
              <a:gd name="connsiteY4" fmla="*/ 0 h 6300010"/>
              <a:gd name="connsiteX5" fmla="*/ 0 w 6005764"/>
              <a:gd name="connsiteY5" fmla="*/ 0 h 6300010"/>
              <a:gd name="connsiteX0" fmla="*/ 0 w 6005764"/>
              <a:gd name="connsiteY0" fmla="*/ 0 h 6301252"/>
              <a:gd name="connsiteX1" fmla="*/ 2502569 w 6005764"/>
              <a:gd name="connsiteY1" fmla="*/ 1925053 h 6301252"/>
              <a:gd name="connsiteX2" fmla="*/ 2839453 w 6005764"/>
              <a:gd name="connsiteY2" fmla="*/ 4932948 h 6301252"/>
              <a:gd name="connsiteX3" fmla="*/ 6001753 w 6005764"/>
              <a:gd name="connsiteY3" fmla="*/ 6266448 h 6301252"/>
              <a:gd name="connsiteX4" fmla="*/ 6005764 w 6005764"/>
              <a:gd name="connsiteY4" fmla="*/ 0 h 6301252"/>
              <a:gd name="connsiteX5" fmla="*/ 0 w 6005764"/>
              <a:gd name="connsiteY5" fmla="*/ 0 h 6301252"/>
              <a:gd name="connsiteX0" fmla="*/ 0 w 6005764"/>
              <a:gd name="connsiteY0" fmla="*/ 0 h 6328404"/>
              <a:gd name="connsiteX1" fmla="*/ 2502569 w 6005764"/>
              <a:gd name="connsiteY1" fmla="*/ 1925053 h 6328404"/>
              <a:gd name="connsiteX2" fmla="*/ 2839453 w 6005764"/>
              <a:gd name="connsiteY2" fmla="*/ 4932948 h 6328404"/>
              <a:gd name="connsiteX3" fmla="*/ 6001753 w 6005764"/>
              <a:gd name="connsiteY3" fmla="*/ 6266448 h 6328404"/>
              <a:gd name="connsiteX4" fmla="*/ 6005764 w 6005764"/>
              <a:gd name="connsiteY4" fmla="*/ 0 h 6328404"/>
              <a:gd name="connsiteX5" fmla="*/ 0 w 6005764"/>
              <a:gd name="connsiteY5" fmla="*/ 0 h 6328404"/>
              <a:gd name="connsiteX0" fmla="*/ 0 w 6005764"/>
              <a:gd name="connsiteY0" fmla="*/ 0 h 6321734"/>
              <a:gd name="connsiteX1" fmla="*/ 2502569 w 6005764"/>
              <a:gd name="connsiteY1" fmla="*/ 1925053 h 6321734"/>
              <a:gd name="connsiteX2" fmla="*/ 3273143 w 6005764"/>
              <a:gd name="connsiteY2" fmla="*/ 4856415 h 6321734"/>
              <a:gd name="connsiteX3" fmla="*/ 6001753 w 6005764"/>
              <a:gd name="connsiteY3" fmla="*/ 6266448 h 6321734"/>
              <a:gd name="connsiteX4" fmla="*/ 6005764 w 6005764"/>
              <a:gd name="connsiteY4" fmla="*/ 0 h 6321734"/>
              <a:gd name="connsiteX5" fmla="*/ 0 w 6005764"/>
              <a:gd name="connsiteY5" fmla="*/ 0 h 6321734"/>
              <a:gd name="connsiteX0" fmla="*/ 0 w 6005764"/>
              <a:gd name="connsiteY0" fmla="*/ 0 h 6312022"/>
              <a:gd name="connsiteX1" fmla="*/ 2502569 w 6005764"/>
              <a:gd name="connsiteY1" fmla="*/ 1925053 h 6312022"/>
              <a:gd name="connsiteX2" fmla="*/ 3273143 w 6005764"/>
              <a:gd name="connsiteY2" fmla="*/ 4856415 h 6312022"/>
              <a:gd name="connsiteX3" fmla="*/ 6001753 w 6005764"/>
              <a:gd name="connsiteY3" fmla="*/ 6266448 h 6312022"/>
              <a:gd name="connsiteX4" fmla="*/ 6005764 w 6005764"/>
              <a:gd name="connsiteY4" fmla="*/ 0 h 6312022"/>
              <a:gd name="connsiteX5" fmla="*/ 0 w 6005764"/>
              <a:gd name="connsiteY5" fmla="*/ 0 h 6312022"/>
              <a:gd name="connsiteX0" fmla="*/ 0 w 6005764"/>
              <a:gd name="connsiteY0" fmla="*/ 0 h 6312023"/>
              <a:gd name="connsiteX1" fmla="*/ 2502569 w 6005764"/>
              <a:gd name="connsiteY1" fmla="*/ 1925053 h 6312023"/>
              <a:gd name="connsiteX2" fmla="*/ 3145587 w 6005764"/>
              <a:gd name="connsiteY2" fmla="*/ 4856415 h 6312023"/>
              <a:gd name="connsiteX3" fmla="*/ 6001753 w 6005764"/>
              <a:gd name="connsiteY3" fmla="*/ 6266448 h 6312023"/>
              <a:gd name="connsiteX4" fmla="*/ 6005764 w 6005764"/>
              <a:gd name="connsiteY4" fmla="*/ 0 h 6312023"/>
              <a:gd name="connsiteX5" fmla="*/ 0 w 6005764"/>
              <a:gd name="connsiteY5" fmla="*/ 0 h 6312023"/>
              <a:gd name="connsiteX0" fmla="*/ 0 w 6005764"/>
              <a:gd name="connsiteY0" fmla="*/ 0 h 6318150"/>
              <a:gd name="connsiteX1" fmla="*/ 2502569 w 6005764"/>
              <a:gd name="connsiteY1" fmla="*/ 1925053 h 6318150"/>
              <a:gd name="connsiteX2" fmla="*/ 3145587 w 6005764"/>
              <a:gd name="connsiteY2" fmla="*/ 4856415 h 6318150"/>
              <a:gd name="connsiteX3" fmla="*/ 6001753 w 6005764"/>
              <a:gd name="connsiteY3" fmla="*/ 6266448 h 6318150"/>
              <a:gd name="connsiteX4" fmla="*/ 6005764 w 6005764"/>
              <a:gd name="connsiteY4" fmla="*/ 0 h 6318150"/>
              <a:gd name="connsiteX5" fmla="*/ 0 w 6005764"/>
              <a:gd name="connsiteY5" fmla="*/ 0 h 6318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05764" h="6318150">
                <a:moveTo>
                  <a:pt x="0" y="0"/>
                </a:moveTo>
                <a:cubicBezTo>
                  <a:pt x="66174" y="1417720"/>
                  <a:pt x="1978305" y="1115651"/>
                  <a:pt x="2502569" y="1925053"/>
                </a:cubicBezTo>
                <a:cubicBezTo>
                  <a:pt x="3026834" y="2734456"/>
                  <a:pt x="2714790" y="3661059"/>
                  <a:pt x="3145587" y="4856415"/>
                </a:cubicBezTo>
                <a:cubicBezTo>
                  <a:pt x="3576384" y="6051771"/>
                  <a:pt x="4643187" y="6477001"/>
                  <a:pt x="6001753" y="6266448"/>
                </a:cubicBezTo>
                <a:lnTo>
                  <a:pt x="6005764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tx2">
                  <a:alpha val="25000"/>
                </a:schemeClr>
              </a:gs>
              <a:gs pos="100000">
                <a:schemeClr val="accent5">
                  <a:alpha val="44000"/>
                </a:schemeClr>
              </a:gs>
            </a:gsLst>
            <a:lin ang="9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4" name="Freeform: Shape 17">
            <a:extLst>
              <a:ext uri="{FF2B5EF4-FFF2-40B4-BE49-F238E27FC236}">
                <a16:creationId xmlns:a16="http://schemas.microsoft.com/office/drawing/2014/main" id="{537305CE-F7A6-F860-F337-869272B5426D}"/>
              </a:ext>
            </a:extLst>
          </p:cNvPr>
          <p:cNvSpPr/>
          <p:nvPr userDrawn="1"/>
        </p:nvSpPr>
        <p:spPr>
          <a:xfrm>
            <a:off x="11644132" y="346872"/>
            <a:ext cx="537842" cy="1714250"/>
          </a:xfrm>
          <a:custGeom>
            <a:avLst/>
            <a:gdLst>
              <a:gd name="connsiteX0" fmla="*/ 2561234 w 2585297"/>
              <a:gd name="connsiteY0" fmla="*/ 0 h 6906127"/>
              <a:gd name="connsiteX1" fmla="*/ 780560 w 2585297"/>
              <a:gd name="connsiteY1" fmla="*/ 1852863 h 6906127"/>
              <a:gd name="connsiteX2" fmla="*/ 82728 w 2585297"/>
              <a:gd name="connsiteY2" fmla="*/ 4932948 h 6906127"/>
              <a:gd name="connsiteX3" fmla="*/ 2585297 w 2585297"/>
              <a:gd name="connsiteY3" fmla="*/ 6906127 h 6906127"/>
              <a:gd name="connsiteX4" fmla="*/ 2561234 w 2585297"/>
              <a:gd name="connsiteY4" fmla="*/ 0 h 6906127"/>
              <a:gd name="connsiteX0" fmla="*/ 2561234 w 2585297"/>
              <a:gd name="connsiteY0" fmla="*/ 10370 h 6916497"/>
              <a:gd name="connsiteX1" fmla="*/ 780560 w 2585297"/>
              <a:gd name="connsiteY1" fmla="*/ 1863233 h 6916497"/>
              <a:gd name="connsiteX2" fmla="*/ 82728 w 2585297"/>
              <a:gd name="connsiteY2" fmla="*/ 4943318 h 6916497"/>
              <a:gd name="connsiteX3" fmla="*/ 2585297 w 2585297"/>
              <a:gd name="connsiteY3" fmla="*/ 6916497 h 6916497"/>
              <a:gd name="connsiteX4" fmla="*/ 2561234 w 2585297"/>
              <a:gd name="connsiteY4" fmla="*/ 10370 h 6916497"/>
              <a:gd name="connsiteX0" fmla="*/ 2547392 w 2571455"/>
              <a:gd name="connsiteY0" fmla="*/ 8277 h 6914404"/>
              <a:gd name="connsiteX1" fmla="*/ 938168 w 2571455"/>
              <a:gd name="connsiteY1" fmla="*/ 2184990 h 6914404"/>
              <a:gd name="connsiteX2" fmla="*/ 68886 w 2571455"/>
              <a:gd name="connsiteY2" fmla="*/ 4941225 h 6914404"/>
              <a:gd name="connsiteX3" fmla="*/ 2571455 w 2571455"/>
              <a:gd name="connsiteY3" fmla="*/ 6914404 h 6914404"/>
              <a:gd name="connsiteX4" fmla="*/ 2547392 w 2571455"/>
              <a:gd name="connsiteY4" fmla="*/ 8277 h 6914404"/>
              <a:gd name="connsiteX0" fmla="*/ 2594895 w 2618958"/>
              <a:gd name="connsiteY0" fmla="*/ 8277 h 6914404"/>
              <a:gd name="connsiteX1" fmla="*/ 985671 w 2618958"/>
              <a:gd name="connsiteY1" fmla="*/ 2184990 h 6914404"/>
              <a:gd name="connsiteX2" fmla="*/ 116389 w 2618958"/>
              <a:gd name="connsiteY2" fmla="*/ 4941225 h 6914404"/>
              <a:gd name="connsiteX3" fmla="*/ 2618958 w 2618958"/>
              <a:gd name="connsiteY3" fmla="*/ 6914404 h 6914404"/>
              <a:gd name="connsiteX4" fmla="*/ 2594895 w 2618958"/>
              <a:gd name="connsiteY4" fmla="*/ 8277 h 6914404"/>
              <a:gd name="connsiteX0" fmla="*/ 2594895 w 2618958"/>
              <a:gd name="connsiteY0" fmla="*/ 8277 h 6914404"/>
              <a:gd name="connsiteX1" fmla="*/ 985671 w 2618958"/>
              <a:gd name="connsiteY1" fmla="*/ 2184990 h 6914404"/>
              <a:gd name="connsiteX2" fmla="*/ 116389 w 2618958"/>
              <a:gd name="connsiteY2" fmla="*/ 4941225 h 6914404"/>
              <a:gd name="connsiteX3" fmla="*/ 2618958 w 2618958"/>
              <a:gd name="connsiteY3" fmla="*/ 6914404 h 6914404"/>
              <a:gd name="connsiteX4" fmla="*/ 2594895 w 2618958"/>
              <a:gd name="connsiteY4" fmla="*/ 8277 h 6914404"/>
              <a:gd name="connsiteX0" fmla="*/ 2594895 w 2618958"/>
              <a:gd name="connsiteY0" fmla="*/ 8277 h 6914404"/>
              <a:gd name="connsiteX1" fmla="*/ 985671 w 2618958"/>
              <a:gd name="connsiteY1" fmla="*/ 2184990 h 6914404"/>
              <a:gd name="connsiteX2" fmla="*/ 116389 w 2618958"/>
              <a:gd name="connsiteY2" fmla="*/ 4941225 h 6914404"/>
              <a:gd name="connsiteX3" fmla="*/ 2618958 w 2618958"/>
              <a:gd name="connsiteY3" fmla="*/ 6914404 h 6914404"/>
              <a:gd name="connsiteX4" fmla="*/ 2594895 w 2618958"/>
              <a:gd name="connsiteY4" fmla="*/ 8277 h 6914404"/>
              <a:gd name="connsiteX0" fmla="*/ 2594895 w 2618958"/>
              <a:gd name="connsiteY0" fmla="*/ 8277 h 6914404"/>
              <a:gd name="connsiteX1" fmla="*/ 985671 w 2618958"/>
              <a:gd name="connsiteY1" fmla="*/ 2184990 h 6914404"/>
              <a:gd name="connsiteX2" fmla="*/ 116389 w 2618958"/>
              <a:gd name="connsiteY2" fmla="*/ 4941225 h 6914404"/>
              <a:gd name="connsiteX3" fmla="*/ 2618958 w 2618958"/>
              <a:gd name="connsiteY3" fmla="*/ 6914404 h 6914404"/>
              <a:gd name="connsiteX4" fmla="*/ 2594895 w 2618958"/>
              <a:gd name="connsiteY4" fmla="*/ 8277 h 6914404"/>
              <a:gd name="connsiteX0" fmla="*/ 2517149 w 2541212"/>
              <a:gd name="connsiteY0" fmla="*/ 8277 h 6914404"/>
              <a:gd name="connsiteX1" fmla="*/ 907925 w 2541212"/>
              <a:gd name="connsiteY1" fmla="*/ 2184990 h 6914404"/>
              <a:gd name="connsiteX2" fmla="*/ 38643 w 2541212"/>
              <a:gd name="connsiteY2" fmla="*/ 4941225 h 6914404"/>
              <a:gd name="connsiteX3" fmla="*/ 2541212 w 2541212"/>
              <a:gd name="connsiteY3" fmla="*/ 6914404 h 6914404"/>
              <a:gd name="connsiteX4" fmla="*/ 2517149 w 2541212"/>
              <a:gd name="connsiteY4" fmla="*/ 8277 h 6914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212" h="6914404">
                <a:moveTo>
                  <a:pt x="2517149" y="8277"/>
                </a:moveTo>
                <a:cubicBezTo>
                  <a:pt x="614154" y="-124071"/>
                  <a:pt x="1321009" y="1362832"/>
                  <a:pt x="907925" y="2184990"/>
                </a:cubicBezTo>
                <a:cubicBezTo>
                  <a:pt x="494841" y="3007148"/>
                  <a:pt x="-166896" y="3508464"/>
                  <a:pt x="38643" y="4941225"/>
                </a:cubicBezTo>
                <a:cubicBezTo>
                  <a:pt x="358482" y="6183486"/>
                  <a:pt x="1573672" y="6806120"/>
                  <a:pt x="2541212" y="6914404"/>
                </a:cubicBezTo>
                <a:lnTo>
                  <a:pt x="2517149" y="8277"/>
                </a:lnTo>
                <a:close/>
              </a:path>
            </a:pathLst>
          </a:custGeom>
          <a:gradFill>
            <a:gsLst>
              <a:gs pos="2000">
                <a:schemeClr val="accent1"/>
              </a:gs>
              <a:gs pos="100000">
                <a:schemeClr val="accent5"/>
              </a:gs>
            </a:gsLst>
            <a:path path="circle">
              <a:fillToRect l="50000" t="-80000" r="50000" b="18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5" name="Rectangle: Rounded Corners 1">
            <a:extLst>
              <a:ext uri="{FF2B5EF4-FFF2-40B4-BE49-F238E27FC236}">
                <a16:creationId xmlns:a16="http://schemas.microsoft.com/office/drawing/2014/main" id="{1BACAE18-4886-DCE0-381B-31C44201632E}"/>
              </a:ext>
            </a:extLst>
          </p:cNvPr>
          <p:cNvSpPr/>
          <p:nvPr userDrawn="1"/>
        </p:nvSpPr>
        <p:spPr>
          <a:xfrm>
            <a:off x="853762" y="0"/>
            <a:ext cx="10465625" cy="6858000"/>
          </a:xfrm>
          <a:prstGeom prst="roundRect">
            <a:avLst>
              <a:gd name="adj" fmla="val 0"/>
            </a:avLst>
          </a:prstGeom>
          <a:solidFill>
            <a:schemeClr val="accent5">
              <a:alpha val="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6" name="Picture Placeholder 10">
            <a:extLst>
              <a:ext uri="{FF2B5EF4-FFF2-40B4-BE49-F238E27FC236}">
                <a16:creationId xmlns:a16="http://schemas.microsoft.com/office/drawing/2014/main" id="{1CBD7C4D-B917-E3AF-30CB-0298C17A3B2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877176" y="2428875"/>
            <a:ext cx="1066800" cy="1066800"/>
          </a:xfrm>
          <a:noFill/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9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511A63B1-1F33-49C5-3C95-2F5E4EB9800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00168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D9FE74D0-0009-0FA6-62BE-48131D31DCF5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500168" y="3809747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9" name="Picture Placeholder 10">
            <a:extLst>
              <a:ext uri="{FF2B5EF4-FFF2-40B4-BE49-F238E27FC236}">
                <a16:creationId xmlns:a16="http://schemas.microsoft.com/office/drawing/2014/main" id="{82B5BFDE-3CE1-2B90-7919-4EA65B6F970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26270" y="2428875"/>
            <a:ext cx="1066800" cy="1066800"/>
          </a:xfrm>
          <a:noFill/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6F02E143-5ACE-171B-E5C6-4CB63089DFEC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49262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BFEAE72F-BA45-CB9A-B491-BBA18B79CE9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49262" y="3809747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2" name="Picture Placeholder 10">
            <a:extLst>
              <a:ext uri="{FF2B5EF4-FFF2-40B4-BE49-F238E27FC236}">
                <a16:creationId xmlns:a16="http://schemas.microsoft.com/office/drawing/2014/main" id="{CFEC59E1-99EC-18E2-803D-579B034C79BB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6655584" y="2428875"/>
            <a:ext cx="1066800" cy="1066800"/>
          </a:xfrm>
          <a:noFill/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2026DDA1-7462-A08A-E89E-1454A66E88B2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198355" y="3654378"/>
            <a:ext cx="2105135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E912AE18-BB19-7309-89EE-41A8979899E0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095999" y="3809747"/>
            <a:ext cx="2299855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45" name="Picture Placeholder 10">
            <a:extLst>
              <a:ext uri="{FF2B5EF4-FFF2-40B4-BE49-F238E27FC236}">
                <a16:creationId xmlns:a16="http://schemas.microsoft.com/office/drawing/2014/main" id="{117A3817-22B0-E523-D5BA-43385A23852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136814" y="2428875"/>
            <a:ext cx="1066800" cy="1066800"/>
          </a:xfrm>
          <a:noFill/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6033B979-49E0-B210-5392-D6EBBA96784F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759806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75C0FE82-7954-9B7F-B16C-55926B8E3E3D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4480" y="3809747"/>
            <a:ext cx="184412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48" name="Picture Placeholder 10">
            <a:extLst>
              <a:ext uri="{FF2B5EF4-FFF2-40B4-BE49-F238E27FC236}">
                <a16:creationId xmlns:a16="http://schemas.microsoft.com/office/drawing/2014/main" id="{71428479-59A7-0287-D4A8-BE43372B86F5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877176" y="4287711"/>
            <a:ext cx="1066800" cy="1066800"/>
          </a:xfrm>
          <a:noFill/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9" name="Text Placeholder 2">
            <a:extLst>
              <a:ext uri="{FF2B5EF4-FFF2-40B4-BE49-F238E27FC236}">
                <a16:creationId xmlns:a16="http://schemas.microsoft.com/office/drawing/2014/main" id="{F96A4F35-C39B-E58D-9FD1-05206BDAB756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1500168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0" name="Text Placeholder 2">
            <a:extLst>
              <a:ext uri="{FF2B5EF4-FFF2-40B4-BE49-F238E27FC236}">
                <a16:creationId xmlns:a16="http://schemas.microsoft.com/office/drawing/2014/main" id="{A1132748-EA4D-7132-D8F9-5A2A3B391DB4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1500168" y="5668583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1" name="Picture Placeholder 10">
            <a:extLst>
              <a:ext uri="{FF2B5EF4-FFF2-40B4-BE49-F238E27FC236}">
                <a16:creationId xmlns:a16="http://schemas.microsoft.com/office/drawing/2014/main" id="{3D48439B-3E8B-91B7-F2EF-155C3942900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226270" y="4287711"/>
            <a:ext cx="1066800" cy="1066800"/>
          </a:xfrm>
          <a:noFill/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Text Placeholder 2">
            <a:extLst>
              <a:ext uri="{FF2B5EF4-FFF2-40B4-BE49-F238E27FC236}">
                <a16:creationId xmlns:a16="http://schemas.microsoft.com/office/drawing/2014/main" id="{CDD63C87-17EE-DF9B-922F-7615C8E54D73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3849262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AA69A869-ACE6-3F94-D2DF-017EC9016419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3849262" y="5668583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4" name="Picture Placeholder 10">
            <a:extLst>
              <a:ext uri="{FF2B5EF4-FFF2-40B4-BE49-F238E27FC236}">
                <a16:creationId xmlns:a16="http://schemas.microsoft.com/office/drawing/2014/main" id="{C6B4560D-A50D-B3C3-D5DE-CF5DE1E0D867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6655584" y="4287711"/>
            <a:ext cx="1066800" cy="1066800"/>
          </a:xfrm>
          <a:noFill/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5" name="Text Placeholder 2">
            <a:extLst>
              <a:ext uri="{FF2B5EF4-FFF2-40B4-BE49-F238E27FC236}">
                <a16:creationId xmlns:a16="http://schemas.microsoft.com/office/drawing/2014/main" id="{D397E7BD-5B1A-8D7F-FE39-146ED277E801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6339926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6" name="Text Placeholder 2">
            <a:extLst>
              <a:ext uri="{FF2B5EF4-FFF2-40B4-BE49-F238E27FC236}">
                <a16:creationId xmlns:a16="http://schemas.microsoft.com/office/drawing/2014/main" id="{62528C8D-D849-9081-1DF7-F4827DEF467E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6339926" y="5668583"/>
            <a:ext cx="1813474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7" name="Picture Placeholder 10">
            <a:extLst>
              <a:ext uri="{FF2B5EF4-FFF2-40B4-BE49-F238E27FC236}">
                <a16:creationId xmlns:a16="http://schemas.microsoft.com/office/drawing/2014/main" id="{EB093498-33AA-626C-6FD2-0C3022710D26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9136814" y="4287711"/>
            <a:ext cx="1066800" cy="1066800"/>
          </a:xfrm>
          <a:noFill/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8" name="Text Placeholder 2">
            <a:extLst>
              <a:ext uri="{FF2B5EF4-FFF2-40B4-BE49-F238E27FC236}">
                <a16:creationId xmlns:a16="http://schemas.microsoft.com/office/drawing/2014/main" id="{1DD466EA-4AB9-7DA1-5FA3-AA678A8E4E66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8759806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9" name="Text Placeholder 2">
            <a:extLst>
              <a:ext uri="{FF2B5EF4-FFF2-40B4-BE49-F238E27FC236}">
                <a16:creationId xmlns:a16="http://schemas.microsoft.com/office/drawing/2014/main" id="{498AF95F-B450-AE31-B40E-CF5EC3DB258C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8744480" y="5668583"/>
            <a:ext cx="184412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6647D0-2DAC-43ED-87F5-A7414E857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1273"/>
            <a:ext cx="10515600" cy="859415"/>
          </a:xfrm>
        </p:spPr>
        <p:txBody>
          <a:bodyPr>
            <a:normAutofit/>
          </a:bodyPr>
          <a:lstStyle>
            <a:lvl1pPr algn="ctr">
              <a:defRPr sz="36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4F55DA-590C-AC00-ABB3-B63647043C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en-US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35D4DAB5-175C-1A68-2D75-B32FADDAA719}"/>
              </a:ext>
            </a:extLst>
          </p:cNvPr>
          <p:cNvSpPr txBox="1">
            <a:spLocks/>
          </p:cNvSpPr>
          <p:nvPr userDrawn="1"/>
        </p:nvSpPr>
        <p:spPr>
          <a:xfrm>
            <a:off x="4159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2A6C7AB-A877-C342-9CE7-90563939BDE3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2B5B9399-B11B-2551-89FD-488E4D0F72E6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136525" y="6356350"/>
            <a:ext cx="40579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>
                    <a:alpha val="8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EF5D938B-6AB8-42CB-990C-9CE12F21A291}" type="datetimeyyyy">
              <a:rPr lang="es-ES" smtClean="0"/>
              <a:pPr/>
              <a:t>2025</a:t>
            </a:fld>
            <a:r>
              <a:rPr lang="es-ES"/>
              <a:t> | El poder oculto de las CLIs | Pepe Fabra Valverde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252231"/>
      </p:ext>
    </p:extLst>
  </p:cSld>
  <p:clrMapOvr>
    <a:masterClrMapping/>
  </p:clrMapOvr>
  <p:hf hdr="0" ftr="0"/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91;p7">
            <a:extLst>
              <a:ext uri="{FF2B5EF4-FFF2-40B4-BE49-F238E27FC236}">
                <a16:creationId xmlns:a16="http://schemas.microsoft.com/office/drawing/2014/main" id="{32C4D267-5295-25B8-C558-6500029D51DB}"/>
              </a:ext>
            </a:extLst>
          </p:cNvPr>
          <p:cNvSpPr/>
          <p:nvPr userDrawn="1"/>
        </p:nvSpPr>
        <p:spPr>
          <a:xfrm>
            <a:off x="0" y="5533696"/>
            <a:ext cx="12192000" cy="1324303"/>
          </a:xfrm>
          <a:prstGeom prst="rect">
            <a:avLst/>
          </a:prstGeom>
          <a:gradFill>
            <a:gsLst>
              <a:gs pos="0">
                <a:srgbClr val="181B2C">
                  <a:alpha val="25000"/>
                </a:srgbClr>
              </a:gs>
              <a:gs pos="100000">
                <a:schemeClr val="accent5">
                  <a:alpha val="44000"/>
                </a:schemeClr>
              </a:gs>
            </a:gsLst>
            <a:lin ang="90000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SmartArt Placeholder 6">
            <a:extLst>
              <a:ext uri="{FF2B5EF4-FFF2-40B4-BE49-F238E27FC236}">
                <a16:creationId xmlns:a16="http://schemas.microsoft.com/office/drawing/2014/main" id="{7F2C91D3-CC1B-AE8A-019B-9D228DDD6A5D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>
          <a:xfrm>
            <a:off x="838200" y="1756063"/>
            <a:ext cx="10515600" cy="4100225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/>
              <a:t>Click icon to add SmartArt graphic</a:t>
            </a:r>
            <a:endParaRPr lang="en-US" dirty="0"/>
          </a:p>
        </p:txBody>
      </p:sp>
      <p:grpSp>
        <p:nvGrpSpPr>
          <p:cNvPr id="9" name="Google Shape;155;p38">
            <a:extLst>
              <a:ext uri="{FF2B5EF4-FFF2-40B4-BE49-F238E27FC236}">
                <a16:creationId xmlns:a16="http://schemas.microsoft.com/office/drawing/2014/main" id="{689B5C8C-9E03-8B42-D7B8-229779F4D366}"/>
              </a:ext>
            </a:extLst>
          </p:cNvPr>
          <p:cNvGrpSpPr/>
          <p:nvPr userDrawn="1"/>
        </p:nvGrpSpPr>
        <p:grpSpPr>
          <a:xfrm>
            <a:off x="9975353" y="3142478"/>
            <a:ext cx="2136984" cy="3605697"/>
            <a:chOff x="9975353" y="3142478"/>
            <a:chExt cx="2136984" cy="3605697"/>
          </a:xfrm>
          <a:solidFill>
            <a:schemeClr val="bg1">
              <a:lumMod val="75000"/>
            </a:schemeClr>
          </a:solidFill>
        </p:grpSpPr>
        <p:sp>
          <p:nvSpPr>
            <p:cNvPr id="10" name="Google Shape;156;p38">
              <a:extLst>
                <a:ext uri="{FF2B5EF4-FFF2-40B4-BE49-F238E27FC236}">
                  <a16:creationId xmlns:a16="http://schemas.microsoft.com/office/drawing/2014/main" id="{37B47AB8-528A-AD34-EC42-FBD9D9C12F62}"/>
                </a:ext>
              </a:extLst>
            </p:cNvPr>
            <p:cNvSpPr/>
            <p:nvPr/>
          </p:nvSpPr>
          <p:spPr>
            <a:xfrm>
              <a:off x="9975353" y="3142478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1" name="Google Shape;157;p38">
              <a:extLst>
                <a:ext uri="{FF2B5EF4-FFF2-40B4-BE49-F238E27FC236}">
                  <a16:creationId xmlns:a16="http://schemas.microsoft.com/office/drawing/2014/main" id="{41773181-334D-106B-6A6A-FF06331345C0}"/>
                </a:ext>
              </a:extLst>
            </p:cNvPr>
            <p:cNvSpPr/>
            <p:nvPr/>
          </p:nvSpPr>
          <p:spPr>
            <a:xfrm>
              <a:off x="10124729" y="3142478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2" name="Google Shape;158;p38">
              <a:extLst>
                <a:ext uri="{FF2B5EF4-FFF2-40B4-BE49-F238E27FC236}">
                  <a16:creationId xmlns:a16="http://schemas.microsoft.com/office/drawing/2014/main" id="{7CE08F9E-14BB-F8D2-B746-2CB6C867F919}"/>
                </a:ext>
              </a:extLst>
            </p:cNvPr>
            <p:cNvSpPr/>
            <p:nvPr/>
          </p:nvSpPr>
          <p:spPr>
            <a:xfrm>
              <a:off x="10274105" y="3142478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3" name="Google Shape;159;p38">
              <a:extLst>
                <a:ext uri="{FF2B5EF4-FFF2-40B4-BE49-F238E27FC236}">
                  <a16:creationId xmlns:a16="http://schemas.microsoft.com/office/drawing/2014/main" id="{3CE7005C-59B0-0AF4-3F36-F82A4ABDE034}"/>
                </a:ext>
              </a:extLst>
            </p:cNvPr>
            <p:cNvSpPr/>
            <p:nvPr/>
          </p:nvSpPr>
          <p:spPr>
            <a:xfrm>
              <a:off x="10423481" y="3142478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4" name="Google Shape;160;p38">
              <a:extLst>
                <a:ext uri="{FF2B5EF4-FFF2-40B4-BE49-F238E27FC236}">
                  <a16:creationId xmlns:a16="http://schemas.microsoft.com/office/drawing/2014/main" id="{46F3A05A-66AC-CE4A-ADDB-76896FDD4B29}"/>
                </a:ext>
              </a:extLst>
            </p:cNvPr>
            <p:cNvSpPr/>
            <p:nvPr/>
          </p:nvSpPr>
          <p:spPr>
            <a:xfrm>
              <a:off x="10572857" y="3142478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5" name="Google Shape;161;p38">
              <a:extLst>
                <a:ext uri="{FF2B5EF4-FFF2-40B4-BE49-F238E27FC236}">
                  <a16:creationId xmlns:a16="http://schemas.microsoft.com/office/drawing/2014/main" id="{A51977A0-1A4B-E5A5-DBD2-6C82E2157DE2}"/>
                </a:ext>
              </a:extLst>
            </p:cNvPr>
            <p:cNvSpPr/>
            <p:nvPr/>
          </p:nvSpPr>
          <p:spPr>
            <a:xfrm>
              <a:off x="10722233" y="3142478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6" name="Google Shape;162;p38">
              <a:extLst>
                <a:ext uri="{FF2B5EF4-FFF2-40B4-BE49-F238E27FC236}">
                  <a16:creationId xmlns:a16="http://schemas.microsoft.com/office/drawing/2014/main" id="{22D967BC-2692-66B6-7082-F6E093967412}"/>
                </a:ext>
              </a:extLst>
            </p:cNvPr>
            <p:cNvSpPr/>
            <p:nvPr/>
          </p:nvSpPr>
          <p:spPr>
            <a:xfrm>
              <a:off x="10871609" y="3142478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7" name="Google Shape;163;p38">
              <a:extLst>
                <a:ext uri="{FF2B5EF4-FFF2-40B4-BE49-F238E27FC236}">
                  <a16:creationId xmlns:a16="http://schemas.microsoft.com/office/drawing/2014/main" id="{8A0007B9-62BB-EB04-C91B-AF20BE4E2F8B}"/>
                </a:ext>
              </a:extLst>
            </p:cNvPr>
            <p:cNvSpPr/>
            <p:nvPr/>
          </p:nvSpPr>
          <p:spPr>
            <a:xfrm>
              <a:off x="11020985" y="3142478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8" name="Google Shape;164;p38">
              <a:extLst>
                <a:ext uri="{FF2B5EF4-FFF2-40B4-BE49-F238E27FC236}">
                  <a16:creationId xmlns:a16="http://schemas.microsoft.com/office/drawing/2014/main" id="{2827B3A3-4770-50AA-B94C-A92D1C819D0E}"/>
                </a:ext>
              </a:extLst>
            </p:cNvPr>
            <p:cNvSpPr/>
            <p:nvPr/>
          </p:nvSpPr>
          <p:spPr>
            <a:xfrm>
              <a:off x="11170361" y="3142478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9" name="Google Shape;165;p38">
              <a:extLst>
                <a:ext uri="{FF2B5EF4-FFF2-40B4-BE49-F238E27FC236}">
                  <a16:creationId xmlns:a16="http://schemas.microsoft.com/office/drawing/2014/main" id="{D2406BC7-A0E3-AE8F-4A6F-F46E660AD834}"/>
                </a:ext>
              </a:extLst>
            </p:cNvPr>
            <p:cNvSpPr/>
            <p:nvPr/>
          </p:nvSpPr>
          <p:spPr>
            <a:xfrm>
              <a:off x="11319737" y="3142478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0" name="Google Shape;166;p38">
              <a:extLst>
                <a:ext uri="{FF2B5EF4-FFF2-40B4-BE49-F238E27FC236}">
                  <a16:creationId xmlns:a16="http://schemas.microsoft.com/office/drawing/2014/main" id="{52F792D5-ECEC-B65A-0751-4D74CD3FD220}"/>
                </a:ext>
              </a:extLst>
            </p:cNvPr>
            <p:cNvSpPr/>
            <p:nvPr/>
          </p:nvSpPr>
          <p:spPr>
            <a:xfrm>
              <a:off x="11469113" y="3142478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1" name="Google Shape;167;p38">
              <a:extLst>
                <a:ext uri="{FF2B5EF4-FFF2-40B4-BE49-F238E27FC236}">
                  <a16:creationId xmlns:a16="http://schemas.microsoft.com/office/drawing/2014/main" id="{3CEC2B25-425D-4DA3-EEF5-857AC4DCEB4B}"/>
                </a:ext>
              </a:extLst>
            </p:cNvPr>
            <p:cNvSpPr/>
            <p:nvPr/>
          </p:nvSpPr>
          <p:spPr>
            <a:xfrm>
              <a:off x="11618489" y="3142478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2" name="Google Shape;168;p38">
              <a:extLst>
                <a:ext uri="{FF2B5EF4-FFF2-40B4-BE49-F238E27FC236}">
                  <a16:creationId xmlns:a16="http://schemas.microsoft.com/office/drawing/2014/main" id="{57C40630-D392-7078-237A-274D96400A19}"/>
                </a:ext>
              </a:extLst>
            </p:cNvPr>
            <p:cNvSpPr/>
            <p:nvPr/>
          </p:nvSpPr>
          <p:spPr>
            <a:xfrm>
              <a:off x="11767865" y="3142478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3" name="Google Shape;169;p38">
              <a:extLst>
                <a:ext uri="{FF2B5EF4-FFF2-40B4-BE49-F238E27FC236}">
                  <a16:creationId xmlns:a16="http://schemas.microsoft.com/office/drawing/2014/main" id="{508529FD-DF1E-67CC-F69B-DEED8CC7EE81}"/>
                </a:ext>
              </a:extLst>
            </p:cNvPr>
            <p:cNvSpPr/>
            <p:nvPr/>
          </p:nvSpPr>
          <p:spPr>
            <a:xfrm>
              <a:off x="11917241" y="3142478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4" name="Google Shape;170;p38">
              <a:extLst>
                <a:ext uri="{FF2B5EF4-FFF2-40B4-BE49-F238E27FC236}">
                  <a16:creationId xmlns:a16="http://schemas.microsoft.com/office/drawing/2014/main" id="{310529FF-73A7-4A00-F41A-3BA1C473052A}"/>
                </a:ext>
              </a:extLst>
            </p:cNvPr>
            <p:cNvSpPr/>
            <p:nvPr/>
          </p:nvSpPr>
          <p:spPr>
            <a:xfrm>
              <a:off x="12066617" y="3142478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5" name="Google Shape;171;p38">
              <a:extLst>
                <a:ext uri="{FF2B5EF4-FFF2-40B4-BE49-F238E27FC236}">
                  <a16:creationId xmlns:a16="http://schemas.microsoft.com/office/drawing/2014/main" id="{A82F2A46-A65A-65F3-5254-02D6C634C6E7}"/>
                </a:ext>
              </a:extLst>
            </p:cNvPr>
            <p:cNvSpPr/>
            <p:nvPr/>
          </p:nvSpPr>
          <p:spPr>
            <a:xfrm>
              <a:off x="9975353" y="3298649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6" name="Google Shape;172;p38">
              <a:extLst>
                <a:ext uri="{FF2B5EF4-FFF2-40B4-BE49-F238E27FC236}">
                  <a16:creationId xmlns:a16="http://schemas.microsoft.com/office/drawing/2014/main" id="{51F2D637-9713-B395-54D0-0FAA238295CA}"/>
                </a:ext>
              </a:extLst>
            </p:cNvPr>
            <p:cNvSpPr/>
            <p:nvPr/>
          </p:nvSpPr>
          <p:spPr>
            <a:xfrm>
              <a:off x="10124729" y="3298649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7" name="Google Shape;173;p38">
              <a:extLst>
                <a:ext uri="{FF2B5EF4-FFF2-40B4-BE49-F238E27FC236}">
                  <a16:creationId xmlns:a16="http://schemas.microsoft.com/office/drawing/2014/main" id="{C1AD12C7-D5CC-F64B-C8CE-5EE3290D9828}"/>
                </a:ext>
              </a:extLst>
            </p:cNvPr>
            <p:cNvSpPr/>
            <p:nvPr/>
          </p:nvSpPr>
          <p:spPr>
            <a:xfrm>
              <a:off x="10274105" y="3298649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8" name="Google Shape;174;p38">
              <a:extLst>
                <a:ext uri="{FF2B5EF4-FFF2-40B4-BE49-F238E27FC236}">
                  <a16:creationId xmlns:a16="http://schemas.microsoft.com/office/drawing/2014/main" id="{D2A07AE9-9598-ACB2-3F21-B6475C7C6B12}"/>
                </a:ext>
              </a:extLst>
            </p:cNvPr>
            <p:cNvSpPr/>
            <p:nvPr/>
          </p:nvSpPr>
          <p:spPr>
            <a:xfrm>
              <a:off x="10423481" y="3298649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9" name="Google Shape;175;p38">
              <a:extLst>
                <a:ext uri="{FF2B5EF4-FFF2-40B4-BE49-F238E27FC236}">
                  <a16:creationId xmlns:a16="http://schemas.microsoft.com/office/drawing/2014/main" id="{9A49A4E1-2286-F5A0-1E04-04D3A301A834}"/>
                </a:ext>
              </a:extLst>
            </p:cNvPr>
            <p:cNvSpPr/>
            <p:nvPr/>
          </p:nvSpPr>
          <p:spPr>
            <a:xfrm>
              <a:off x="10572857" y="3298649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0" name="Google Shape;176;p38">
              <a:extLst>
                <a:ext uri="{FF2B5EF4-FFF2-40B4-BE49-F238E27FC236}">
                  <a16:creationId xmlns:a16="http://schemas.microsoft.com/office/drawing/2014/main" id="{16718EAA-4ABD-CEC1-5AFA-F1FB8FB17BA8}"/>
                </a:ext>
              </a:extLst>
            </p:cNvPr>
            <p:cNvSpPr/>
            <p:nvPr/>
          </p:nvSpPr>
          <p:spPr>
            <a:xfrm>
              <a:off x="10722233" y="3298649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1" name="Google Shape;177;p38">
              <a:extLst>
                <a:ext uri="{FF2B5EF4-FFF2-40B4-BE49-F238E27FC236}">
                  <a16:creationId xmlns:a16="http://schemas.microsoft.com/office/drawing/2014/main" id="{45F12C76-0614-400D-9F0A-A17E5DB03E71}"/>
                </a:ext>
              </a:extLst>
            </p:cNvPr>
            <p:cNvSpPr/>
            <p:nvPr/>
          </p:nvSpPr>
          <p:spPr>
            <a:xfrm>
              <a:off x="10871609" y="3298649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2" name="Google Shape;178;p38">
              <a:extLst>
                <a:ext uri="{FF2B5EF4-FFF2-40B4-BE49-F238E27FC236}">
                  <a16:creationId xmlns:a16="http://schemas.microsoft.com/office/drawing/2014/main" id="{F2672853-0B69-3219-0562-589517EC0B24}"/>
                </a:ext>
              </a:extLst>
            </p:cNvPr>
            <p:cNvSpPr/>
            <p:nvPr/>
          </p:nvSpPr>
          <p:spPr>
            <a:xfrm>
              <a:off x="11020985" y="3298649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3" name="Google Shape;179;p38">
              <a:extLst>
                <a:ext uri="{FF2B5EF4-FFF2-40B4-BE49-F238E27FC236}">
                  <a16:creationId xmlns:a16="http://schemas.microsoft.com/office/drawing/2014/main" id="{8F761933-BF0A-464E-3050-9545BE15EEFA}"/>
                </a:ext>
              </a:extLst>
            </p:cNvPr>
            <p:cNvSpPr/>
            <p:nvPr/>
          </p:nvSpPr>
          <p:spPr>
            <a:xfrm>
              <a:off x="11170361" y="3298649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4" name="Google Shape;180;p38">
              <a:extLst>
                <a:ext uri="{FF2B5EF4-FFF2-40B4-BE49-F238E27FC236}">
                  <a16:creationId xmlns:a16="http://schemas.microsoft.com/office/drawing/2014/main" id="{861DBC15-90EF-6411-F62D-2DBE2BCE9934}"/>
                </a:ext>
              </a:extLst>
            </p:cNvPr>
            <p:cNvSpPr/>
            <p:nvPr/>
          </p:nvSpPr>
          <p:spPr>
            <a:xfrm>
              <a:off x="11319737" y="3298649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5" name="Google Shape;181;p38">
              <a:extLst>
                <a:ext uri="{FF2B5EF4-FFF2-40B4-BE49-F238E27FC236}">
                  <a16:creationId xmlns:a16="http://schemas.microsoft.com/office/drawing/2014/main" id="{933D3416-757C-2E6E-1A49-44AD20912F70}"/>
                </a:ext>
              </a:extLst>
            </p:cNvPr>
            <p:cNvSpPr/>
            <p:nvPr/>
          </p:nvSpPr>
          <p:spPr>
            <a:xfrm>
              <a:off x="11469113" y="3298649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6" name="Google Shape;182;p38">
              <a:extLst>
                <a:ext uri="{FF2B5EF4-FFF2-40B4-BE49-F238E27FC236}">
                  <a16:creationId xmlns:a16="http://schemas.microsoft.com/office/drawing/2014/main" id="{D69D3A85-0DB5-A21C-44C3-FC2C67E18D9C}"/>
                </a:ext>
              </a:extLst>
            </p:cNvPr>
            <p:cNvSpPr/>
            <p:nvPr/>
          </p:nvSpPr>
          <p:spPr>
            <a:xfrm>
              <a:off x="11618489" y="3298649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7" name="Google Shape;183;p38">
              <a:extLst>
                <a:ext uri="{FF2B5EF4-FFF2-40B4-BE49-F238E27FC236}">
                  <a16:creationId xmlns:a16="http://schemas.microsoft.com/office/drawing/2014/main" id="{460E693F-FF26-EDBB-77E7-36323DD63C2B}"/>
                </a:ext>
              </a:extLst>
            </p:cNvPr>
            <p:cNvSpPr/>
            <p:nvPr/>
          </p:nvSpPr>
          <p:spPr>
            <a:xfrm>
              <a:off x="11767865" y="3298649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8" name="Google Shape;184;p38">
              <a:extLst>
                <a:ext uri="{FF2B5EF4-FFF2-40B4-BE49-F238E27FC236}">
                  <a16:creationId xmlns:a16="http://schemas.microsoft.com/office/drawing/2014/main" id="{9DBAE6E9-8762-229D-919A-6FF8F186CBCD}"/>
                </a:ext>
              </a:extLst>
            </p:cNvPr>
            <p:cNvSpPr/>
            <p:nvPr/>
          </p:nvSpPr>
          <p:spPr>
            <a:xfrm>
              <a:off x="11917241" y="3298649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9" name="Google Shape;185;p38">
              <a:extLst>
                <a:ext uri="{FF2B5EF4-FFF2-40B4-BE49-F238E27FC236}">
                  <a16:creationId xmlns:a16="http://schemas.microsoft.com/office/drawing/2014/main" id="{18575F71-24B1-AEDF-7D16-3FB97E790096}"/>
                </a:ext>
              </a:extLst>
            </p:cNvPr>
            <p:cNvSpPr/>
            <p:nvPr/>
          </p:nvSpPr>
          <p:spPr>
            <a:xfrm>
              <a:off x="12066617" y="3298649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40" name="Google Shape;186;p38">
              <a:extLst>
                <a:ext uri="{FF2B5EF4-FFF2-40B4-BE49-F238E27FC236}">
                  <a16:creationId xmlns:a16="http://schemas.microsoft.com/office/drawing/2014/main" id="{87630E00-FEEA-7B45-BF90-BAD206DD34FA}"/>
                </a:ext>
              </a:extLst>
            </p:cNvPr>
            <p:cNvSpPr/>
            <p:nvPr/>
          </p:nvSpPr>
          <p:spPr>
            <a:xfrm>
              <a:off x="9975353" y="3454820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41" name="Google Shape;187;p38">
              <a:extLst>
                <a:ext uri="{FF2B5EF4-FFF2-40B4-BE49-F238E27FC236}">
                  <a16:creationId xmlns:a16="http://schemas.microsoft.com/office/drawing/2014/main" id="{B31E7BDE-65D8-8A88-518A-A1283AED617E}"/>
                </a:ext>
              </a:extLst>
            </p:cNvPr>
            <p:cNvSpPr/>
            <p:nvPr/>
          </p:nvSpPr>
          <p:spPr>
            <a:xfrm>
              <a:off x="10124729" y="3454820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42" name="Google Shape;188;p38">
              <a:extLst>
                <a:ext uri="{FF2B5EF4-FFF2-40B4-BE49-F238E27FC236}">
                  <a16:creationId xmlns:a16="http://schemas.microsoft.com/office/drawing/2014/main" id="{D8D97023-FEBB-E41D-3C82-41FF30E9AF90}"/>
                </a:ext>
              </a:extLst>
            </p:cNvPr>
            <p:cNvSpPr/>
            <p:nvPr/>
          </p:nvSpPr>
          <p:spPr>
            <a:xfrm>
              <a:off x="10274105" y="3454820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43" name="Google Shape;189;p38">
              <a:extLst>
                <a:ext uri="{FF2B5EF4-FFF2-40B4-BE49-F238E27FC236}">
                  <a16:creationId xmlns:a16="http://schemas.microsoft.com/office/drawing/2014/main" id="{76F45442-7684-01BC-424C-A2BA03CEF15F}"/>
                </a:ext>
              </a:extLst>
            </p:cNvPr>
            <p:cNvSpPr/>
            <p:nvPr/>
          </p:nvSpPr>
          <p:spPr>
            <a:xfrm>
              <a:off x="10423481" y="3454820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44" name="Google Shape;190;p38">
              <a:extLst>
                <a:ext uri="{FF2B5EF4-FFF2-40B4-BE49-F238E27FC236}">
                  <a16:creationId xmlns:a16="http://schemas.microsoft.com/office/drawing/2014/main" id="{8947E7AB-0EF9-78D7-7482-2087FF922FCF}"/>
                </a:ext>
              </a:extLst>
            </p:cNvPr>
            <p:cNvSpPr/>
            <p:nvPr/>
          </p:nvSpPr>
          <p:spPr>
            <a:xfrm>
              <a:off x="10572857" y="3454820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45" name="Google Shape;191;p38">
              <a:extLst>
                <a:ext uri="{FF2B5EF4-FFF2-40B4-BE49-F238E27FC236}">
                  <a16:creationId xmlns:a16="http://schemas.microsoft.com/office/drawing/2014/main" id="{CACE38FE-94AD-D2A9-6E9C-16B87C671767}"/>
                </a:ext>
              </a:extLst>
            </p:cNvPr>
            <p:cNvSpPr/>
            <p:nvPr/>
          </p:nvSpPr>
          <p:spPr>
            <a:xfrm>
              <a:off x="10722233" y="3454820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46" name="Google Shape;192;p38">
              <a:extLst>
                <a:ext uri="{FF2B5EF4-FFF2-40B4-BE49-F238E27FC236}">
                  <a16:creationId xmlns:a16="http://schemas.microsoft.com/office/drawing/2014/main" id="{35DE85C5-A5B7-C322-1428-D9511A3975E8}"/>
                </a:ext>
              </a:extLst>
            </p:cNvPr>
            <p:cNvSpPr/>
            <p:nvPr/>
          </p:nvSpPr>
          <p:spPr>
            <a:xfrm>
              <a:off x="10871609" y="3454820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47" name="Google Shape;193;p38">
              <a:extLst>
                <a:ext uri="{FF2B5EF4-FFF2-40B4-BE49-F238E27FC236}">
                  <a16:creationId xmlns:a16="http://schemas.microsoft.com/office/drawing/2014/main" id="{FCECD45B-D84E-857D-5D66-00EEAFFB40E9}"/>
                </a:ext>
              </a:extLst>
            </p:cNvPr>
            <p:cNvSpPr/>
            <p:nvPr/>
          </p:nvSpPr>
          <p:spPr>
            <a:xfrm>
              <a:off x="11020985" y="3454820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48" name="Google Shape;194;p38">
              <a:extLst>
                <a:ext uri="{FF2B5EF4-FFF2-40B4-BE49-F238E27FC236}">
                  <a16:creationId xmlns:a16="http://schemas.microsoft.com/office/drawing/2014/main" id="{33F58312-1470-48FA-1122-AEDF3F188C30}"/>
                </a:ext>
              </a:extLst>
            </p:cNvPr>
            <p:cNvSpPr/>
            <p:nvPr/>
          </p:nvSpPr>
          <p:spPr>
            <a:xfrm>
              <a:off x="11170361" y="3454820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49" name="Google Shape;195;p38">
              <a:extLst>
                <a:ext uri="{FF2B5EF4-FFF2-40B4-BE49-F238E27FC236}">
                  <a16:creationId xmlns:a16="http://schemas.microsoft.com/office/drawing/2014/main" id="{AA488A1F-C3B4-1CB3-936F-B51ADE1AF4F2}"/>
                </a:ext>
              </a:extLst>
            </p:cNvPr>
            <p:cNvSpPr/>
            <p:nvPr/>
          </p:nvSpPr>
          <p:spPr>
            <a:xfrm>
              <a:off x="11319737" y="3454820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50" name="Google Shape;196;p38">
              <a:extLst>
                <a:ext uri="{FF2B5EF4-FFF2-40B4-BE49-F238E27FC236}">
                  <a16:creationId xmlns:a16="http://schemas.microsoft.com/office/drawing/2014/main" id="{103ADFF0-2B16-01DC-35DE-7A59E9D8FBC6}"/>
                </a:ext>
              </a:extLst>
            </p:cNvPr>
            <p:cNvSpPr/>
            <p:nvPr/>
          </p:nvSpPr>
          <p:spPr>
            <a:xfrm>
              <a:off x="11469113" y="3454820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51" name="Google Shape;197;p38">
              <a:extLst>
                <a:ext uri="{FF2B5EF4-FFF2-40B4-BE49-F238E27FC236}">
                  <a16:creationId xmlns:a16="http://schemas.microsoft.com/office/drawing/2014/main" id="{9D3C94F2-C0C2-682F-FE30-D20A5033B831}"/>
                </a:ext>
              </a:extLst>
            </p:cNvPr>
            <p:cNvSpPr/>
            <p:nvPr/>
          </p:nvSpPr>
          <p:spPr>
            <a:xfrm>
              <a:off x="11618489" y="3454820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52" name="Google Shape;198;p38">
              <a:extLst>
                <a:ext uri="{FF2B5EF4-FFF2-40B4-BE49-F238E27FC236}">
                  <a16:creationId xmlns:a16="http://schemas.microsoft.com/office/drawing/2014/main" id="{53F4F556-F958-DC10-004F-559FA6409193}"/>
                </a:ext>
              </a:extLst>
            </p:cNvPr>
            <p:cNvSpPr/>
            <p:nvPr/>
          </p:nvSpPr>
          <p:spPr>
            <a:xfrm>
              <a:off x="11767865" y="3454820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53" name="Google Shape;199;p38">
              <a:extLst>
                <a:ext uri="{FF2B5EF4-FFF2-40B4-BE49-F238E27FC236}">
                  <a16:creationId xmlns:a16="http://schemas.microsoft.com/office/drawing/2014/main" id="{28944308-3163-8A44-2784-1F30D539E831}"/>
                </a:ext>
              </a:extLst>
            </p:cNvPr>
            <p:cNvSpPr/>
            <p:nvPr/>
          </p:nvSpPr>
          <p:spPr>
            <a:xfrm>
              <a:off x="11917241" y="3454820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54" name="Google Shape;200;p38">
              <a:extLst>
                <a:ext uri="{FF2B5EF4-FFF2-40B4-BE49-F238E27FC236}">
                  <a16:creationId xmlns:a16="http://schemas.microsoft.com/office/drawing/2014/main" id="{2A858D29-8C87-3311-CFC9-9371F90FD03E}"/>
                </a:ext>
              </a:extLst>
            </p:cNvPr>
            <p:cNvSpPr/>
            <p:nvPr/>
          </p:nvSpPr>
          <p:spPr>
            <a:xfrm>
              <a:off x="12066617" y="3454820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55" name="Google Shape;201;p38">
              <a:extLst>
                <a:ext uri="{FF2B5EF4-FFF2-40B4-BE49-F238E27FC236}">
                  <a16:creationId xmlns:a16="http://schemas.microsoft.com/office/drawing/2014/main" id="{125C3F49-8411-2FB8-99BB-022DE020223A}"/>
                </a:ext>
              </a:extLst>
            </p:cNvPr>
            <p:cNvSpPr/>
            <p:nvPr/>
          </p:nvSpPr>
          <p:spPr>
            <a:xfrm>
              <a:off x="9975353" y="3610991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56" name="Google Shape;202;p38">
              <a:extLst>
                <a:ext uri="{FF2B5EF4-FFF2-40B4-BE49-F238E27FC236}">
                  <a16:creationId xmlns:a16="http://schemas.microsoft.com/office/drawing/2014/main" id="{808B3BC0-4278-4244-C72F-9E21F13D494B}"/>
                </a:ext>
              </a:extLst>
            </p:cNvPr>
            <p:cNvSpPr/>
            <p:nvPr/>
          </p:nvSpPr>
          <p:spPr>
            <a:xfrm>
              <a:off x="10124729" y="3610991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57" name="Google Shape;203;p38">
              <a:extLst>
                <a:ext uri="{FF2B5EF4-FFF2-40B4-BE49-F238E27FC236}">
                  <a16:creationId xmlns:a16="http://schemas.microsoft.com/office/drawing/2014/main" id="{C1F1F88C-3733-81F0-5DC0-22F281435570}"/>
                </a:ext>
              </a:extLst>
            </p:cNvPr>
            <p:cNvSpPr/>
            <p:nvPr/>
          </p:nvSpPr>
          <p:spPr>
            <a:xfrm>
              <a:off x="10274105" y="3610991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58" name="Google Shape;204;p38">
              <a:extLst>
                <a:ext uri="{FF2B5EF4-FFF2-40B4-BE49-F238E27FC236}">
                  <a16:creationId xmlns:a16="http://schemas.microsoft.com/office/drawing/2014/main" id="{CEF279AD-A5FC-82FD-3383-9594A29D5FF1}"/>
                </a:ext>
              </a:extLst>
            </p:cNvPr>
            <p:cNvSpPr/>
            <p:nvPr/>
          </p:nvSpPr>
          <p:spPr>
            <a:xfrm>
              <a:off x="10423481" y="3610991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59" name="Google Shape;205;p38">
              <a:extLst>
                <a:ext uri="{FF2B5EF4-FFF2-40B4-BE49-F238E27FC236}">
                  <a16:creationId xmlns:a16="http://schemas.microsoft.com/office/drawing/2014/main" id="{3A8512FC-2688-1891-2BAC-845A7A99A706}"/>
                </a:ext>
              </a:extLst>
            </p:cNvPr>
            <p:cNvSpPr/>
            <p:nvPr/>
          </p:nvSpPr>
          <p:spPr>
            <a:xfrm>
              <a:off x="10572857" y="3610991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60" name="Google Shape;206;p38">
              <a:extLst>
                <a:ext uri="{FF2B5EF4-FFF2-40B4-BE49-F238E27FC236}">
                  <a16:creationId xmlns:a16="http://schemas.microsoft.com/office/drawing/2014/main" id="{34BCAAE8-EC34-F268-28BC-01C5B5E571C3}"/>
                </a:ext>
              </a:extLst>
            </p:cNvPr>
            <p:cNvSpPr/>
            <p:nvPr/>
          </p:nvSpPr>
          <p:spPr>
            <a:xfrm>
              <a:off x="10722233" y="3610991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61" name="Google Shape;207;p38">
              <a:extLst>
                <a:ext uri="{FF2B5EF4-FFF2-40B4-BE49-F238E27FC236}">
                  <a16:creationId xmlns:a16="http://schemas.microsoft.com/office/drawing/2014/main" id="{49314979-AFA2-1355-2AF5-F57E462FE86D}"/>
                </a:ext>
              </a:extLst>
            </p:cNvPr>
            <p:cNvSpPr/>
            <p:nvPr/>
          </p:nvSpPr>
          <p:spPr>
            <a:xfrm>
              <a:off x="10871609" y="3610991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62" name="Google Shape;208;p38">
              <a:extLst>
                <a:ext uri="{FF2B5EF4-FFF2-40B4-BE49-F238E27FC236}">
                  <a16:creationId xmlns:a16="http://schemas.microsoft.com/office/drawing/2014/main" id="{DC575722-2563-86ED-DE6E-FAE9BDB26127}"/>
                </a:ext>
              </a:extLst>
            </p:cNvPr>
            <p:cNvSpPr/>
            <p:nvPr/>
          </p:nvSpPr>
          <p:spPr>
            <a:xfrm>
              <a:off x="11020985" y="3610991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63" name="Google Shape;209;p38">
              <a:extLst>
                <a:ext uri="{FF2B5EF4-FFF2-40B4-BE49-F238E27FC236}">
                  <a16:creationId xmlns:a16="http://schemas.microsoft.com/office/drawing/2014/main" id="{5C08B6E1-E493-3913-38E1-6231CEB98F8D}"/>
                </a:ext>
              </a:extLst>
            </p:cNvPr>
            <p:cNvSpPr/>
            <p:nvPr/>
          </p:nvSpPr>
          <p:spPr>
            <a:xfrm>
              <a:off x="11170361" y="3610991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64" name="Google Shape;210;p38">
              <a:extLst>
                <a:ext uri="{FF2B5EF4-FFF2-40B4-BE49-F238E27FC236}">
                  <a16:creationId xmlns:a16="http://schemas.microsoft.com/office/drawing/2014/main" id="{8CD4826A-856B-2E85-305F-542DB0145D11}"/>
                </a:ext>
              </a:extLst>
            </p:cNvPr>
            <p:cNvSpPr/>
            <p:nvPr/>
          </p:nvSpPr>
          <p:spPr>
            <a:xfrm>
              <a:off x="11319737" y="3610991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65" name="Google Shape;211;p38">
              <a:extLst>
                <a:ext uri="{FF2B5EF4-FFF2-40B4-BE49-F238E27FC236}">
                  <a16:creationId xmlns:a16="http://schemas.microsoft.com/office/drawing/2014/main" id="{3525FEFE-AF00-5EF8-1635-2047C49FB189}"/>
                </a:ext>
              </a:extLst>
            </p:cNvPr>
            <p:cNvSpPr/>
            <p:nvPr/>
          </p:nvSpPr>
          <p:spPr>
            <a:xfrm>
              <a:off x="11469113" y="3610991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66" name="Google Shape;212;p38">
              <a:extLst>
                <a:ext uri="{FF2B5EF4-FFF2-40B4-BE49-F238E27FC236}">
                  <a16:creationId xmlns:a16="http://schemas.microsoft.com/office/drawing/2014/main" id="{02C18844-EE4E-800B-9362-2B9CE93A200E}"/>
                </a:ext>
              </a:extLst>
            </p:cNvPr>
            <p:cNvSpPr/>
            <p:nvPr/>
          </p:nvSpPr>
          <p:spPr>
            <a:xfrm>
              <a:off x="11618489" y="3610991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67" name="Google Shape;213;p38">
              <a:extLst>
                <a:ext uri="{FF2B5EF4-FFF2-40B4-BE49-F238E27FC236}">
                  <a16:creationId xmlns:a16="http://schemas.microsoft.com/office/drawing/2014/main" id="{15B346E9-C479-1AE3-2D48-2B36D353799D}"/>
                </a:ext>
              </a:extLst>
            </p:cNvPr>
            <p:cNvSpPr/>
            <p:nvPr/>
          </p:nvSpPr>
          <p:spPr>
            <a:xfrm>
              <a:off x="11767865" y="3610991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68" name="Google Shape;214;p38">
              <a:extLst>
                <a:ext uri="{FF2B5EF4-FFF2-40B4-BE49-F238E27FC236}">
                  <a16:creationId xmlns:a16="http://schemas.microsoft.com/office/drawing/2014/main" id="{D849BF9E-B6D1-C259-C8DB-9329B57DDABA}"/>
                </a:ext>
              </a:extLst>
            </p:cNvPr>
            <p:cNvSpPr/>
            <p:nvPr/>
          </p:nvSpPr>
          <p:spPr>
            <a:xfrm>
              <a:off x="11917241" y="3610991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69" name="Google Shape;215;p38">
              <a:extLst>
                <a:ext uri="{FF2B5EF4-FFF2-40B4-BE49-F238E27FC236}">
                  <a16:creationId xmlns:a16="http://schemas.microsoft.com/office/drawing/2014/main" id="{0068C42F-1B36-0411-CD41-79EC41FC77FF}"/>
                </a:ext>
              </a:extLst>
            </p:cNvPr>
            <p:cNvSpPr/>
            <p:nvPr/>
          </p:nvSpPr>
          <p:spPr>
            <a:xfrm>
              <a:off x="12066617" y="3610991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70" name="Google Shape;216;p38">
              <a:extLst>
                <a:ext uri="{FF2B5EF4-FFF2-40B4-BE49-F238E27FC236}">
                  <a16:creationId xmlns:a16="http://schemas.microsoft.com/office/drawing/2014/main" id="{87A57BFB-D271-6476-64CB-4A15E89A02D1}"/>
                </a:ext>
              </a:extLst>
            </p:cNvPr>
            <p:cNvSpPr/>
            <p:nvPr/>
          </p:nvSpPr>
          <p:spPr>
            <a:xfrm>
              <a:off x="9975353" y="3767162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71" name="Google Shape;217;p38">
              <a:extLst>
                <a:ext uri="{FF2B5EF4-FFF2-40B4-BE49-F238E27FC236}">
                  <a16:creationId xmlns:a16="http://schemas.microsoft.com/office/drawing/2014/main" id="{79BB7EBE-E146-C892-1FFD-C07ABE7C3E83}"/>
                </a:ext>
              </a:extLst>
            </p:cNvPr>
            <p:cNvSpPr/>
            <p:nvPr/>
          </p:nvSpPr>
          <p:spPr>
            <a:xfrm>
              <a:off x="10124729" y="3767162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72" name="Google Shape;218;p38">
              <a:extLst>
                <a:ext uri="{FF2B5EF4-FFF2-40B4-BE49-F238E27FC236}">
                  <a16:creationId xmlns:a16="http://schemas.microsoft.com/office/drawing/2014/main" id="{F96EBB27-EDB9-48F6-95D0-B8E9BADFB7A6}"/>
                </a:ext>
              </a:extLst>
            </p:cNvPr>
            <p:cNvSpPr/>
            <p:nvPr/>
          </p:nvSpPr>
          <p:spPr>
            <a:xfrm>
              <a:off x="10274105" y="3767162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73" name="Google Shape;219;p38">
              <a:extLst>
                <a:ext uri="{FF2B5EF4-FFF2-40B4-BE49-F238E27FC236}">
                  <a16:creationId xmlns:a16="http://schemas.microsoft.com/office/drawing/2014/main" id="{325063C0-8D58-C8D7-5CED-4805F203A2F8}"/>
                </a:ext>
              </a:extLst>
            </p:cNvPr>
            <p:cNvSpPr/>
            <p:nvPr/>
          </p:nvSpPr>
          <p:spPr>
            <a:xfrm>
              <a:off x="10423481" y="3767162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74" name="Google Shape;220;p38">
              <a:extLst>
                <a:ext uri="{FF2B5EF4-FFF2-40B4-BE49-F238E27FC236}">
                  <a16:creationId xmlns:a16="http://schemas.microsoft.com/office/drawing/2014/main" id="{A27D770C-D2BF-B345-6C82-ED1A096B44FF}"/>
                </a:ext>
              </a:extLst>
            </p:cNvPr>
            <p:cNvSpPr/>
            <p:nvPr/>
          </p:nvSpPr>
          <p:spPr>
            <a:xfrm>
              <a:off x="10572857" y="3767162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75" name="Google Shape;221;p38">
              <a:extLst>
                <a:ext uri="{FF2B5EF4-FFF2-40B4-BE49-F238E27FC236}">
                  <a16:creationId xmlns:a16="http://schemas.microsoft.com/office/drawing/2014/main" id="{EBCC763C-1EC6-7ADF-CD03-4FCCC680B86E}"/>
                </a:ext>
              </a:extLst>
            </p:cNvPr>
            <p:cNvSpPr/>
            <p:nvPr/>
          </p:nvSpPr>
          <p:spPr>
            <a:xfrm>
              <a:off x="10722233" y="3767162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76" name="Google Shape;222;p38">
              <a:extLst>
                <a:ext uri="{FF2B5EF4-FFF2-40B4-BE49-F238E27FC236}">
                  <a16:creationId xmlns:a16="http://schemas.microsoft.com/office/drawing/2014/main" id="{3133F7E3-5670-6436-C681-3857C8F41EC5}"/>
                </a:ext>
              </a:extLst>
            </p:cNvPr>
            <p:cNvSpPr/>
            <p:nvPr/>
          </p:nvSpPr>
          <p:spPr>
            <a:xfrm>
              <a:off x="10871609" y="3767162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77" name="Google Shape;223;p38">
              <a:extLst>
                <a:ext uri="{FF2B5EF4-FFF2-40B4-BE49-F238E27FC236}">
                  <a16:creationId xmlns:a16="http://schemas.microsoft.com/office/drawing/2014/main" id="{3B9D7CF3-BE67-F475-40B0-207D3F2E1919}"/>
                </a:ext>
              </a:extLst>
            </p:cNvPr>
            <p:cNvSpPr/>
            <p:nvPr/>
          </p:nvSpPr>
          <p:spPr>
            <a:xfrm>
              <a:off x="11020985" y="3767162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78" name="Google Shape;224;p38">
              <a:extLst>
                <a:ext uri="{FF2B5EF4-FFF2-40B4-BE49-F238E27FC236}">
                  <a16:creationId xmlns:a16="http://schemas.microsoft.com/office/drawing/2014/main" id="{C7C7B95E-9484-329E-389C-6CBC4F33A70E}"/>
                </a:ext>
              </a:extLst>
            </p:cNvPr>
            <p:cNvSpPr/>
            <p:nvPr/>
          </p:nvSpPr>
          <p:spPr>
            <a:xfrm>
              <a:off x="11170361" y="3767162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79" name="Google Shape;225;p38">
              <a:extLst>
                <a:ext uri="{FF2B5EF4-FFF2-40B4-BE49-F238E27FC236}">
                  <a16:creationId xmlns:a16="http://schemas.microsoft.com/office/drawing/2014/main" id="{CAD48C0D-C2FD-DE90-BECD-3C7FFDDF0413}"/>
                </a:ext>
              </a:extLst>
            </p:cNvPr>
            <p:cNvSpPr/>
            <p:nvPr/>
          </p:nvSpPr>
          <p:spPr>
            <a:xfrm>
              <a:off x="11319737" y="3767162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80" name="Google Shape;226;p38">
              <a:extLst>
                <a:ext uri="{FF2B5EF4-FFF2-40B4-BE49-F238E27FC236}">
                  <a16:creationId xmlns:a16="http://schemas.microsoft.com/office/drawing/2014/main" id="{DCB960DA-BAF8-DEFF-AAEA-333A82554D2E}"/>
                </a:ext>
              </a:extLst>
            </p:cNvPr>
            <p:cNvSpPr/>
            <p:nvPr/>
          </p:nvSpPr>
          <p:spPr>
            <a:xfrm>
              <a:off x="11469113" y="3767162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81" name="Google Shape;227;p38">
              <a:extLst>
                <a:ext uri="{FF2B5EF4-FFF2-40B4-BE49-F238E27FC236}">
                  <a16:creationId xmlns:a16="http://schemas.microsoft.com/office/drawing/2014/main" id="{7428AB9D-BF51-983C-BC76-80C6030327A9}"/>
                </a:ext>
              </a:extLst>
            </p:cNvPr>
            <p:cNvSpPr/>
            <p:nvPr/>
          </p:nvSpPr>
          <p:spPr>
            <a:xfrm>
              <a:off x="11618489" y="3767162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82" name="Google Shape;228;p38">
              <a:extLst>
                <a:ext uri="{FF2B5EF4-FFF2-40B4-BE49-F238E27FC236}">
                  <a16:creationId xmlns:a16="http://schemas.microsoft.com/office/drawing/2014/main" id="{385B1A34-97A9-782B-1432-3BF3DFA6CE30}"/>
                </a:ext>
              </a:extLst>
            </p:cNvPr>
            <p:cNvSpPr/>
            <p:nvPr/>
          </p:nvSpPr>
          <p:spPr>
            <a:xfrm>
              <a:off x="11767865" y="3767162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83" name="Google Shape;229;p38">
              <a:extLst>
                <a:ext uri="{FF2B5EF4-FFF2-40B4-BE49-F238E27FC236}">
                  <a16:creationId xmlns:a16="http://schemas.microsoft.com/office/drawing/2014/main" id="{3417E67F-F725-1ACD-61E2-A6245C672046}"/>
                </a:ext>
              </a:extLst>
            </p:cNvPr>
            <p:cNvSpPr/>
            <p:nvPr/>
          </p:nvSpPr>
          <p:spPr>
            <a:xfrm>
              <a:off x="11917241" y="3767162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84" name="Google Shape;230;p38">
              <a:extLst>
                <a:ext uri="{FF2B5EF4-FFF2-40B4-BE49-F238E27FC236}">
                  <a16:creationId xmlns:a16="http://schemas.microsoft.com/office/drawing/2014/main" id="{6089A426-5FF0-4054-92F0-D13B16B27BE0}"/>
                </a:ext>
              </a:extLst>
            </p:cNvPr>
            <p:cNvSpPr/>
            <p:nvPr/>
          </p:nvSpPr>
          <p:spPr>
            <a:xfrm>
              <a:off x="12066617" y="3767162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85" name="Google Shape;231;p38">
              <a:extLst>
                <a:ext uri="{FF2B5EF4-FFF2-40B4-BE49-F238E27FC236}">
                  <a16:creationId xmlns:a16="http://schemas.microsoft.com/office/drawing/2014/main" id="{646CE2EE-9D9D-CD99-38FD-03DB46645EA6}"/>
                </a:ext>
              </a:extLst>
            </p:cNvPr>
            <p:cNvSpPr/>
            <p:nvPr/>
          </p:nvSpPr>
          <p:spPr>
            <a:xfrm>
              <a:off x="9975353" y="3923333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86" name="Google Shape;232;p38">
              <a:extLst>
                <a:ext uri="{FF2B5EF4-FFF2-40B4-BE49-F238E27FC236}">
                  <a16:creationId xmlns:a16="http://schemas.microsoft.com/office/drawing/2014/main" id="{10D732ED-569F-1EB6-80FC-023056C90B50}"/>
                </a:ext>
              </a:extLst>
            </p:cNvPr>
            <p:cNvSpPr/>
            <p:nvPr/>
          </p:nvSpPr>
          <p:spPr>
            <a:xfrm>
              <a:off x="10124729" y="3923333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87" name="Google Shape;233;p38">
              <a:extLst>
                <a:ext uri="{FF2B5EF4-FFF2-40B4-BE49-F238E27FC236}">
                  <a16:creationId xmlns:a16="http://schemas.microsoft.com/office/drawing/2014/main" id="{B57EB362-8ACE-7A96-A080-ED192165FB2F}"/>
                </a:ext>
              </a:extLst>
            </p:cNvPr>
            <p:cNvSpPr/>
            <p:nvPr/>
          </p:nvSpPr>
          <p:spPr>
            <a:xfrm>
              <a:off x="10274105" y="3923333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88" name="Google Shape;234;p38">
              <a:extLst>
                <a:ext uri="{FF2B5EF4-FFF2-40B4-BE49-F238E27FC236}">
                  <a16:creationId xmlns:a16="http://schemas.microsoft.com/office/drawing/2014/main" id="{78512C5D-C4BD-6F9E-BE3C-44542B5A7DE1}"/>
                </a:ext>
              </a:extLst>
            </p:cNvPr>
            <p:cNvSpPr/>
            <p:nvPr/>
          </p:nvSpPr>
          <p:spPr>
            <a:xfrm>
              <a:off x="10423481" y="3923333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89" name="Google Shape;235;p38">
              <a:extLst>
                <a:ext uri="{FF2B5EF4-FFF2-40B4-BE49-F238E27FC236}">
                  <a16:creationId xmlns:a16="http://schemas.microsoft.com/office/drawing/2014/main" id="{DBB669A2-8B71-AE76-56DC-02AF51FD43E4}"/>
                </a:ext>
              </a:extLst>
            </p:cNvPr>
            <p:cNvSpPr/>
            <p:nvPr/>
          </p:nvSpPr>
          <p:spPr>
            <a:xfrm>
              <a:off x="10572857" y="3923333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90" name="Google Shape;236;p38">
              <a:extLst>
                <a:ext uri="{FF2B5EF4-FFF2-40B4-BE49-F238E27FC236}">
                  <a16:creationId xmlns:a16="http://schemas.microsoft.com/office/drawing/2014/main" id="{881171A4-346E-B858-AC6B-B5AE4DB3AC34}"/>
                </a:ext>
              </a:extLst>
            </p:cNvPr>
            <p:cNvSpPr/>
            <p:nvPr/>
          </p:nvSpPr>
          <p:spPr>
            <a:xfrm>
              <a:off x="10722233" y="3923333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91" name="Google Shape;237;p38">
              <a:extLst>
                <a:ext uri="{FF2B5EF4-FFF2-40B4-BE49-F238E27FC236}">
                  <a16:creationId xmlns:a16="http://schemas.microsoft.com/office/drawing/2014/main" id="{0325D8BD-5F58-68E3-A171-1F68980126AC}"/>
                </a:ext>
              </a:extLst>
            </p:cNvPr>
            <p:cNvSpPr/>
            <p:nvPr/>
          </p:nvSpPr>
          <p:spPr>
            <a:xfrm>
              <a:off x="10871609" y="3923333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92" name="Google Shape;238;p38">
              <a:extLst>
                <a:ext uri="{FF2B5EF4-FFF2-40B4-BE49-F238E27FC236}">
                  <a16:creationId xmlns:a16="http://schemas.microsoft.com/office/drawing/2014/main" id="{7C9093C6-A062-A305-23BF-20AD2C240C30}"/>
                </a:ext>
              </a:extLst>
            </p:cNvPr>
            <p:cNvSpPr/>
            <p:nvPr/>
          </p:nvSpPr>
          <p:spPr>
            <a:xfrm>
              <a:off x="11020985" y="3923333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93" name="Google Shape;239;p38">
              <a:extLst>
                <a:ext uri="{FF2B5EF4-FFF2-40B4-BE49-F238E27FC236}">
                  <a16:creationId xmlns:a16="http://schemas.microsoft.com/office/drawing/2014/main" id="{5B49A38B-48BD-FB56-D838-A41E74352743}"/>
                </a:ext>
              </a:extLst>
            </p:cNvPr>
            <p:cNvSpPr/>
            <p:nvPr/>
          </p:nvSpPr>
          <p:spPr>
            <a:xfrm>
              <a:off x="11170361" y="3923333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94" name="Google Shape;240;p38">
              <a:extLst>
                <a:ext uri="{FF2B5EF4-FFF2-40B4-BE49-F238E27FC236}">
                  <a16:creationId xmlns:a16="http://schemas.microsoft.com/office/drawing/2014/main" id="{DF73EFBA-5D41-F088-D038-0BD7904072BE}"/>
                </a:ext>
              </a:extLst>
            </p:cNvPr>
            <p:cNvSpPr/>
            <p:nvPr/>
          </p:nvSpPr>
          <p:spPr>
            <a:xfrm>
              <a:off x="11319737" y="3923333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95" name="Google Shape;241;p38">
              <a:extLst>
                <a:ext uri="{FF2B5EF4-FFF2-40B4-BE49-F238E27FC236}">
                  <a16:creationId xmlns:a16="http://schemas.microsoft.com/office/drawing/2014/main" id="{5563CDEC-163B-EA84-C968-543ED7111FA3}"/>
                </a:ext>
              </a:extLst>
            </p:cNvPr>
            <p:cNvSpPr/>
            <p:nvPr/>
          </p:nvSpPr>
          <p:spPr>
            <a:xfrm>
              <a:off x="11469113" y="3923333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96" name="Google Shape;242;p38">
              <a:extLst>
                <a:ext uri="{FF2B5EF4-FFF2-40B4-BE49-F238E27FC236}">
                  <a16:creationId xmlns:a16="http://schemas.microsoft.com/office/drawing/2014/main" id="{369D5372-C589-4C6D-5A2C-F8598B203693}"/>
                </a:ext>
              </a:extLst>
            </p:cNvPr>
            <p:cNvSpPr/>
            <p:nvPr/>
          </p:nvSpPr>
          <p:spPr>
            <a:xfrm>
              <a:off x="11618489" y="3923333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97" name="Google Shape;243;p38">
              <a:extLst>
                <a:ext uri="{FF2B5EF4-FFF2-40B4-BE49-F238E27FC236}">
                  <a16:creationId xmlns:a16="http://schemas.microsoft.com/office/drawing/2014/main" id="{C766337F-C12C-2D4B-B54B-BEA46E8FFF27}"/>
                </a:ext>
              </a:extLst>
            </p:cNvPr>
            <p:cNvSpPr/>
            <p:nvPr/>
          </p:nvSpPr>
          <p:spPr>
            <a:xfrm>
              <a:off x="11767865" y="3923333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98" name="Google Shape;244;p38">
              <a:extLst>
                <a:ext uri="{FF2B5EF4-FFF2-40B4-BE49-F238E27FC236}">
                  <a16:creationId xmlns:a16="http://schemas.microsoft.com/office/drawing/2014/main" id="{45671178-F2C6-6051-9341-D4F113653C65}"/>
                </a:ext>
              </a:extLst>
            </p:cNvPr>
            <p:cNvSpPr/>
            <p:nvPr/>
          </p:nvSpPr>
          <p:spPr>
            <a:xfrm>
              <a:off x="11917241" y="3923333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99" name="Google Shape;245;p38">
              <a:extLst>
                <a:ext uri="{FF2B5EF4-FFF2-40B4-BE49-F238E27FC236}">
                  <a16:creationId xmlns:a16="http://schemas.microsoft.com/office/drawing/2014/main" id="{9DFD591D-EC1E-EBEA-A56F-DE9A2E655E7E}"/>
                </a:ext>
              </a:extLst>
            </p:cNvPr>
            <p:cNvSpPr/>
            <p:nvPr/>
          </p:nvSpPr>
          <p:spPr>
            <a:xfrm>
              <a:off x="12066617" y="3923333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00" name="Google Shape;246;p38">
              <a:extLst>
                <a:ext uri="{FF2B5EF4-FFF2-40B4-BE49-F238E27FC236}">
                  <a16:creationId xmlns:a16="http://schemas.microsoft.com/office/drawing/2014/main" id="{A17BEFA2-AA78-9680-3129-CC1E240601C3}"/>
                </a:ext>
              </a:extLst>
            </p:cNvPr>
            <p:cNvSpPr/>
            <p:nvPr/>
          </p:nvSpPr>
          <p:spPr>
            <a:xfrm>
              <a:off x="9975353" y="4079504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01" name="Google Shape;247;p38">
              <a:extLst>
                <a:ext uri="{FF2B5EF4-FFF2-40B4-BE49-F238E27FC236}">
                  <a16:creationId xmlns:a16="http://schemas.microsoft.com/office/drawing/2014/main" id="{1C49797A-3F2F-5952-5940-79B34E306245}"/>
                </a:ext>
              </a:extLst>
            </p:cNvPr>
            <p:cNvSpPr/>
            <p:nvPr/>
          </p:nvSpPr>
          <p:spPr>
            <a:xfrm>
              <a:off x="10124729" y="4079504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02" name="Google Shape;248;p38">
              <a:extLst>
                <a:ext uri="{FF2B5EF4-FFF2-40B4-BE49-F238E27FC236}">
                  <a16:creationId xmlns:a16="http://schemas.microsoft.com/office/drawing/2014/main" id="{78FBDFEC-5465-C52D-7C31-19E30497D59B}"/>
                </a:ext>
              </a:extLst>
            </p:cNvPr>
            <p:cNvSpPr/>
            <p:nvPr/>
          </p:nvSpPr>
          <p:spPr>
            <a:xfrm>
              <a:off x="10274105" y="4079504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03" name="Google Shape;249;p38">
              <a:extLst>
                <a:ext uri="{FF2B5EF4-FFF2-40B4-BE49-F238E27FC236}">
                  <a16:creationId xmlns:a16="http://schemas.microsoft.com/office/drawing/2014/main" id="{1DE8EAC4-99F2-8D6B-C9AF-A6A25C314997}"/>
                </a:ext>
              </a:extLst>
            </p:cNvPr>
            <p:cNvSpPr/>
            <p:nvPr/>
          </p:nvSpPr>
          <p:spPr>
            <a:xfrm>
              <a:off x="10423481" y="4079504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04" name="Google Shape;250;p38">
              <a:extLst>
                <a:ext uri="{FF2B5EF4-FFF2-40B4-BE49-F238E27FC236}">
                  <a16:creationId xmlns:a16="http://schemas.microsoft.com/office/drawing/2014/main" id="{94E2F93A-D573-0E2C-D450-46E523817997}"/>
                </a:ext>
              </a:extLst>
            </p:cNvPr>
            <p:cNvSpPr/>
            <p:nvPr/>
          </p:nvSpPr>
          <p:spPr>
            <a:xfrm>
              <a:off x="10572857" y="4079504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05" name="Google Shape;251;p38">
              <a:extLst>
                <a:ext uri="{FF2B5EF4-FFF2-40B4-BE49-F238E27FC236}">
                  <a16:creationId xmlns:a16="http://schemas.microsoft.com/office/drawing/2014/main" id="{DE348ABD-C671-5612-A39E-CA7D04D49B75}"/>
                </a:ext>
              </a:extLst>
            </p:cNvPr>
            <p:cNvSpPr/>
            <p:nvPr/>
          </p:nvSpPr>
          <p:spPr>
            <a:xfrm>
              <a:off x="10722233" y="4079504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06" name="Google Shape;252;p38">
              <a:extLst>
                <a:ext uri="{FF2B5EF4-FFF2-40B4-BE49-F238E27FC236}">
                  <a16:creationId xmlns:a16="http://schemas.microsoft.com/office/drawing/2014/main" id="{4D1A6352-4968-15A8-E71E-D2C67BDA8536}"/>
                </a:ext>
              </a:extLst>
            </p:cNvPr>
            <p:cNvSpPr/>
            <p:nvPr/>
          </p:nvSpPr>
          <p:spPr>
            <a:xfrm>
              <a:off x="10871609" y="4079504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07" name="Google Shape;253;p38">
              <a:extLst>
                <a:ext uri="{FF2B5EF4-FFF2-40B4-BE49-F238E27FC236}">
                  <a16:creationId xmlns:a16="http://schemas.microsoft.com/office/drawing/2014/main" id="{2271B703-1F15-A7B5-B4F9-F46BD6426B33}"/>
                </a:ext>
              </a:extLst>
            </p:cNvPr>
            <p:cNvSpPr/>
            <p:nvPr/>
          </p:nvSpPr>
          <p:spPr>
            <a:xfrm>
              <a:off x="11020985" y="4079504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08" name="Google Shape;254;p38">
              <a:extLst>
                <a:ext uri="{FF2B5EF4-FFF2-40B4-BE49-F238E27FC236}">
                  <a16:creationId xmlns:a16="http://schemas.microsoft.com/office/drawing/2014/main" id="{2C32E14A-E938-6684-E168-FE8DE73F4725}"/>
                </a:ext>
              </a:extLst>
            </p:cNvPr>
            <p:cNvSpPr/>
            <p:nvPr/>
          </p:nvSpPr>
          <p:spPr>
            <a:xfrm>
              <a:off x="11170361" y="4079504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09" name="Google Shape;255;p38">
              <a:extLst>
                <a:ext uri="{FF2B5EF4-FFF2-40B4-BE49-F238E27FC236}">
                  <a16:creationId xmlns:a16="http://schemas.microsoft.com/office/drawing/2014/main" id="{EF0720B9-0BB0-D76A-7CEB-3C70830F23B8}"/>
                </a:ext>
              </a:extLst>
            </p:cNvPr>
            <p:cNvSpPr/>
            <p:nvPr/>
          </p:nvSpPr>
          <p:spPr>
            <a:xfrm>
              <a:off x="11319737" y="4079504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10" name="Google Shape;256;p38">
              <a:extLst>
                <a:ext uri="{FF2B5EF4-FFF2-40B4-BE49-F238E27FC236}">
                  <a16:creationId xmlns:a16="http://schemas.microsoft.com/office/drawing/2014/main" id="{5DD34993-9F17-1597-1EF0-C3ADF5F6EE93}"/>
                </a:ext>
              </a:extLst>
            </p:cNvPr>
            <p:cNvSpPr/>
            <p:nvPr/>
          </p:nvSpPr>
          <p:spPr>
            <a:xfrm>
              <a:off x="11469113" y="4079504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11" name="Google Shape;257;p38">
              <a:extLst>
                <a:ext uri="{FF2B5EF4-FFF2-40B4-BE49-F238E27FC236}">
                  <a16:creationId xmlns:a16="http://schemas.microsoft.com/office/drawing/2014/main" id="{E230C3DA-EECA-B04B-0696-5826B2B396D0}"/>
                </a:ext>
              </a:extLst>
            </p:cNvPr>
            <p:cNvSpPr/>
            <p:nvPr/>
          </p:nvSpPr>
          <p:spPr>
            <a:xfrm>
              <a:off x="11618489" y="4079504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12" name="Google Shape;258;p38">
              <a:extLst>
                <a:ext uri="{FF2B5EF4-FFF2-40B4-BE49-F238E27FC236}">
                  <a16:creationId xmlns:a16="http://schemas.microsoft.com/office/drawing/2014/main" id="{F23EB1EF-1F68-E8B9-ABE4-D00215D02102}"/>
                </a:ext>
              </a:extLst>
            </p:cNvPr>
            <p:cNvSpPr/>
            <p:nvPr/>
          </p:nvSpPr>
          <p:spPr>
            <a:xfrm>
              <a:off x="11767865" y="4079504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13" name="Google Shape;259;p38">
              <a:extLst>
                <a:ext uri="{FF2B5EF4-FFF2-40B4-BE49-F238E27FC236}">
                  <a16:creationId xmlns:a16="http://schemas.microsoft.com/office/drawing/2014/main" id="{0EA72433-E62D-FC9E-4104-65F53F1EA7FB}"/>
                </a:ext>
              </a:extLst>
            </p:cNvPr>
            <p:cNvSpPr/>
            <p:nvPr/>
          </p:nvSpPr>
          <p:spPr>
            <a:xfrm>
              <a:off x="11917241" y="4079504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14" name="Google Shape;260;p38">
              <a:extLst>
                <a:ext uri="{FF2B5EF4-FFF2-40B4-BE49-F238E27FC236}">
                  <a16:creationId xmlns:a16="http://schemas.microsoft.com/office/drawing/2014/main" id="{97FC1ADA-B0F4-B5E4-A116-24C034525118}"/>
                </a:ext>
              </a:extLst>
            </p:cNvPr>
            <p:cNvSpPr/>
            <p:nvPr/>
          </p:nvSpPr>
          <p:spPr>
            <a:xfrm>
              <a:off x="12066617" y="4079504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15" name="Google Shape;261;p38">
              <a:extLst>
                <a:ext uri="{FF2B5EF4-FFF2-40B4-BE49-F238E27FC236}">
                  <a16:creationId xmlns:a16="http://schemas.microsoft.com/office/drawing/2014/main" id="{88517844-0A69-7D00-570D-07A4A9A40144}"/>
                </a:ext>
              </a:extLst>
            </p:cNvPr>
            <p:cNvSpPr/>
            <p:nvPr/>
          </p:nvSpPr>
          <p:spPr>
            <a:xfrm>
              <a:off x="9975353" y="423567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16" name="Google Shape;262;p38">
              <a:extLst>
                <a:ext uri="{FF2B5EF4-FFF2-40B4-BE49-F238E27FC236}">
                  <a16:creationId xmlns:a16="http://schemas.microsoft.com/office/drawing/2014/main" id="{BDBAB64D-CFA1-C2F7-CD90-FF5F268C3377}"/>
                </a:ext>
              </a:extLst>
            </p:cNvPr>
            <p:cNvSpPr/>
            <p:nvPr/>
          </p:nvSpPr>
          <p:spPr>
            <a:xfrm>
              <a:off x="10124729" y="423567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17" name="Google Shape;263;p38">
              <a:extLst>
                <a:ext uri="{FF2B5EF4-FFF2-40B4-BE49-F238E27FC236}">
                  <a16:creationId xmlns:a16="http://schemas.microsoft.com/office/drawing/2014/main" id="{9E6A5807-7CBD-2EDF-1ABC-8225295D7085}"/>
                </a:ext>
              </a:extLst>
            </p:cNvPr>
            <p:cNvSpPr/>
            <p:nvPr/>
          </p:nvSpPr>
          <p:spPr>
            <a:xfrm>
              <a:off x="10274105" y="423567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18" name="Google Shape;264;p38">
              <a:extLst>
                <a:ext uri="{FF2B5EF4-FFF2-40B4-BE49-F238E27FC236}">
                  <a16:creationId xmlns:a16="http://schemas.microsoft.com/office/drawing/2014/main" id="{B23D3906-BDF2-55C2-B156-814D55B6383C}"/>
                </a:ext>
              </a:extLst>
            </p:cNvPr>
            <p:cNvSpPr/>
            <p:nvPr/>
          </p:nvSpPr>
          <p:spPr>
            <a:xfrm>
              <a:off x="10423481" y="423567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19" name="Google Shape;265;p38">
              <a:extLst>
                <a:ext uri="{FF2B5EF4-FFF2-40B4-BE49-F238E27FC236}">
                  <a16:creationId xmlns:a16="http://schemas.microsoft.com/office/drawing/2014/main" id="{C2A750C8-AEF0-26AD-D2DF-CE03CF84DC4C}"/>
                </a:ext>
              </a:extLst>
            </p:cNvPr>
            <p:cNvSpPr/>
            <p:nvPr/>
          </p:nvSpPr>
          <p:spPr>
            <a:xfrm>
              <a:off x="10572857" y="423567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20" name="Google Shape;266;p38">
              <a:extLst>
                <a:ext uri="{FF2B5EF4-FFF2-40B4-BE49-F238E27FC236}">
                  <a16:creationId xmlns:a16="http://schemas.microsoft.com/office/drawing/2014/main" id="{299679D9-890F-DF50-F2F3-092B83AA1A38}"/>
                </a:ext>
              </a:extLst>
            </p:cNvPr>
            <p:cNvSpPr/>
            <p:nvPr/>
          </p:nvSpPr>
          <p:spPr>
            <a:xfrm>
              <a:off x="10722233" y="423567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21" name="Google Shape;267;p38">
              <a:extLst>
                <a:ext uri="{FF2B5EF4-FFF2-40B4-BE49-F238E27FC236}">
                  <a16:creationId xmlns:a16="http://schemas.microsoft.com/office/drawing/2014/main" id="{7C8557C7-2358-DB1C-1BF6-245DE9F4A08F}"/>
                </a:ext>
              </a:extLst>
            </p:cNvPr>
            <p:cNvSpPr/>
            <p:nvPr/>
          </p:nvSpPr>
          <p:spPr>
            <a:xfrm>
              <a:off x="10871609" y="423567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22" name="Google Shape;268;p38">
              <a:extLst>
                <a:ext uri="{FF2B5EF4-FFF2-40B4-BE49-F238E27FC236}">
                  <a16:creationId xmlns:a16="http://schemas.microsoft.com/office/drawing/2014/main" id="{7238EA9A-3F36-5438-FFC5-7F7F05FC906D}"/>
                </a:ext>
              </a:extLst>
            </p:cNvPr>
            <p:cNvSpPr/>
            <p:nvPr/>
          </p:nvSpPr>
          <p:spPr>
            <a:xfrm>
              <a:off x="11020985" y="423567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23" name="Google Shape;269;p38">
              <a:extLst>
                <a:ext uri="{FF2B5EF4-FFF2-40B4-BE49-F238E27FC236}">
                  <a16:creationId xmlns:a16="http://schemas.microsoft.com/office/drawing/2014/main" id="{705F7032-CC4F-90FC-5E45-194730623082}"/>
                </a:ext>
              </a:extLst>
            </p:cNvPr>
            <p:cNvSpPr/>
            <p:nvPr/>
          </p:nvSpPr>
          <p:spPr>
            <a:xfrm>
              <a:off x="11170361" y="423567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24" name="Google Shape;270;p38">
              <a:extLst>
                <a:ext uri="{FF2B5EF4-FFF2-40B4-BE49-F238E27FC236}">
                  <a16:creationId xmlns:a16="http://schemas.microsoft.com/office/drawing/2014/main" id="{BFCB1C15-3E5A-2996-8A45-66F75F1AB7B8}"/>
                </a:ext>
              </a:extLst>
            </p:cNvPr>
            <p:cNvSpPr/>
            <p:nvPr/>
          </p:nvSpPr>
          <p:spPr>
            <a:xfrm>
              <a:off x="11319737" y="423567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25" name="Google Shape;271;p38">
              <a:extLst>
                <a:ext uri="{FF2B5EF4-FFF2-40B4-BE49-F238E27FC236}">
                  <a16:creationId xmlns:a16="http://schemas.microsoft.com/office/drawing/2014/main" id="{A2C77C1C-60D3-039B-C0F5-EAEEC00424EC}"/>
                </a:ext>
              </a:extLst>
            </p:cNvPr>
            <p:cNvSpPr/>
            <p:nvPr/>
          </p:nvSpPr>
          <p:spPr>
            <a:xfrm>
              <a:off x="11469113" y="423567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26" name="Google Shape;272;p38">
              <a:extLst>
                <a:ext uri="{FF2B5EF4-FFF2-40B4-BE49-F238E27FC236}">
                  <a16:creationId xmlns:a16="http://schemas.microsoft.com/office/drawing/2014/main" id="{D1B6AB01-46DD-0A3A-842E-0C3815904696}"/>
                </a:ext>
              </a:extLst>
            </p:cNvPr>
            <p:cNvSpPr/>
            <p:nvPr/>
          </p:nvSpPr>
          <p:spPr>
            <a:xfrm>
              <a:off x="11618489" y="423567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27" name="Google Shape;273;p38">
              <a:extLst>
                <a:ext uri="{FF2B5EF4-FFF2-40B4-BE49-F238E27FC236}">
                  <a16:creationId xmlns:a16="http://schemas.microsoft.com/office/drawing/2014/main" id="{86C80B72-946C-28D0-CA46-08F66BC78713}"/>
                </a:ext>
              </a:extLst>
            </p:cNvPr>
            <p:cNvSpPr/>
            <p:nvPr/>
          </p:nvSpPr>
          <p:spPr>
            <a:xfrm>
              <a:off x="11767865" y="423567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28" name="Google Shape;274;p38">
              <a:extLst>
                <a:ext uri="{FF2B5EF4-FFF2-40B4-BE49-F238E27FC236}">
                  <a16:creationId xmlns:a16="http://schemas.microsoft.com/office/drawing/2014/main" id="{31EF3777-29A8-82EF-A8FF-653F31A833DF}"/>
                </a:ext>
              </a:extLst>
            </p:cNvPr>
            <p:cNvSpPr/>
            <p:nvPr/>
          </p:nvSpPr>
          <p:spPr>
            <a:xfrm>
              <a:off x="11917241" y="423567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29" name="Google Shape;275;p38">
              <a:extLst>
                <a:ext uri="{FF2B5EF4-FFF2-40B4-BE49-F238E27FC236}">
                  <a16:creationId xmlns:a16="http://schemas.microsoft.com/office/drawing/2014/main" id="{9CA41F93-54E4-544B-9827-434CBD72D258}"/>
                </a:ext>
              </a:extLst>
            </p:cNvPr>
            <p:cNvSpPr/>
            <p:nvPr/>
          </p:nvSpPr>
          <p:spPr>
            <a:xfrm>
              <a:off x="12066617" y="423567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30" name="Google Shape;276;p38">
              <a:extLst>
                <a:ext uri="{FF2B5EF4-FFF2-40B4-BE49-F238E27FC236}">
                  <a16:creationId xmlns:a16="http://schemas.microsoft.com/office/drawing/2014/main" id="{5E67CADB-DA80-CF2C-C637-09A0CAD60F8A}"/>
                </a:ext>
              </a:extLst>
            </p:cNvPr>
            <p:cNvSpPr/>
            <p:nvPr/>
          </p:nvSpPr>
          <p:spPr>
            <a:xfrm>
              <a:off x="9975353" y="4391846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31" name="Google Shape;277;p38">
              <a:extLst>
                <a:ext uri="{FF2B5EF4-FFF2-40B4-BE49-F238E27FC236}">
                  <a16:creationId xmlns:a16="http://schemas.microsoft.com/office/drawing/2014/main" id="{096A803A-18CC-D864-95B9-6BEB1E419D71}"/>
                </a:ext>
              </a:extLst>
            </p:cNvPr>
            <p:cNvSpPr/>
            <p:nvPr/>
          </p:nvSpPr>
          <p:spPr>
            <a:xfrm>
              <a:off x="10124729" y="4391846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32" name="Google Shape;278;p38">
              <a:extLst>
                <a:ext uri="{FF2B5EF4-FFF2-40B4-BE49-F238E27FC236}">
                  <a16:creationId xmlns:a16="http://schemas.microsoft.com/office/drawing/2014/main" id="{3F880595-A000-3A12-96AB-F9C7014417D3}"/>
                </a:ext>
              </a:extLst>
            </p:cNvPr>
            <p:cNvSpPr/>
            <p:nvPr/>
          </p:nvSpPr>
          <p:spPr>
            <a:xfrm>
              <a:off x="10274105" y="4391846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33" name="Google Shape;279;p38">
              <a:extLst>
                <a:ext uri="{FF2B5EF4-FFF2-40B4-BE49-F238E27FC236}">
                  <a16:creationId xmlns:a16="http://schemas.microsoft.com/office/drawing/2014/main" id="{EA8F1F1C-EDF1-D655-D2AB-845E1AB0999A}"/>
                </a:ext>
              </a:extLst>
            </p:cNvPr>
            <p:cNvSpPr/>
            <p:nvPr/>
          </p:nvSpPr>
          <p:spPr>
            <a:xfrm>
              <a:off x="10423481" y="4391846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34" name="Google Shape;280;p38">
              <a:extLst>
                <a:ext uri="{FF2B5EF4-FFF2-40B4-BE49-F238E27FC236}">
                  <a16:creationId xmlns:a16="http://schemas.microsoft.com/office/drawing/2014/main" id="{8B82B2F5-4D33-27D7-0F07-309C8A4D286C}"/>
                </a:ext>
              </a:extLst>
            </p:cNvPr>
            <p:cNvSpPr/>
            <p:nvPr/>
          </p:nvSpPr>
          <p:spPr>
            <a:xfrm>
              <a:off x="10572857" y="4391846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35" name="Google Shape;281;p38">
              <a:extLst>
                <a:ext uri="{FF2B5EF4-FFF2-40B4-BE49-F238E27FC236}">
                  <a16:creationId xmlns:a16="http://schemas.microsoft.com/office/drawing/2014/main" id="{13A58E4A-8A96-B936-EB04-8141BD2B7877}"/>
                </a:ext>
              </a:extLst>
            </p:cNvPr>
            <p:cNvSpPr/>
            <p:nvPr/>
          </p:nvSpPr>
          <p:spPr>
            <a:xfrm>
              <a:off x="10722233" y="4391846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36" name="Google Shape;282;p38">
              <a:extLst>
                <a:ext uri="{FF2B5EF4-FFF2-40B4-BE49-F238E27FC236}">
                  <a16:creationId xmlns:a16="http://schemas.microsoft.com/office/drawing/2014/main" id="{0366530D-DA31-1FB4-1D65-8A5D02FD8BE1}"/>
                </a:ext>
              </a:extLst>
            </p:cNvPr>
            <p:cNvSpPr/>
            <p:nvPr/>
          </p:nvSpPr>
          <p:spPr>
            <a:xfrm>
              <a:off x="10871609" y="4391846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37" name="Google Shape;283;p38">
              <a:extLst>
                <a:ext uri="{FF2B5EF4-FFF2-40B4-BE49-F238E27FC236}">
                  <a16:creationId xmlns:a16="http://schemas.microsoft.com/office/drawing/2014/main" id="{B1BD3854-B924-7D7C-16CF-478A9ADC660F}"/>
                </a:ext>
              </a:extLst>
            </p:cNvPr>
            <p:cNvSpPr/>
            <p:nvPr/>
          </p:nvSpPr>
          <p:spPr>
            <a:xfrm>
              <a:off x="11020985" y="4391846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38" name="Google Shape;284;p38">
              <a:extLst>
                <a:ext uri="{FF2B5EF4-FFF2-40B4-BE49-F238E27FC236}">
                  <a16:creationId xmlns:a16="http://schemas.microsoft.com/office/drawing/2014/main" id="{8DE2A166-A53D-6948-EFAB-B0CBE7AC29F9}"/>
                </a:ext>
              </a:extLst>
            </p:cNvPr>
            <p:cNvSpPr/>
            <p:nvPr/>
          </p:nvSpPr>
          <p:spPr>
            <a:xfrm>
              <a:off x="11170361" y="4391846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39" name="Google Shape;285;p38">
              <a:extLst>
                <a:ext uri="{FF2B5EF4-FFF2-40B4-BE49-F238E27FC236}">
                  <a16:creationId xmlns:a16="http://schemas.microsoft.com/office/drawing/2014/main" id="{560F2654-46E7-E609-77E3-421BB19A750D}"/>
                </a:ext>
              </a:extLst>
            </p:cNvPr>
            <p:cNvSpPr/>
            <p:nvPr/>
          </p:nvSpPr>
          <p:spPr>
            <a:xfrm>
              <a:off x="11319737" y="4391846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40" name="Google Shape;286;p38">
              <a:extLst>
                <a:ext uri="{FF2B5EF4-FFF2-40B4-BE49-F238E27FC236}">
                  <a16:creationId xmlns:a16="http://schemas.microsoft.com/office/drawing/2014/main" id="{216316E9-A1F9-E70B-30EE-A6ABBD2CAEED}"/>
                </a:ext>
              </a:extLst>
            </p:cNvPr>
            <p:cNvSpPr/>
            <p:nvPr/>
          </p:nvSpPr>
          <p:spPr>
            <a:xfrm>
              <a:off x="11469113" y="4391846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41" name="Google Shape;287;p38">
              <a:extLst>
                <a:ext uri="{FF2B5EF4-FFF2-40B4-BE49-F238E27FC236}">
                  <a16:creationId xmlns:a16="http://schemas.microsoft.com/office/drawing/2014/main" id="{C5323DB2-86D5-7709-242A-D066D57E3CAA}"/>
                </a:ext>
              </a:extLst>
            </p:cNvPr>
            <p:cNvSpPr/>
            <p:nvPr/>
          </p:nvSpPr>
          <p:spPr>
            <a:xfrm>
              <a:off x="11618489" y="4391846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42" name="Google Shape;288;p38">
              <a:extLst>
                <a:ext uri="{FF2B5EF4-FFF2-40B4-BE49-F238E27FC236}">
                  <a16:creationId xmlns:a16="http://schemas.microsoft.com/office/drawing/2014/main" id="{7CB813E9-49FE-1571-5E7E-C653D09D61DA}"/>
                </a:ext>
              </a:extLst>
            </p:cNvPr>
            <p:cNvSpPr/>
            <p:nvPr/>
          </p:nvSpPr>
          <p:spPr>
            <a:xfrm>
              <a:off x="11767865" y="4391846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43" name="Google Shape;289;p38">
              <a:extLst>
                <a:ext uri="{FF2B5EF4-FFF2-40B4-BE49-F238E27FC236}">
                  <a16:creationId xmlns:a16="http://schemas.microsoft.com/office/drawing/2014/main" id="{EC4EDD56-B994-F0A1-68BE-60400081FB76}"/>
                </a:ext>
              </a:extLst>
            </p:cNvPr>
            <p:cNvSpPr/>
            <p:nvPr/>
          </p:nvSpPr>
          <p:spPr>
            <a:xfrm>
              <a:off x="11917241" y="4391846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44" name="Google Shape;290;p38">
              <a:extLst>
                <a:ext uri="{FF2B5EF4-FFF2-40B4-BE49-F238E27FC236}">
                  <a16:creationId xmlns:a16="http://schemas.microsoft.com/office/drawing/2014/main" id="{5D9B6EC2-9979-A198-7681-FC8AAA12A08F}"/>
                </a:ext>
              </a:extLst>
            </p:cNvPr>
            <p:cNvSpPr/>
            <p:nvPr/>
          </p:nvSpPr>
          <p:spPr>
            <a:xfrm>
              <a:off x="12066617" y="4391846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45" name="Google Shape;291;p38">
              <a:extLst>
                <a:ext uri="{FF2B5EF4-FFF2-40B4-BE49-F238E27FC236}">
                  <a16:creationId xmlns:a16="http://schemas.microsoft.com/office/drawing/2014/main" id="{4C553008-BD51-9D07-0E03-2B7DAE52F5FA}"/>
                </a:ext>
              </a:extLst>
            </p:cNvPr>
            <p:cNvSpPr/>
            <p:nvPr/>
          </p:nvSpPr>
          <p:spPr>
            <a:xfrm>
              <a:off x="9975353" y="4548017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46" name="Google Shape;292;p38">
              <a:extLst>
                <a:ext uri="{FF2B5EF4-FFF2-40B4-BE49-F238E27FC236}">
                  <a16:creationId xmlns:a16="http://schemas.microsoft.com/office/drawing/2014/main" id="{3848659B-E859-DDA5-24FE-4A1C4B0689CB}"/>
                </a:ext>
              </a:extLst>
            </p:cNvPr>
            <p:cNvSpPr/>
            <p:nvPr/>
          </p:nvSpPr>
          <p:spPr>
            <a:xfrm>
              <a:off x="10124729" y="4548017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47" name="Google Shape;293;p38">
              <a:extLst>
                <a:ext uri="{FF2B5EF4-FFF2-40B4-BE49-F238E27FC236}">
                  <a16:creationId xmlns:a16="http://schemas.microsoft.com/office/drawing/2014/main" id="{C9D64506-5C25-8789-64E4-D7120C3A4463}"/>
                </a:ext>
              </a:extLst>
            </p:cNvPr>
            <p:cNvSpPr/>
            <p:nvPr/>
          </p:nvSpPr>
          <p:spPr>
            <a:xfrm>
              <a:off x="10274105" y="4548017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48" name="Google Shape;294;p38">
              <a:extLst>
                <a:ext uri="{FF2B5EF4-FFF2-40B4-BE49-F238E27FC236}">
                  <a16:creationId xmlns:a16="http://schemas.microsoft.com/office/drawing/2014/main" id="{4347EF0E-B444-4F3B-C927-CDF290BC6AFB}"/>
                </a:ext>
              </a:extLst>
            </p:cNvPr>
            <p:cNvSpPr/>
            <p:nvPr/>
          </p:nvSpPr>
          <p:spPr>
            <a:xfrm>
              <a:off x="10423481" y="4548017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49" name="Google Shape;295;p38">
              <a:extLst>
                <a:ext uri="{FF2B5EF4-FFF2-40B4-BE49-F238E27FC236}">
                  <a16:creationId xmlns:a16="http://schemas.microsoft.com/office/drawing/2014/main" id="{AED75554-44EA-A13C-9246-A552318FA1AD}"/>
                </a:ext>
              </a:extLst>
            </p:cNvPr>
            <p:cNvSpPr/>
            <p:nvPr/>
          </p:nvSpPr>
          <p:spPr>
            <a:xfrm>
              <a:off x="10572857" y="4548017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50" name="Google Shape;296;p38">
              <a:extLst>
                <a:ext uri="{FF2B5EF4-FFF2-40B4-BE49-F238E27FC236}">
                  <a16:creationId xmlns:a16="http://schemas.microsoft.com/office/drawing/2014/main" id="{59F71939-CF46-20D7-1124-4DF10DF6AAF4}"/>
                </a:ext>
              </a:extLst>
            </p:cNvPr>
            <p:cNvSpPr/>
            <p:nvPr/>
          </p:nvSpPr>
          <p:spPr>
            <a:xfrm>
              <a:off x="10722233" y="4548017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51" name="Google Shape;297;p38">
              <a:extLst>
                <a:ext uri="{FF2B5EF4-FFF2-40B4-BE49-F238E27FC236}">
                  <a16:creationId xmlns:a16="http://schemas.microsoft.com/office/drawing/2014/main" id="{4635D9BC-021F-0228-BBBD-DB47DB6673B5}"/>
                </a:ext>
              </a:extLst>
            </p:cNvPr>
            <p:cNvSpPr/>
            <p:nvPr/>
          </p:nvSpPr>
          <p:spPr>
            <a:xfrm>
              <a:off x="10871609" y="4548017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52" name="Google Shape;298;p38">
              <a:extLst>
                <a:ext uri="{FF2B5EF4-FFF2-40B4-BE49-F238E27FC236}">
                  <a16:creationId xmlns:a16="http://schemas.microsoft.com/office/drawing/2014/main" id="{4DE63819-5975-250B-1A1F-4046FD52E41F}"/>
                </a:ext>
              </a:extLst>
            </p:cNvPr>
            <p:cNvSpPr/>
            <p:nvPr/>
          </p:nvSpPr>
          <p:spPr>
            <a:xfrm>
              <a:off x="11020985" y="4548017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53" name="Google Shape;299;p38">
              <a:extLst>
                <a:ext uri="{FF2B5EF4-FFF2-40B4-BE49-F238E27FC236}">
                  <a16:creationId xmlns:a16="http://schemas.microsoft.com/office/drawing/2014/main" id="{33BCB7D7-3B20-B488-C131-C7F14E8D6ED4}"/>
                </a:ext>
              </a:extLst>
            </p:cNvPr>
            <p:cNvSpPr/>
            <p:nvPr/>
          </p:nvSpPr>
          <p:spPr>
            <a:xfrm>
              <a:off x="11170361" y="4548017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54" name="Google Shape;300;p38">
              <a:extLst>
                <a:ext uri="{FF2B5EF4-FFF2-40B4-BE49-F238E27FC236}">
                  <a16:creationId xmlns:a16="http://schemas.microsoft.com/office/drawing/2014/main" id="{20AFB028-DDBF-2C53-1287-9BFEB2701B07}"/>
                </a:ext>
              </a:extLst>
            </p:cNvPr>
            <p:cNvSpPr/>
            <p:nvPr/>
          </p:nvSpPr>
          <p:spPr>
            <a:xfrm>
              <a:off x="11319737" y="4548017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55" name="Google Shape;301;p38">
              <a:extLst>
                <a:ext uri="{FF2B5EF4-FFF2-40B4-BE49-F238E27FC236}">
                  <a16:creationId xmlns:a16="http://schemas.microsoft.com/office/drawing/2014/main" id="{D7E1311B-337A-99B6-69AD-2962B543AB9F}"/>
                </a:ext>
              </a:extLst>
            </p:cNvPr>
            <p:cNvSpPr/>
            <p:nvPr/>
          </p:nvSpPr>
          <p:spPr>
            <a:xfrm>
              <a:off x="11469113" y="4548017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56" name="Google Shape;302;p38">
              <a:extLst>
                <a:ext uri="{FF2B5EF4-FFF2-40B4-BE49-F238E27FC236}">
                  <a16:creationId xmlns:a16="http://schemas.microsoft.com/office/drawing/2014/main" id="{DE4406F3-AD12-5CF9-35E9-94D0437F7BA2}"/>
                </a:ext>
              </a:extLst>
            </p:cNvPr>
            <p:cNvSpPr/>
            <p:nvPr/>
          </p:nvSpPr>
          <p:spPr>
            <a:xfrm>
              <a:off x="11618489" y="4548017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57" name="Google Shape;303;p38">
              <a:extLst>
                <a:ext uri="{FF2B5EF4-FFF2-40B4-BE49-F238E27FC236}">
                  <a16:creationId xmlns:a16="http://schemas.microsoft.com/office/drawing/2014/main" id="{BA1EB34F-1318-E070-545A-FACCDC69746B}"/>
                </a:ext>
              </a:extLst>
            </p:cNvPr>
            <p:cNvSpPr/>
            <p:nvPr/>
          </p:nvSpPr>
          <p:spPr>
            <a:xfrm>
              <a:off x="11767865" y="4548017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58" name="Google Shape;304;p38">
              <a:extLst>
                <a:ext uri="{FF2B5EF4-FFF2-40B4-BE49-F238E27FC236}">
                  <a16:creationId xmlns:a16="http://schemas.microsoft.com/office/drawing/2014/main" id="{CD76741E-7EC0-28DE-32FF-B953FDF3481E}"/>
                </a:ext>
              </a:extLst>
            </p:cNvPr>
            <p:cNvSpPr/>
            <p:nvPr/>
          </p:nvSpPr>
          <p:spPr>
            <a:xfrm>
              <a:off x="11917241" y="4548017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59" name="Google Shape;305;p38">
              <a:extLst>
                <a:ext uri="{FF2B5EF4-FFF2-40B4-BE49-F238E27FC236}">
                  <a16:creationId xmlns:a16="http://schemas.microsoft.com/office/drawing/2014/main" id="{85FF2A80-BD6A-42FC-0AC6-5B0D217AF4CE}"/>
                </a:ext>
              </a:extLst>
            </p:cNvPr>
            <p:cNvSpPr/>
            <p:nvPr/>
          </p:nvSpPr>
          <p:spPr>
            <a:xfrm>
              <a:off x="12066617" y="4548017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60" name="Google Shape;306;p38">
              <a:extLst>
                <a:ext uri="{FF2B5EF4-FFF2-40B4-BE49-F238E27FC236}">
                  <a16:creationId xmlns:a16="http://schemas.microsoft.com/office/drawing/2014/main" id="{DEDB312E-0A8A-888B-8147-6B849A862C63}"/>
                </a:ext>
              </a:extLst>
            </p:cNvPr>
            <p:cNvSpPr/>
            <p:nvPr/>
          </p:nvSpPr>
          <p:spPr>
            <a:xfrm>
              <a:off x="9975353" y="4704188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61" name="Google Shape;307;p38">
              <a:extLst>
                <a:ext uri="{FF2B5EF4-FFF2-40B4-BE49-F238E27FC236}">
                  <a16:creationId xmlns:a16="http://schemas.microsoft.com/office/drawing/2014/main" id="{17F9E1D4-D1A2-44F3-B810-E39A47890F36}"/>
                </a:ext>
              </a:extLst>
            </p:cNvPr>
            <p:cNvSpPr/>
            <p:nvPr/>
          </p:nvSpPr>
          <p:spPr>
            <a:xfrm>
              <a:off x="10124729" y="4704188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62" name="Google Shape;308;p38">
              <a:extLst>
                <a:ext uri="{FF2B5EF4-FFF2-40B4-BE49-F238E27FC236}">
                  <a16:creationId xmlns:a16="http://schemas.microsoft.com/office/drawing/2014/main" id="{5173B901-678A-A5FC-86B1-10C72C03FF02}"/>
                </a:ext>
              </a:extLst>
            </p:cNvPr>
            <p:cNvSpPr/>
            <p:nvPr/>
          </p:nvSpPr>
          <p:spPr>
            <a:xfrm>
              <a:off x="10274105" y="4704188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63" name="Google Shape;309;p38">
              <a:extLst>
                <a:ext uri="{FF2B5EF4-FFF2-40B4-BE49-F238E27FC236}">
                  <a16:creationId xmlns:a16="http://schemas.microsoft.com/office/drawing/2014/main" id="{AE612EFB-B42F-71E2-265D-CD3C5FB8361A}"/>
                </a:ext>
              </a:extLst>
            </p:cNvPr>
            <p:cNvSpPr/>
            <p:nvPr/>
          </p:nvSpPr>
          <p:spPr>
            <a:xfrm>
              <a:off x="10423481" y="4704188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64" name="Google Shape;310;p38">
              <a:extLst>
                <a:ext uri="{FF2B5EF4-FFF2-40B4-BE49-F238E27FC236}">
                  <a16:creationId xmlns:a16="http://schemas.microsoft.com/office/drawing/2014/main" id="{D0CB7549-37F3-E42B-58A6-9137A5E94E7E}"/>
                </a:ext>
              </a:extLst>
            </p:cNvPr>
            <p:cNvSpPr/>
            <p:nvPr/>
          </p:nvSpPr>
          <p:spPr>
            <a:xfrm>
              <a:off x="10572857" y="4704188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65" name="Google Shape;311;p38">
              <a:extLst>
                <a:ext uri="{FF2B5EF4-FFF2-40B4-BE49-F238E27FC236}">
                  <a16:creationId xmlns:a16="http://schemas.microsoft.com/office/drawing/2014/main" id="{B46CDDD4-EBAA-9E05-300C-5BA27063968B}"/>
                </a:ext>
              </a:extLst>
            </p:cNvPr>
            <p:cNvSpPr/>
            <p:nvPr/>
          </p:nvSpPr>
          <p:spPr>
            <a:xfrm>
              <a:off x="10722233" y="4704188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66" name="Google Shape;312;p38">
              <a:extLst>
                <a:ext uri="{FF2B5EF4-FFF2-40B4-BE49-F238E27FC236}">
                  <a16:creationId xmlns:a16="http://schemas.microsoft.com/office/drawing/2014/main" id="{9D421AB7-A74A-0283-4D94-1E2DBCE710A1}"/>
                </a:ext>
              </a:extLst>
            </p:cNvPr>
            <p:cNvSpPr/>
            <p:nvPr/>
          </p:nvSpPr>
          <p:spPr>
            <a:xfrm>
              <a:off x="10871609" y="4704188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67" name="Google Shape;313;p38">
              <a:extLst>
                <a:ext uri="{FF2B5EF4-FFF2-40B4-BE49-F238E27FC236}">
                  <a16:creationId xmlns:a16="http://schemas.microsoft.com/office/drawing/2014/main" id="{C2DA5DF4-8400-EC82-758A-826F109A2ADD}"/>
                </a:ext>
              </a:extLst>
            </p:cNvPr>
            <p:cNvSpPr/>
            <p:nvPr/>
          </p:nvSpPr>
          <p:spPr>
            <a:xfrm>
              <a:off x="11020985" y="4704188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68" name="Google Shape;314;p38">
              <a:extLst>
                <a:ext uri="{FF2B5EF4-FFF2-40B4-BE49-F238E27FC236}">
                  <a16:creationId xmlns:a16="http://schemas.microsoft.com/office/drawing/2014/main" id="{61E10322-BBE8-F9FE-4714-532CC722AB5D}"/>
                </a:ext>
              </a:extLst>
            </p:cNvPr>
            <p:cNvSpPr/>
            <p:nvPr/>
          </p:nvSpPr>
          <p:spPr>
            <a:xfrm>
              <a:off x="11170361" y="4704188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69" name="Google Shape;315;p38">
              <a:extLst>
                <a:ext uri="{FF2B5EF4-FFF2-40B4-BE49-F238E27FC236}">
                  <a16:creationId xmlns:a16="http://schemas.microsoft.com/office/drawing/2014/main" id="{3266D660-161C-AE7A-192C-C4BECE3692D2}"/>
                </a:ext>
              </a:extLst>
            </p:cNvPr>
            <p:cNvSpPr/>
            <p:nvPr/>
          </p:nvSpPr>
          <p:spPr>
            <a:xfrm>
              <a:off x="11319737" y="4704188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70" name="Google Shape;316;p38">
              <a:extLst>
                <a:ext uri="{FF2B5EF4-FFF2-40B4-BE49-F238E27FC236}">
                  <a16:creationId xmlns:a16="http://schemas.microsoft.com/office/drawing/2014/main" id="{3CE10703-996E-673D-5846-87BE4B4575BF}"/>
                </a:ext>
              </a:extLst>
            </p:cNvPr>
            <p:cNvSpPr/>
            <p:nvPr/>
          </p:nvSpPr>
          <p:spPr>
            <a:xfrm>
              <a:off x="11469113" y="4704188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71" name="Google Shape;317;p38">
              <a:extLst>
                <a:ext uri="{FF2B5EF4-FFF2-40B4-BE49-F238E27FC236}">
                  <a16:creationId xmlns:a16="http://schemas.microsoft.com/office/drawing/2014/main" id="{CF144BF3-0E74-9129-6C4A-21FCAB610575}"/>
                </a:ext>
              </a:extLst>
            </p:cNvPr>
            <p:cNvSpPr/>
            <p:nvPr/>
          </p:nvSpPr>
          <p:spPr>
            <a:xfrm>
              <a:off x="11618489" y="4704188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72" name="Google Shape;318;p38">
              <a:extLst>
                <a:ext uri="{FF2B5EF4-FFF2-40B4-BE49-F238E27FC236}">
                  <a16:creationId xmlns:a16="http://schemas.microsoft.com/office/drawing/2014/main" id="{BAE28B48-00F6-16C4-5D34-6D8A971D3C4F}"/>
                </a:ext>
              </a:extLst>
            </p:cNvPr>
            <p:cNvSpPr/>
            <p:nvPr/>
          </p:nvSpPr>
          <p:spPr>
            <a:xfrm>
              <a:off x="11767865" y="4704188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73" name="Google Shape;319;p38">
              <a:extLst>
                <a:ext uri="{FF2B5EF4-FFF2-40B4-BE49-F238E27FC236}">
                  <a16:creationId xmlns:a16="http://schemas.microsoft.com/office/drawing/2014/main" id="{7DCF4828-3D3F-9CB2-908B-F2F5A39088F6}"/>
                </a:ext>
              </a:extLst>
            </p:cNvPr>
            <p:cNvSpPr/>
            <p:nvPr/>
          </p:nvSpPr>
          <p:spPr>
            <a:xfrm>
              <a:off x="11917241" y="4704188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74" name="Google Shape;320;p38">
              <a:extLst>
                <a:ext uri="{FF2B5EF4-FFF2-40B4-BE49-F238E27FC236}">
                  <a16:creationId xmlns:a16="http://schemas.microsoft.com/office/drawing/2014/main" id="{47649DC4-DE5B-FF2D-3880-2EA3D688DC5B}"/>
                </a:ext>
              </a:extLst>
            </p:cNvPr>
            <p:cNvSpPr/>
            <p:nvPr/>
          </p:nvSpPr>
          <p:spPr>
            <a:xfrm>
              <a:off x="12066617" y="4704188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75" name="Google Shape;321;p38">
              <a:extLst>
                <a:ext uri="{FF2B5EF4-FFF2-40B4-BE49-F238E27FC236}">
                  <a16:creationId xmlns:a16="http://schemas.microsoft.com/office/drawing/2014/main" id="{61310E9B-EE92-42C4-674B-06DF21FE5154}"/>
                </a:ext>
              </a:extLst>
            </p:cNvPr>
            <p:cNvSpPr/>
            <p:nvPr/>
          </p:nvSpPr>
          <p:spPr>
            <a:xfrm>
              <a:off x="9975353" y="4860359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76" name="Google Shape;322;p38">
              <a:extLst>
                <a:ext uri="{FF2B5EF4-FFF2-40B4-BE49-F238E27FC236}">
                  <a16:creationId xmlns:a16="http://schemas.microsoft.com/office/drawing/2014/main" id="{5E30C72A-06CA-D6A9-DF22-38398EAF35F8}"/>
                </a:ext>
              </a:extLst>
            </p:cNvPr>
            <p:cNvSpPr/>
            <p:nvPr/>
          </p:nvSpPr>
          <p:spPr>
            <a:xfrm>
              <a:off x="10124729" y="4860359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77" name="Google Shape;323;p38">
              <a:extLst>
                <a:ext uri="{FF2B5EF4-FFF2-40B4-BE49-F238E27FC236}">
                  <a16:creationId xmlns:a16="http://schemas.microsoft.com/office/drawing/2014/main" id="{8918C33C-A38D-71D6-0D90-6B1A0660AA81}"/>
                </a:ext>
              </a:extLst>
            </p:cNvPr>
            <p:cNvSpPr/>
            <p:nvPr/>
          </p:nvSpPr>
          <p:spPr>
            <a:xfrm>
              <a:off x="10274105" y="4860359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78" name="Google Shape;324;p38">
              <a:extLst>
                <a:ext uri="{FF2B5EF4-FFF2-40B4-BE49-F238E27FC236}">
                  <a16:creationId xmlns:a16="http://schemas.microsoft.com/office/drawing/2014/main" id="{58D1093C-2355-D57F-1194-B1AF903E76CC}"/>
                </a:ext>
              </a:extLst>
            </p:cNvPr>
            <p:cNvSpPr/>
            <p:nvPr/>
          </p:nvSpPr>
          <p:spPr>
            <a:xfrm>
              <a:off x="10423481" y="4860359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79" name="Google Shape;325;p38">
              <a:extLst>
                <a:ext uri="{FF2B5EF4-FFF2-40B4-BE49-F238E27FC236}">
                  <a16:creationId xmlns:a16="http://schemas.microsoft.com/office/drawing/2014/main" id="{50810451-9B19-46D2-6688-7C6B40FD0811}"/>
                </a:ext>
              </a:extLst>
            </p:cNvPr>
            <p:cNvSpPr/>
            <p:nvPr/>
          </p:nvSpPr>
          <p:spPr>
            <a:xfrm>
              <a:off x="10572857" y="4860359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80" name="Google Shape;326;p38">
              <a:extLst>
                <a:ext uri="{FF2B5EF4-FFF2-40B4-BE49-F238E27FC236}">
                  <a16:creationId xmlns:a16="http://schemas.microsoft.com/office/drawing/2014/main" id="{A7010306-7CC4-526B-1938-D0A56F5152C6}"/>
                </a:ext>
              </a:extLst>
            </p:cNvPr>
            <p:cNvSpPr/>
            <p:nvPr/>
          </p:nvSpPr>
          <p:spPr>
            <a:xfrm>
              <a:off x="10722233" y="4860359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81" name="Google Shape;327;p38">
              <a:extLst>
                <a:ext uri="{FF2B5EF4-FFF2-40B4-BE49-F238E27FC236}">
                  <a16:creationId xmlns:a16="http://schemas.microsoft.com/office/drawing/2014/main" id="{691F9C4B-C159-09C4-AB9F-C8412E3CA73B}"/>
                </a:ext>
              </a:extLst>
            </p:cNvPr>
            <p:cNvSpPr/>
            <p:nvPr/>
          </p:nvSpPr>
          <p:spPr>
            <a:xfrm>
              <a:off x="10871609" y="4860359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82" name="Google Shape;328;p38">
              <a:extLst>
                <a:ext uri="{FF2B5EF4-FFF2-40B4-BE49-F238E27FC236}">
                  <a16:creationId xmlns:a16="http://schemas.microsoft.com/office/drawing/2014/main" id="{D8617349-67B2-A418-FC1D-428439184686}"/>
                </a:ext>
              </a:extLst>
            </p:cNvPr>
            <p:cNvSpPr/>
            <p:nvPr/>
          </p:nvSpPr>
          <p:spPr>
            <a:xfrm>
              <a:off x="11020985" y="4860359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83" name="Google Shape;329;p38">
              <a:extLst>
                <a:ext uri="{FF2B5EF4-FFF2-40B4-BE49-F238E27FC236}">
                  <a16:creationId xmlns:a16="http://schemas.microsoft.com/office/drawing/2014/main" id="{B40D3A4C-3E57-7A10-5518-6505261E7A48}"/>
                </a:ext>
              </a:extLst>
            </p:cNvPr>
            <p:cNvSpPr/>
            <p:nvPr/>
          </p:nvSpPr>
          <p:spPr>
            <a:xfrm>
              <a:off x="11170361" y="4860359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84" name="Google Shape;330;p38">
              <a:extLst>
                <a:ext uri="{FF2B5EF4-FFF2-40B4-BE49-F238E27FC236}">
                  <a16:creationId xmlns:a16="http://schemas.microsoft.com/office/drawing/2014/main" id="{181653EE-549B-B075-4020-EA9BF6644E21}"/>
                </a:ext>
              </a:extLst>
            </p:cNvPr>
            <p:cNvSpPr/>
            <p:nvPr/>
          </p:nvSpPr>
          <p:spPr>
            <a:xfrm>
              <a:off x="11319737" y="4860359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85" name="Google Shape;331;p38">
              <a:extLst>
                <a:ext uri="{FF2B5EF4-FFF2-40B4-BE49-F238E27FC236}">
                  <a16:creationId xmlns:a16="http://schemas.microsoft.com/office/drawing/2014/main" id="{523B9E98-9BFF-0390-19BD-127D336FA6FE}"/>
                </a:ext>
              </a:extLst>
            </p:cNvPr>
            <p:cNvSpPr/>
            <p:nvPr/>
          </p:nvSpPr>
          <p:spPr>
            <a:xfrm>
              <a:off x="11469113" y="4860359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86" name="Google Shape;332;p38">
              <a:extLst>
                <a:ext uri="{FF2B5EF4-FFF2-40B4-BE49-F238E27FC236}">
                  <a16:creationId xmlns:a16="http://schemas.microsoft.com/office/drawing/2014/main" id="{316000AB-EC26-A2AA-AEC0-2D588D98F217}"/>
                </a:ext>
              </a:extLst>
            </p:cNvPr>
            <p:cNvSpPr/>
            <p:nvPr/>
          </p:nvSpPr>
          <p:spPr>
            <a:xfrm>
              <a:off x="11618489" y="4860359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87" name="Google Shape;333;p38">
              <a:extLst>
                <a:ext uri="{FF2B5EF4-FFF2-40B4-BE49-F238E27FC236}">
                  <a16:creationId xmlns:a16="http://schemas.microsoft.com/office/drawing/2014/main" id="{9C33D62F-EED7-911C-1348-797466843D8A}"/>
                </a:ext>
              </a:extLst>
            </p:cNvPr>
            <p:cNvSpPr/>
            <p:nvPr/>
          </p:nvSpPr>
          <p:spPr>
            <a:xfrm>
              <a:off x="11767865" y="4860359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88" name="Google Shape;334;p38">
              <a:extLst>
                <a:ext uri="{FF2B5EF4-FFF2-40B4-BE49-F238E27FC236}">
                  <a16:creationId xmlns:a16="http://schemas.microsoft.com/office/drawing/2014/main" id="{3186739F-D64E-93D1-4573-467C053863B7}"/>
                </a:ext>
              </a:extLst>
            </p:cNvPr>
            <p:cNvSpPr/>
            <p:nvPr/>
          </p:nvSpPr>
          <p:spPr>
            <a:xfrm>
              <a:off x="11917241" y="4860359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89" name="Google Shape;335;p38">
              <a:extLst>
                <a:ext uri="{FF2B5EF4-FFF2-40B4-BE49-F238E27FC236}">
                  <a16:creationId xmlns:a16="http://schemas.microsoft.com/office/drawing/2014/main" id="{EA21A9F8-6BB1-9DEC-9786-FF4885BEA563}"/>
                </a:ext>
              </a:extLst>
            </p:cNvPr>
            <p:cNvSpPr/>
            <p:nvPr/>
          </p:nvSpPr>
          <p:spPr>
            <a:xfrm>
              <a:off x="12066617" y="4860359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90" name="Google Shape;336;p38">
              <a:extLst>
                <a:ext uri="{FF2B5EF4-FFF2-40B4-BE49-F238E27FC236}">
                  <a16:creationId xmlns:a16="http://schemas.microsoft.com/office/drawing/2014/main" id="{A2CDA3FD-08A2-9CF7-942A-F66AECE0B1A9}"/>
                </a:ext>
              </a:extLst>
            </p:cNvPr>
            <p:cNvSpPr/>
            <p:nvPr/>
          </p:nvSpPr>
          <p:spPr>
            <a:xfrm>
              <a:off x="9975353" y="5016530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91" name="Google Shape;337;p38">
              <a:extLst>
                <a:ext uri="{FF2B5EF4-FFF2-40B4-BE49-F238E27FC236}">
                  <a16:creationId xmlns:a16="http://schemas.microsoft.com/office/drawing/2014/main" id="{B1640930-3DFB-FE70-F51E-5C18CBADD9F9}"/>
                </a:ext>
              </a:extLst>
            </p:cNvPr>
            <p:cNvSpPr/>
            <p:nvPr/>
          </p:nvSpPr>
          <p:spPr>
            <a:xfrm>
              <a:off x="10124729" y="5016530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92" name="Google Shape;338;p38">
              <a:extLst>
                <a:ext uri="{FF2B5EF4-FFF2-40B4-BE49-F238E27FC236}">
                  <a16:creationId xmlns:a16="http://schemas.microsoft.com/office/drawing/2014/main" id="{A4570450-1E91-7C72-D7C2-45507E0B977D}"/>
                </a:ext>
              </a:extLst>
            </p:cNvPr>
            <p:cNvSpPr/>
            <p:nvPr/>
          </p:nvSpPr>
          <p:spPr>
            <a:xfrm>
              <a:off x="10274105" y="5016530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93" name="Google Shape;339;p38">
              <a:extLst>
                <a:ext uri="{FF2B5EF4-FFF2-40B4-BE49-F238E27FC236}">
                  <a16:creationId xmlns:a16="http://schemas.microsoft.com/office/drawing/2014/main" id="{827B2E21-FF0F-39CB-EC52-96CA1870D7BE}"/>
                </a:ext>
              </a:extLst>
            </p:cNvPr>
            <p:cNvSpPr/>
            <p:nvPr/>
          </p:nvSpPr>
          <p:spPr>
            <a:xfrm>
              <a:off x="10423481" y="5016530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94" name="Google Shape;340;p38">
              <a:extLst>
                <a:ext uri="{FF2B5EF4-FFF2-40B4-BE49-F238E27FC236}">
                  <a16:creationId xmlns:a16="http://schemas.microsoft.com/office/drawing/2014/main" id="{E7041455-273E-6E73-F7BC-6B58F569A37D}"/>
                </a:ext>
              </a:extLst>
            </p:cNvPr>
            <p:cNvSpPr/>
            <p:nvPr/>
          </p:nvSpPr>
          <p:spPr>
            <a:xfrm>
              <a:off x="10572857" y="5016530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95" name="Google Shape;341;p38">
              <a:extLst>
                <a:ext uri="{FF2B5EF4-FFF2-40B4-BE49-F238E27FC236}">
                  <a16:creationId xmlns:a16="http://schemas.microsoft.com/office/drawing/2014/main" id="{189CBE4B-2D96-79C1-26F3-730C5B9212AA}"/>
                </a:ext>
              </a:extLst>
            </p:cNvPr>
            <p:cNvSpPr/>
            <p:nvPr/>
          </p:nvSpPr>
          <p:spPr>
            <a:xfrm>
              <a:off x="10722233" y="5016530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96" name="Google Shape;342;p38">
              <a:extLst>
                <a:ext uri="{FF2B5EF4-FFF2-40B4-BE49-F238E27FC236}">
                  <a16:creationId xmlns:a16="http://schemas.microsoft.com/office/drawing/2014/main" id="{09A74257-D81E-31FE-F885-D9D0DCD01957}"/>
                </a:ext>
              </a:extLst>
            </p:cNvPr>
            <p:cNvSpPr/>
            <p:nvPr/>
          </p:nvSpPr>
          <p:spPr>
            <a:xfrm>
              <a:off x="10871609" y="5016530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97" name="Google Shape;343;p38">
              <a:extLst>
                <a:ext uri="{FF2B5EF4-FFF2-40B4-BE49-F238E27FC236}">
                  <a16:creationId xmlns:a16="http://schemas.microsoft.com/office/drawing/2014/main" id="{FB79E30D-1360-FF9F-5AEE-CA081FEFCEAF}"/>
                </a:ext>
              </a:extLst>
            </p:cNvPr>
            <p:cNvSpPr/>
            <p:nvPr/>
          </p:nvSpPr>
          <p:spPr>
            <a:xfrm>
              <a:off x="11020985" y="5016530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98" name="Google Shape;344;p38">
              <a:extLst>
                <a:ext uri="{FF2B5EF4-FFF2-40B4-BE49-F238E27FC236}">
                  <a16:creationId xmlns:a16="http://schemas.microsoft.com/office/drawing/2014/main" id="{2A7A9B56-4808-FBC8-8361-D4ADB43806A5}"/>
                </a:ext>
              </a:extLst>
            </p:cNvPr>
            <p:cNvSpPr/>
            <p:nvPr/>
          </p:nvSpPr>
          <p:spPr>
            <a:xfrm>
              <a:off x="11170361" y="5016530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99" name="Google Shape;345;p38">
              <a:extLst>
                <a:ext uri="{FF2B5EF4-FFF2-40B4-BE49-F238E27FC236}">
                  <a16:creationId xmlns:a16="http://schemas.microsoft.com/office/drawing/2014/main" id="{2AFE97C6-73E8-48C3-F76C-DBC796672FB9}"/>
                </a:ext>
              </a:extLst>
            </p:cNvPr>
            <p:cNvSpPr/>
            <p:nvPr/>
          </p:nvSpPr>
          <p:spPr>
            <a:xfrm>
              <a:off x="11319737" y="5016530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00" name="Google Shape;346;p38">
              <a:extLst>
                <a:ext uri="{FF2B5EF4-FFF2-40B4-BE49-F238E27FC236}">
                  <a16:creationId xmlns:a16="http://schemas.microsoft.com/office/drawing/2014/main" id="{98C06B74-72E7-4CD7-17F6-C7A0BAF6E1D6}"/>
                </a:ext>
              </a:extLst>
            </p:cNvPr>
            <p:cNvSpPr/>
            <p:nvPr/>
          </p:nvSpPr>
          <p:spPr>
            <a:xfrm>
              <a:off x="11469113" y="5016530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01" name="Google Shape;347;p38">
              <a:extLst>
                <a:ext uri="{FF2B5EF4-FFF2-40B4-BE49-F238E27FC236}">
                  <a16:creationId xmlns:a16="http://schemas.microsoft.com/office/drawing/2014/main" id="{CE09F48A-741F-068F-7B0D-28CC2CA2B6DE}"/>
                </a:ext>
              </a:extLst>
            </p:cNvPr>
            <p:cNvSpPr/>
            <p:nvPr/>
          </p:nvSpPr>
          <p:spPr>
            <a:xfrm>
              <a:off x="11618489" y="5016530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02" name="Google Shape;348;p38">
              <a:extLst>
                <a:ext uri="{FF2B5EF4-FFF2-40B4-BE49-F238E27FC236}">
                  <a16:creationId xmlns:a16="http://schemas.microsoft.com/office/drawing/2014/main" id="{3EDD767D-385A-F57A-0C90-31D9E4706C9F}"/>
                </a:ext>
              </a:extLst>
            </p:cNvPr>
            <p:cNvSpPr/>
            <p:nvPr/>
          </p:nvSpPr>
          <p:spPr>
            <a:xfrm>
              <a:off x="11767865" y="5016530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03" name="Google Shape;349;p38">
              <a:extLst>
                <a:ext uri="{FF2B5EF4-FFF2-40B4-BE49-F238E27FC236}">
                  <a16:creationId xmlns:a16="http://schemas.microsoft.com/office/drawing/2014/main" id="{A272A72F-6C45-4D79-F6B7-77C2FD8C53E2}"/>
                </a:ext>
              </a:extLst>
            </p:cNvPr>
            <p:cNvSpPr/>
            <p:nvPr/>
          </p:nvSpPr>
          <p:spPr>
            <a:xfrm>
              <a:off x="11917241" y="5016530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04" name="Google Shape;350;p38">
              <a:extLst>
                <a:ext uri="{FF2B5EF4-FFF2-40B4-BE49-F238E27FC236}">
                  <a16:creationId xmlns:a16="http://schemas.microsoft.com/office/drawing/2014/main" id="{BDDED2E6-9799-717D-5D6E-308A05BECF45}"/>
                </a:ext>
              </a:extLst>
            </p:cNvPr>
            <p:cNvSpPr/>
            <p:nvPr/>
          </p:nvSpPr>
          <p:spPr>
            <a:xfrm>
              <a:off x="12066617" y="5016530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05" name="Google Shape;351;p38">
              <a:extLst>
                <a:ext uri="{FF2B5EF4-FFF2-40B4-BE49-F238E27FC236}">
                  <a16:creationId xmlns:a16="http://schemas.microsoft.com/office/drawing/2014/main" id="{253F05A4-4C40-C510-1DC2-5CC09E47FE9B}"/>
                </a:ext>
              </a:extLst>
            </p:cNvPr>
            <p:cNvSpPr/>
            <p:nvPr/>
          </p:nvSpPr>
          <p:spPr>
            <a:xfrm>
              <a:off x="9975353" y="5178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06" name="Google Shape;352;p38">
              <a:extLst>
                <a:ext uri="{FF2B5EF4-FFF2-40B4-BE49-F238E27FC236}">
                  <a16:creationId xmlns:a16="http://schemas.microsoft.com/office/drawing/2014/main" id="{140F04BB-06B4-57AA-4DE5-02ACA445F0D3}"/>
                </a:ext>
              </a:extLst>
            </p:cNvPr>
            <p:cNvSpPr/>
            <p:nvPr/>
          </p:nvSpPr>
          <p:spPr>
            <a:xfrm>
              <a:off x="10124729" y="5178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07" name="Google Shape;353;p38">
              <a:extLst>
                <a:ext uri="{FF2B5EF4-FFF2-40B4-BE49-F238E27FC236}">
                  <a16:creationId xmlns:a16="http://schemas.microsoft.com/office/drawing/2014/main" id="{A19EF01D-D58F-C25F-1709-0EF021EFC388}"/>
                </a:ext>
              </a:extLst>
            </p:cNvPr>
            <p:cNvSpPr/>
            <p:nvPr/>
          </p:nvSpPr>
          <p:spPr>
            <a:xfrm>
              <a:off x="10274105" y="5178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08" name="Google Shape;354;p38">
              <a:extLst>
                <a:ext uri="{FF2B5EF4-FFF2-40B4-BE49-F238E27FC236}">
                  <a16:creationId xmlns:a16="http://schemas.microsoft.com/office/drawing/2014/main" id="{727B7895-0950-49EE-30B3-E0E6091B1039}"/>
                </a:ext>
              </a:extLst>
            </p:cNvPr>
            <p:cNvSpPr/>
            <p:nvPr/>
          </p:nvSpPr>
          <p:spPr>
            <a:xfrm>
              <a:off x="10423481" y="5178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09" name="Google Shape;355;p38">
              <a:extLst>
                <a:ext uri="{FF2B5EF4-FFF2-40B4-BE49-F238E27FC236}">
                  <a16:creationId xmlns:a16="http://schemas.microsoft.com/office/drawing/2014/main" id="{F77033F1-0F4F-A70C-9955-878977214CA6}"/>
                </a:ext>
              </a:extLst>
            </p:cNvPr>
            <p:cNvSpPr/>
            <p:nvPr/>
          </p:nvSpPr>
          <p:spPr>
            <a:xfrm>
              <a:off x="10572857" y="5178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10" name="Google Shape;356;p38">
              <a:extLst>
                <a:ext uri="{FF2B5EF4-FFF2-40B4-BE49-F238E27FC236}">
                  <a16:creationId xmlns:a16="http://schemas.microsoft.com/office/drawing/2014/main" id="{E82FFF99-3164-7628-2298-C5A3B8915472}"/>
                </a:ext>
              </a:extLst>
            </p:cNvPr>
            <p:cNvSpPr/>
            <p:nvPr/>
          </p:nvSpPr>
          <p:spPr>
            <a:xfrm>
              <a:off x="10722233" y="5178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11" name="Google Shape;357;p38">
              <a:extLst>
                <a:ext uri="{FF2B5EF4-FFF2-40B4-BE49-F238E27FC236}">
                  <a16:creationId xmlns:a16="http://schemas.microsoft.com/office/drawing/2014/main" id="{DE31FB66-FEDA-097F-447F-F41A20F77A0C}"/>
                </a:ext>
              </a:extLst>
            </p:cNvPr>
            <p:cNvSpPr/>
            <p:nvPr/>
          </p:nvSpPr>
          <p:spPr>
            <a:xfrm>
              <a:off x="10871609" y="5178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12" name="Google Shape;358;p38">
              <a:extLst>
                <a:ext uri="{FF2B5EF4-FFF2-40B4-BE49-F238E27FC236}">
                  <a16:creationId xmlns:a16="http://schemas.microsoft.com/office/drawing/2014/main" id="{5979DF9B-ABAF-AC38-865C-6A8B24EE2DBD}"/>
                </a:ext>
              </a:extLst>
            </p:cNvPr>
            <p:cNvSpPr/>
            <p:nvPr/>
          </p:nvSpPr>
          <p:spPr>
            <a:xfrm>
              <a:off x="11020985" y="5178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13" name="Google Shape;359;p38">
              <a:extLst>
                <a:ext uri="{FF2B5EF4-FFF2-40B4-BE49-F238E27FC236}">
                  <a16:creationId xmlns:a16="http://schemas.microsoft.com/office/drawing/2014/main" id="{D93164FB-2E9C-7946-4943-0F6EDC871D10}"/>
                </a:ext>
              </a:extLst>
            </p:cNvPr>
            <p:cNvSpPr/>
            <p:nvPr/>
          </p:nvSpPr>
          <p:spPr>
            <a:xfrm>
              <a:off x="11170361" y="5178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14" name="Google Shape;360;p38">
              <a:extLst>
                <a:ext uri="{FF2B5EF4-FFF2-40B4-BE49-F238E27FC236}">
                  <a16:creationId xmlns:a16="http://schemas.microsoft.com/office/drawing/2014/main" id="{6D39B3B0-585D-B274-26DE-14BD0906E837}"/>
                </a:ext>
              </a:extLst>
            </p:cNvPr>
            <p:cNvSpPr/>
            <p:nvPr/>
          </p:nvSpPr>
          <p:spPr>
            <a:xfrm>
              <a:off x="11319737" y="5178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15" name="Google Shape;361;p38">
              <a:extLst>
                <a:ext uri="{FF2B5EF4-FFF2-40B4-BE49-F238E27FC236}">
                  <a16:creationId xmlns:a16="http://schemas.microsoft.com/office/drawing/2014/main" id="{1C1B8AC5-301D-8BF7-67C7-69D8D81FD917}"/>
                </a:ext>
              </a:extLst>
            </p:cNvPr>
            <p:cNvSpPr/>
            <p:nvPr/>
          </p:nvSpPr>
          <p:spPr>
            <a:xfrm>
              <a:off x="11469113" y="5178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16" name="Google Shape;362;p38">
              <a:extLst>
                <a:ext uri="{FF2B5EF4-FFF2-40B4-BE49-F238E27FC236}">
                  <a16:creationId xmlns:a16="http://schemas.microsoft.com/office/drawing/2014/main" id="{721DA3E6-63F5-7504-FFFF-CBA791F6F822}"/>
                </a:ext>
              </a:extLst>
            </p:cNvPr>
            <p:cNvSpPr/>
            <p:nvPr/>
          </p:nvSpPr>
          <p:spPr>
            <a:xfrm>
              <a:off x="11618489" y="5178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17" name="Google Shape;363;p38">
              <a:extLst>
                <a:ext uri="{FF2B5EF4-FFF2-40B4-BE49-F238E27FC236}">
                  <a16:creationId xmlns:a16="http://schemas.microsoft.com/office/drawing/2014/main" id="{AD4117F0-0D8D-FE2C-37CC-41F7D6B5AC97}"/>
                </a:ext>
              </a:extLst>
            </p:cNvPr>
            <p:cNvSpPr/>
            <p:nvPr/>
          </p:nvSpPr>
          <p:spPr>
            <a:xfrm>
              <a:off x="11767865" y="5178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18" name="Google Shape;364;p38">
              <a:extLst>
                <a:ext uri="{FF2B5EF4-FFF2-40B4-BE49-F238E27FC236}">
                  <a16:creationId xmlns:a16="http://schemas.microsoft.com/office/drawing/2014/main" id="{FE97D584-3F73-0FB8-40FF-37DB24728345}"/>
                </a:ext>
              </a:extLst>
            </p:cNvPr>
            <p:cNvSpPr/>
            <p:nvPr/>
          </p:nvSpPr>
          <p:spPr>
            <a:xfrm>
              <a:off x="11917241" y="5178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19" name="Google Shape;365;p38">
              <a:extLst>
                <a:ext uri="{FF2B5EF4-FFF2-40B4-BE49-F238E27FC236}">
                  <a16:creationId xmlns:a16="http://schemas.microsoft.com/office/drawing/2014/main" id="{F12573EB-5431-37A0-1C00-A02FAEBBCDE7}"/>
                </a:ext>
              </a:extLst>
            </p:cNvPr>
            <p:cNvSpPr/>
            <p:nvPr/>
          </p:nvSpPr>
          <p:spPr>
            <a:xfrm>
              <a:off x="12066617" y="5178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20" name="Google Shape;366;p38">
              <a:extLst>
                <a:ext uri="{FF2B5EF4-FFF2-40B4-BE49-F238E27FC236}">
                  <a16:creationId xmlns:a16="http://schemas.microsoft.com/office/drawing/2014/main" id="{F40C2F71-3E76-456D-0CC5-7F7BABA10B91}"/>
                </a:ext>
              </a:extLst>
            </p:cNvPr>
            <p:cNvSpPr/>
            <p:nvPr/>
          </p:nvSpPr>
          <p:spPr>
            <a:xfrm>
              <a:off x="9975353" y="53308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21" name="Google Shape;367;p38">
              <a:extLst>
                <a:ext uri="{FF2B5EF4-FFF2-40B4-BE49-F238E27FC236}">
                  <a16:creationId xmlns:a16="http://schemas.microsoft.com/office/drawing/2014/main" id="{94089B63-E0B3-23F8-DEFD-E00D655F2444}"/>
                </a:ext>
              </a:extLst>
            </p:cNvPr>
            <p:cNvSpPr/>
            <p:nvPr/>
          </p:nvSpPr>
          <p:spPr>
            <a:xfrm>
              <a:off x="10124729" y="53308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22" name="Google Shape;368;p38">
              <a:extLst>
                <a:ext uri="{FF2B5EF4-FFF2-40B4-BE49-F238E27FC236}">
                  <a16:creationId xmlns:a16="http://schemas.microsoft.com/office/drawing/2014/main" id="{9771A40E-DA7E-B5F8-8EE1-2C90A62210A7}"/>
                </a:ext>
              </a:extLst>
            </p:cNvPr>
            <p:cNvSpPr/>
            <p:nvPr/>
          </p:nvSpPr>
          <p:spPr>
            <a:xfrm>
              <a:off x="10274105" y="53308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23" name="Google Shape;369;p38">
              <a:extLst>
                <a:ext uri="{FF2B5EF4-FFF2-40B4-BE49-F238E27FC236}">
                  <a16:creationId xmlns:a16="http://schemas.microsoft.com/office/drawing/2014/main" id="{B38D3346-C817-B58B-E4B2-D9135C62B65D}"/>
                </a:ext>
              </a:extLst>
            </p:cNvPr>
            <p:cNvSpPr/>
            <p:nvPr/>
          </p:nvSpPr>
          <p:spPr>
            <a:xfrm>
              <a:off x="10423481" y="53308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24" name="Google Shape;370;p38">
              <a:extLst>
                <a:ext uri="{FF2B5EF4-FFF2-40B4-BE49-F238E27FC236}">
                  <a16:creationId xmlns:a16="http://schemas.microsoft.com/office/drawing/2014/main" id="{FBFB79BB-1791-2EC3-9797-399E83245C68}"/>
                </a:ext>
              </a:extLst>
            </p:cNvPr>
            <p:cNvSpPr/>
            <p:nvPr/>
          </p:nvSpPr>
          <p:spPr>
            <a:xfrm>
              <a:off x="10572857" y="53308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25" name="Google Shape;371;p38">
              <a:extLst>
                <a:ext uri="{FF2B5EF4-FFF2-40B4-BE49-F238E27FC236}">
                  <a16:creationId xmlns:a16="http://schemas.microsoft.com/office/drawing/2014/main" id="{408F4A4C-EFCA-DA16-BAD3-1AE03B314522}"/>
                </a:ext>
              </a:extLst>
            </p:cNvPr>
            <p:cNvSpPr/>
            <p:nvPr/>
          </p:nvSpPr>
          <p:spPr>
            <a:xfrm>
              <a:off x="10722233" y="53308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26" name="Google Shape;372;p38">
              <a:extLst>
                <a:ext uri="{FF2B5EF4-FFF2-40B4-BE49-F238E27FC236}">
                  <a16:creationId xmlns:a16="http://schemas.microsoft.com/office/drawing/2014/main" id="{B2182F95-818C-6CC1-A2EF-3CF39F82BDF7}"/>
                </a:ext>
              </a:extLst>
            </p:cNvPr>
            <p:cNvSpPr/>
            <p:nvPr/>
          </p:nvSpPr>
          <p:spPr>
            <a:xfrm>
              <a:off x="10871609" y="53308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27" name="Google Shape;373;p38">
              <a:extLst>
                <a:ext uri="{FF2B5EF4-FFF2-40B4-BE49-F238E27FC236}">
                  <a16:creationId xmlns:a16="http://schemas.microsoft.com/office/drawing/2014/main" id="{6A469CAD-8C9A-6F6A-1D00-488549DBDB00}"/>
                </a:ext>
              </a:extLst>
            </p:cNvPr>
            <p:cNvSpPr/>
            <p:nvPr/>
          </p:nvSpPr>
          <p:spPr>
            <a:xfrm>
              <a:off x="11020985" y="53308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28" name="Google Shape;374;p38">
              <a:extLst>
                <a:ext uri="{FF2B5EF4-FFF2-40B4-BE49-F238E27FC236}">
                  <a16:creationId xmlns:a16="http://schemas.microsoft.com/office/drawing/2014/main" id="{FA14C7B2-6B0F-91B1-6B91-1F215D65B79B}"/>
                </a:ext>
              </a:extLst>
            </p:cNvPr>
            <p:cNvSpPr/>
            <p:nvPr/>
          </p:nvSpPr>
          <p:spPr>
            <a:xfrm>
              <a:off x="11170361" y="53308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29" name="Google Shape;375;p38">
              <a:extLst>
                <a:ext uri="{FF2B5EF4-FFF2-40B4-BE49-F238E27FC236}">
                  <a16:creationId xmlns:a16="http://schemas.microsoft.com/office/drawing/2014/main" id="{A77F18DC-3667-CD5E-079A-7BB2913BDE97}"/>
                </a:ext>
              </a:extLst>
            </p:cNvPr>
            <p:cNvSpPr/>
            <p:nvPr/>
          </p:nvSpPr>
          <p:spPr>
            <a:xfrm>
              <a:off x="11319737" y="53308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30" name="Google Shape;376;p38">
              <a:extLst>
                <a:ext uri="{FF2B5EF4-FFF2-40B4-BE49-F238E27FC236}">
                  <a16:creationId xmlns:a16="http://schemas.microsoft.com/office/drawing/2014/main" id="{9DE78DBC-2711-B024-AC7F-7BDDD455DF6B}"/>
                </a:ext>
              </a:extLst>
            </p:cNvPr>
            <p:cNvSpPr/>
            <p:nvPr/>
          </p:nvSpPr>
          <p:spPr>
            <a:xfrm>
              <a:off x="11469113" y="53308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31" name="Google Shape;377;p38">
              <a:extLst>
                <a:ext uri="{FF2B5EF4-FFF2-40B4-BE49-F238E27FC236}">
                  <a16:creationId xmlns:a16="http://schemas.microsoft.com/office/drawing/2014/main" id="{C4308A77-0441-4BA6-3EAB-701319059200}"/>
                </a:ext>
              </a:extLst>
            </p:cNvPr>
            <p:cNvSpPr/>
            <p:nvPr/>
          </p:nvSpPr>
          <p:spPr>
            <a:xfrm>
              <a:off x="11618489" y="53308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32" name="Google Shape;378;p38">
              <a:extLst>
                <a:ext uri="{FF2B5EF4-FFF2-40B4-BE49-F238E27FC236}">
                  <a16:creationId xmlns:a16="http://schemas.microsoft.com/office/drawing/2014/main" id="{71CF9619-D006-2FA5-800C-004B496ECB66}"/>
                </a:ext>
              </a:extLst>
            </p:cNvPr>
            <p:cNvSpPr/>
            <p:nvPr/>
          </p:nvSpPr>
          <p:spPr>
            <a:xfrm>
              <a:off x="11767865" y="53308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33" name="Google Shape;379;p38">
              <a:extLst>
                <a:ext uri="{FF2B5EF4-FFF2-40B4-BE49-F238E27FC236}">
                  <a16:creationId xmlns:a16="http://schemas.microsoft.com/office/drawing/2014/main" id="{8C7857B8-AFBF-C422-E754-11515C994FF3}"/>
                </a:ext>
              </a:extLst>
            </p:cNvPr>
            <p:cNvSpPr/>
            <p:nvPr/>
          </p:nvSpPr>
          <p:spPr>
            <a:xfrm>
              <a:off x="11917241" y="53308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34" name="Google Shape;380;p38">
              <a:extLst>
                <a:ext uri="{FF2B5EF4-FFF2-40B4-BE49-F238E27FC236}">
                  <a16:creationId xmlns:a16="http://schemas.microsoft.com/office/drawing/2014/main" id="{0486C561-40C6-D69A-FBAC-E15C9884B1EA}"/>
                </a:ext>
              </a:extLst>
            </p:cNvPr>
            <p:cNvSpPr/>
            <p:nvPr/>
          </p:nvSpPr>
          <p:spPr>
            <a:xfrm>
              <a:off x="12066617" y="53308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35" name="Google Shape;381;p38">
              <a:extLst>
                <a:ext uri="{FF2B5EF4-FFF2-40B4-BE49-F238E27FC236}">
                  <a16:creationId xmlns:a16="http://schemas.microsoft.com/office/drawing/2014/main" id="{7591A32A-C509-09FD-94E6-E76BD7848E09}"/>
                </a:ext>
              </a:extLst>
            </p:cNvPr>
            <p:cNvSpPr/>
            <p:nvPr/>
          </p:nvSpPr>
          <p:spPr>
            <a:xfrm>
              <a:off x="9975353" y="54832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36" name="Google Shape;382;p38">
              <a:extLst>
                <a:ext uri="{FF2B5EF4-FFF2-40B4-BE49-F238E27FC236}">
                  <a16:creationId xmlns:a16="http://schemas.microsoft.com/office/drawing/2014/main" id="{10E27578-5676-C3D4-B1D7-C8B22D6995BE}"/>
                </a:ext>
              </a:extLst>
            </p:cNvPr>
            <p:cNvSpPr/>
            <p:nvPr/>
          </p:nvSpPr>
          <p:spPr>
            <a:xfrm>
              <a:off x="10124729" y="54832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37" name="Google Shape;383;p38">
              <a:extLst>
                <a:ext uri="{FF2B5EF4-FFF2-40B4-BE49-F238E27FC236}">
                  <a16:creationId xmlns:a16="http://schemas.microsoft.com/office/drawing/2014/main" id="{71AA894F-64DA-EEB4-4778-FF1949C356AB}"/>
                </a:ext>
              </a:extLst>
            </p:cNvPr>
            <p:cNvSpPr/>
            <p:nvPr/>
          </p:nvSpPr>
          <p:spPr>
            <a:xfrm>
              <a:off x="10274105" y="54832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38" name="Google Shape;384;p38">
              <a:extLst>
                <a:ext uri="{FF2B5EF4-FFF2-40B4-BE49-F238E27FC236}">
                  <a16:creationId xmlns:a16="http://schemas.microsoft.com/office/drawing/2014/main" id="{7D4F6087-9E10-011E-16F0-79F0DF15B70B}"/>
                </a:ext>
              </a:extLst>
            </p:cNvPr>
            <p:cNvSpPr/>
            <p:nvPr/>
          </p:nvSpPr>
          <p:spPr>
            <a:xfrm>
              <a:off x="10423481" y="54832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39" name="Google Shape;385;p38">
              <a:extLst>
                <a:ext uri="{FF2B5EF4-FFF2-40B4-BE49-F238E27FC236}">
                  <a16:creationId xmlns:a16="http://schemas.microsoft.com/office/drawing/2014/main" id="{4F451972-2C90-ED6C-1719-D4CFC326E38B}"/>
                </a:ext>
              </a:extLst>
            </p:cNvPr>
            <p:cNvSpPr/>
            <p:nvPr/>
          </p:nvSpPr>
          <p:spPr>
            <a:xfrm>
              <a:off x="10572857" y="54832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40" name="Google Shape;386;p38">
              <a:extLst>
                <a:ext uri="{FF2B5EF4-FFF2-40B4-BE49-F238E27FC236}">
                  <a16:creationId xmlns:a16="http://schemas.microsoft.com/office/drawing/2014/main" id="{0EE9109B-AC74-8C69-5D33-7CB19B4E0F7F}"/>
                </a:ext>
              </a:extLst>
            </p:cNvPr>
            <p:cNvSpPr/>
            <p:nvPr/>
          </p:nvSpPr>
          <p:spPr>
            <a:xfrm>
              <a:off x="10722233" y="54832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41" name="Google Shape;387;p38">
              <a:extLst>
                <a:ext uri="{FF2B5EF4-FFF2-40B4-BE49-F238E27FC236}">
                  <a16:creationId xmlns:a16="http://schemas.microsoft.com/office/drawing/2014/main" id="{BEC57411-2AAA-1B87-1110-1091C954D53E}"/>
                </a:ext>
              </a:extLst>
            </p:cNvPr>
            <p:cNvSpPr/>
            <p:nvPr/>
          </p:nvSpPr>
          <p:spPr>
            <a:xfrm>
              <a:off x="10871609" y="54832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42" name="Google Shape;388;p38">
              <a:extLst>
                <a:ext uri="{FF2B5EF4-FFF2-40B4-BE49-F238E27FC236}">
                  <a16:creationId xmlns:a16="http://schemas.microsoft.com/office/drawing/2014/main" id="{C0519DFC-A238-087E-512B-20C26E13A628}"/>
                </a:ext>
              </a:extLst>
            </p:cNvPr>
            <p:cNvSpPr/>
            <p:nvPr/>
          </p:nvSpPr>
          <p:spPr>
            <a:xfrm>
              <a:off x="11020985" y="54832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43" name="Google Shape;389;p38">
              <a:extLst>
                <a:ext uri="{FF2B5EF4-FFF2-40B4-BE49-F238E27FC236}">
                  <a16:creationId xmlns:a16="http://schemas.microsoft.com/office/drawing/2014/main" id="{2CC2DB0E-32F5-9635-6AC8-71F6E153F8DD}"/>
                </a:ext>
              </a:extLst>
            </p:cNvPr>
            <p:cNvSpPr/>
            <p:nvPr/>
          </p:nvSpPr>
          <p:spPr>
            <a:xfrm>
              <a:off x="11170361" y="54832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44" name="Google Shape;390;p38">
              <a:extLst>
                <a:ext uri="{FF2B5EF4-FFF2-40B4-BE49-F238E27FC236}">
                  <a16:creationId xmlns:a16="http://schemas.microsoft.com/office/drawing/2014/main" id="{F33D9D86-C137-056C-1A63-7D64B655B9AD}"/>
                </a:ext>
              </a:extLst>
            </p:cNvPr>
            <p:cNvSpPr/>
            <p:nvPr/>
          </p:nvSpPr>
          <p:spPr>
            <a:xfrm>
              <a:off x="11319737" y="54832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45" name="Google Shape;391;p38">
              <a:extLst>
                <a:ext uri="{FF2B5EF4-FFF2-40B4-BE49-F238E27FC236}">
                  <a16:creationId xmlns:a16="http://schemas.microsoft.com/office/drawing/2014/main" id="{91A35ACE-1F6B-A723-5882-8E6EC05599CC}"/>
                </a:ext>
              </a:extLst>
            </p:cNvPr>
            <p:cNvSpPr/>
            <p:nvPr/>
          </p:nvSpPr>
          <p:spPr>
            <a:xfrm>
              <a:off x="11469113" y="54832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46" name="Google Shape;392;p38">
              <a:extLst>
                <a:ext uri="{FF2B5EF4-FFF2-40B4-BE49-F238E27FC236}">
                  <a16:creationId xmlns:a16="http://schemas.microsoft.com/office/drawing/2014/main" id="{8C379137-7215-12F3-4F8C-877405D3FA7C}"/>
                </a:ext>
              </a:extLst>
            </p:cNvPr>
            <p:cNvSpPr/>
            <p:nvPr/>
          </p:nvSpPr>
          <p:spPr>
            <a:xfrm>
              <a:off x="11618489" y="54832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47" name="Google Shape;393;p38">
              <a:extLst>
                <a:ext uri="{FF2B5EF4-FFF2-40B4-BE49-F238E27FC236}">
                  <a16:creationId xmlns:a16="http://schemas.microsoft.com/office/drawing/2014/main" id="{9CC2A635-8060-AAFF-E425-8835BFCAB743}"/>
                </a:ext>
              </a:extLst>
            </p:cNvPr>
            <p:cNvSpPr/>
            <p:nvPr/>
          </p:nvSpPr>
          <p:spPr>
            <a:xfrm>
              <a:off x="11767865" y="54832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48" name="Google Shape;394;p38">
              <a:extLst>
                <a:ext uri="{FF2B5EF4-FFF2-40B4-BE49-F238E27FC236}">
                  <a16:creationId xmlns:a16="http://schemas.microsoft.com/office/drawing/2014/main" id="{4E2A3A3D-015F-1135-333B-1BA13DC26D19}"/>
                </a:ext>
              </a:extLst>
            </p:cNvPr>
            <p:cNvSpPr/>
            <p:nvPr/>
          </p:nvSpPr>
          <p:spPr>
            <a:xfrm>
              <a:off x="11917241" y="54832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49" name="Google Shape;395;p38">
              <a:extLst>
                <a:ext uri="{FF2B5EF4-FFF2-40B4-BE49-F238E27FC236}">
                  <a16:creationId xmlns:a16="http://schemas.microsoft.com/office/drawing/2014/main" id="{DB34C5B0-00A5-4507-DE28-66A9F4BE3BEF}"/>
                </a:ext>
              </a:extLst>
            </p:cNvPr>
            <p:cNvSpPr/>
            <p:nvPr/>
          </p:nvSpPr>
          <p:spPr>
            <a:xfrm>
              <a:off x="12066617" y="54832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50" name="Google Shape;396;p38">
              <a:extLst>
                <a:ext uri="{FF2B5EF4-FFF2-40B4-BE49-F238E27FC236}">
                  <a16:creationId xmlns:a16="http://schemas.microsoft.com/office/drawing/2014/main" id="{6C242833-8CE0-BBB2-228D-04569F3257DC}"/>
                </a:ext>
              </a:extLst>
            </p:cNvPr>
            <p:cNvSpPr/>
            <p:nvPr/>
          </p:nvSpPr>
          <p:spPr>
            <a:xfrm>
              <a:off x="9975353" y="56356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51" name="Google Shape;397;p38">
              <a:extLst>
                <a:ext uri="{FF2B5EF4-FFF2-40B4-BE49-F238E27FC236}">
                  <a16:creationId xmlns:a16="http://schemas.microsoft.com/office/drawing/2014/main" id="{74553FEE-7F53-59B5-37DE-FA7FA0CAEA1F}"/>
                </a:ext>
              </a:extLst>
            </p:cNvPr>
            <p:cNvSpPr/>
            <p:nvPr/>
          </p:nvSpPr>
          <p:spPr>
            <a:xfrm>
              <a:off x="10124729" y="56356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52" name="Google Shape;398;p38">
              <a:extLst>
                <a:ext uri="{FF2B5EF4-FFF2-40B4-BE49-F238E27FC236}">
                  <a16:creationId xmlns:a16="http://schemas.microsoft.com/office/drawing/2014/main" id="{59E685D8-A670-2476-316B-BCFD6F7B95D7}"/>
                </a:ext>
              </a:extLst>
            </p:cNvPr>
            <p:cNvSpPr/>
            <p:nvPr/>
          </p:nvSpPr>
          <p:spPr>
            <a:xfrm>
              <a:off x="10274105" y="56356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53" name="Google Shape;399;p38">
              <a:extLst>
                <a:ext uri="{FF2B5EF4-FFF2-40B4-BE49-F238E27FC236}">
                  <a16:creationId xmlns:a16="http://schemas.microsoft.com/office/drawing/2014/main" id="{20F888A8-33CF-D5F0-9545-671742CBE848}"/>
                </a:ext>
              </a:extLst>
            </p:cNvPr>
            <p:cNvSpPr/>
            <p:nvPr/>
          </p:nvSpPr>
          <p:spPr>
            <a:xfrm>
              <a:off x="10423481" y="56356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54" name="Google Shape;400;p38">
              <a:extLst>
                <a:ext uri="{FF2B5EF4-FFF2-40B4-BE49-F238E27FC236}">
                  <a16:creationId xmlns:a16="http://schemas.microsoft.com/office/drawing/2014/main" id="{4A44CDBA-3AA6-B501-D0D3-D63CE83C675F}"/>
                </a:ext>
              </a:extLst>
            </p:cNvPr>
            <p:cNvSpPr/>
            <p:nvPr/>
          </p:nvSpPr>
          <p:spPr>
            <a:xfrm>
              <a:off x="10572857" y="56356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55" name="Google Shape;401;p38">
              <a:extLst>
                <a:ext uri="{FF2B5EF4-FFF2-40B4-BE49-F238E27FC236}">
                  <a16:creationId xmlns:a16="http://schemas.microsoft.com/office/drawing/2014/main" id="{3D37A412-42C6-893B-CFEC-7BF6AD66C137}"/>
                </a:ext>
              </a:extLst>
            </p:cNvPr>
            <p:cNvSpPr/>
            <p:nvPr/>
          </p:nvSpPr>
          <p:spPr>
            <a:xfrm>
              <a:off x="10722233" y="56356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56" name="Google Shape;402;p38">
              <a:extLst>
                <a:ext uri="{FF2B5EF4-FFF2-40B4-BE49-F238E27FC236}">
                  <a16:creationId xmlns:a16="http://schemas.microsoft.com/office/drawing/2014/main" id="{A9B497B1-38B6-25C7-42CF-7C2E4204CD96}"/>
                </a:ext>
              </a:extLst>
            </p:cNvPr>
            <p:cNvSpPr/>
            <p:nvPr/>
          </p:nvSpPr>
          <p:spPr>
            <a:xfrm>
              <a:off x="10871609" y="56356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57" name="Google Shape;403;p38">
              <a:extLst>
                <a:ext uri="{FF2B5EF4-FFF2-40B4-BE49-F238E27FC236}">
                  <a16:creationId xmlns:a16="http://schemas.microsoft.com/office/drawing/2014/main" id="{317F1B89-1DC5-BE62-1D5F-DFA22298AAD0}"/>
                </a:ext>
              </a:extLst>
            </p:cNvPr>
            <p:cNvSpPr/>
            <p:nvPr/>
          </p:nvSpPr>
          <p:spPr>
            <a:xfrm>
              <a:off x="11020985" y="56356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58" name="Google Shape;404;p38">
              <a:extLst>
                <a:ext uri="{FF2B5EF4-FFF2-40B4-BE49-F238E27FC236}">
                  <a16:creationId xmlns:a16="http://schemas.microsoft.com/office/drawing/2014/main" id="{4A70A884-B854-E8B5-1C27-97D086B39956}"/>
                </a:ext>
              </a:extLst>
            </p:cNvPr>
            <p:cNvSpPr/>
            <p:nvPr/>
          </p:nvSpPr>
          <p:spPr>
            <a:xfrm>
              <a:off x="11170361" y="56356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59" name="Google Shape;405;p38">
              <a:extLst>
                <a:ext uri="{FF2B5EF4-FFF2-40B4-BE49-F238E27FC236}">
                  <a16:creationId xmlns:a16="http://schemas.microsoft.com/office/drawing/2014/main" id="{660D5E7D-C279-DD3F-B73B-0FFF23C31E6F}"/>
                </a:ext>
              </a:extLst>
            </p:cNvPr>
            <p:cNvSpPr/>
            <p:nvPr/>
          </p:nvSpPr>
          <p:spPr>
            <a:xfrm>
              <a:off x="11319737" y="56356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60" name="Google Shape;406;p38">
              <a:extLst>
                <a:ext uri="{FF2B5EF4-FFF2-40B4-BE49-F238E27FC236}">
                  <a16:creationId xmlns:a16="http://schemas.microsoft.com/office/drawing/2014/main" id="{710FD158-D157-C83B-AAA4-F4598DAECF9D}"/>
                </a:ext>
              </a:extLst>
            </p:cNvPr>
            <p:cNvSpPr/>
            <p:nvPr/>
          </p:nvSpPr>
          <p:spPr>
            <a:xfrm>
              <a:off x="11469113" y="56356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61" name="Google Shape;407;p38">
              <a:extLst>
                <a:ext uri="{FF2B5EF4-FFF2-40B4-BE49-F238E27FC236}">
                  <a16:creationId xmlns:a16="http://schemas.microsoft.com/office/drawing/2014/main" id="{EE5C68E5-B33C-2F68-6F75-0A64802772B4}"/>
                </a:ext>
              </a:extLst>
            </p:cNvPr>
            <p:cNvSpPr/>
            <p:nvPr/>
          </p:nvSpPr>
          <p:spPr>
            <a:xfrm>
              <a:off x="11618489" y="56356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62" name="Google Shape;408;p38">
              <a:extLst>
                <a:ext uri="{FF2B5EF4-FFF2-40B4-BE49-F238E27FC236}">
                  <a16:creationId xmlns:a16="http://schemas.microsoft.com/office/drawing/2014/main" id="{E24E0375-3164-CCCB-79B9-31ED6916831B}"/>
                </a:ext>
              </a:extLst>
            </p:cNvPr>
            <p:cNvSpPr/>
            <p:nvPr/>
          </p:nvSpPr>
          <p:spPr>
            <a:xfrm>
              <a:off x="11767865" y="56356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63" name="Google Shape;409;p38">
              <a:extLst>
                <a:ext uri="{FF2B5EF4-FFF2-40B4-BE49-F238E27FC236}">
                  <a16:creationId xmlns:a16="http://schemas.microsoft.com/office/drawing/2014/main" id="{0E1A9249-2F51-30C6-6C26-414C0D2FAD5A}"/>
                </a:ext>
              </a:extLst>
            </p:cNvPr>
            <p:cNvSpPr/>
            <p:nvPr/>
          </p:nvSpPr>
          <p:spPr>
            <a:xfrm>
              <a:off x="11917241" y="56356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64" name="Google Shape;410;p38">
              <a:extLst>
                <a:ext uri="{FF2B5EF4-FFF2-40B4-BE49-F238E27FC236}">
                  <a16:creationId xmlns:a16="http://schemas.microsoft.com/office/drawing/2014/main" id="{C9051930-96C3-A6E7-9394-E8A890A0490A}"/>
                </a:ext>
              </a:extLst>
            </p:cNvPr>
            <p:cNvSpPr/>
            <p:nvPr/>
          </p:nvSpPr>
          <p:spPr>
            <a:xfrm>
              <a:off x="12066617" y="56356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65" name="Google Shape;411;p38">
              <a:extLst>
                <a:ext uri="{FF2B5EF4-FFF2-40B4-BE49-F238E27FC236}">
                  <a16:creationId xmlns:a16="http://schemas.microsoft.com/office/drawing/2014/main" id="{60280C2B-B955-72E4-40E4-899F33C97B1C}"/>
                </a:ext>
              </a:extLst>
            </p:cNvPr>
            <p:cNvSpPr/>
            <p:nvPr/>
          </p:nvSpPr>
          <p:spPr>
            <a:xfrm>
              <a:off x="9975353" y="57880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66" name="Google Shape;412;p38">
              <a:extLst>
                <a:ext uri="{FF2B5EF4-FFF2-40B4-BE49-F238E27FC236}">
                  <a16:creationId xmlns:a16="http://schemas.microsoft.com/office/drawing/2014/main" id="{2B803612-5AF4-9B0B-3A7F-7BA7C3009418}"/>
                </a:ext>
              </a:extLst>
            </p:cNvPr>
            <p:cNvSpPr/>
            <p:nvPr/>
          </p:nvSpPr>
          <p:spPr>
            <a:xfrm>
              <a:off x="10124729" y="57880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67" name="Google Shape;413;p38">
              <a:extLst>
                <a:ext uri="{FF2B5EF4-FFF2-40B4-BE49-F238E27FC236}">
                  <a16:creationId xmlns:a16="http://schemas.microsoft.com/office/drawing/2014/main" id="{87AAC754-117C-CEB6-DDED-3950356FDAEF}"/>
                </a:ext>
              </a:extLst>
            </p:cNvPr>
            <p:cNvSpPr/>
            <p:nvPr/>
          </p:nvSpPr>
          <p:spPr>
            <a:xfrm>
              <a:off x="10274105" y="57880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68" name="Google Shape;414;p38">
              <a:extLst>
                <a:ext uri="{FF2B5EF4-FFF2-40B4-BE49-F238E27FC236}">
                  <a16:creationId xmlns:a16="http://schemas.microsoft.com/office/drawing/2014/main" id="{3E274D4D-6D9D-67EA-115C-3E46B24287AC}"/>
                </a:ext>
              </a:extLst>
            </p:cNvPr>
            <p:cNvSpPr/>
            <p:nvPr/>
          </p:nvSpPr>
          <p:spPr>
            <a:xfrm>
              <a:off x="10423481" y="57880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69" name="Google Shape;415;p38">
              <a:extLst>
                <a:ext uri="{FF2B5EF4-FFF2-40B4-BE49-F238E27FC236}">
                  <a16:creationId xmlns:a16="http://schemas.microsoft.com/office/drawing/2014/main" id="{AFA23330-125F-8C8E-46A0-0084C5BB58A3}"/>
                </a:ext>
              </a:extLst>
            </p:cNvPr>
            <p:cNvSpPr/>
            <p:nvPr/>
          </p:nvSpPr>
          <p:spPr>
            <a:xfrm>
              <a:off x="10572857" y="57880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70" name="Google Shape;416;p38">
              <a:extLst>
                <a:ext uri="{FF2B5EF4-FFF2-40B4-BE49-F238E27FC236}">
                  <a16:creationId xmlns:a16="http://schemas.microsoft.com/office/drawing/2014/main" id="{942D914A-7638-FF41-9864-9E93C031D30D}"/>
                </a:ext>
              </a:extLst>
            </p:cNvPr>
            <p:cNvSpPr/>
            <p:nvPr/>
          </p:nvSpPr>
          <p:spPr>
            <a:xfrm>
              <a:off x="10722233" y="57880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71" name="Google Shape;417;p38">
              <a:extLst>
                <a:ext uri="{FF2B5EF4-FFF2-40B4-BE49-F238E27FC236}">
                  <a16:creationId xmlns:a16="http://schemas.microsoft.com/office/drawing/2014/main" id="{CAC6C75F-D62D-5A7A-3E84-B6C089023818}"/>
                </a:ext>
              </a:extLst>
            </p:cNvPr>
            <p:cNvSpPr/>
            <p:nvPr/>
          </p:nvSpPr>
          <p:spPr>
            <a:xfrm>
              <a:off x="10871609" y="57880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72" name="Google Shape;418;p38">
              <a:extLst>
                <a:ext uri="{FF2B5EF4-FFF2-40B4-BE49-F238E27FC236}">
                  <a16:creationId xmlns:a16="http://schemas.microsoft.com/office/drawing/2014/main" id="{9132A49D-554F-0962-0457-3ACD90DC9C35}"/>
                </a:ext>
              </a:extLst>
            </p:cNvPr>
            <p:cNvSpPr/>
            <p:nvPr/>
          </p:nvSpPr>
          <p:spPr>
            <a:xfrm>
              <a:off x="11020985" y="57880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73" name="Google Shape;419;p38">
              <a:extLst>
                <a:ext uri="{FF2B5EF4-FFF2-40B4-BE49-F238E27FC236}">
                  <a16:creationId xmlns:a16="http://schemas.microsoft.com/office/drawing/2014/main" id="{AEEA8731-A3B8-A4A5-8483-91EC649C8AAF}"/>
                </a:ext>
              </a:extLst>
            </p:cNvPr>
            <p:cNvSpPr/>
            <p:nvPr/>
          </p:nvSpPr>
          <p:spPr>
            <a:xfrm>
              <a:off x="11170361" y="57880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74" name="Google Shape;420;p38">
              <a:extLst>
                <a:ext uri="{FF2B5EF4-FFF2-40B4-BE49-F238E27FC236}">
                  <a16:creationId xmlns:a16="http://schemas.microsoft.com/office/drawing/2014/main" id="{CD7E1B89-275B-765E-4EEA-B32C19D4051B}"/>
                </a:ext>
              </a:extLst>
            </p:cNvPr>
            <p:cNvSpPr/>
            <p:nvPr/>
          </p:nvSpPr>
          <p:spPr>
            <a:xfrm>
              <a:off x="11319737" y="57880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75" name="Google Shape;421;p38">
              <a:extLst>
                <a:ext uri="{FF2B5EF4-FFF2-40B4-BE49-F238E27FC236}">
                  <a16:creationId xmlns:a16="http://schemas.microsoft.com/office/drawing/2014/main" id="{535E12C3-8767-FE1A-08C2-71D4E31D0128}"/>
                </a:ext>
              </a:extLst>
            </p:cNvPr>
            <p:cNvSpPr/>
            <p:nvPr/>
          </p:nvSpPr>
          <p:spPr>
            <a:xfrm>
              <a:off x="11469113" y="57880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76" name="Google Shape;422;p38">
              <a:extLst>
                <a:ext uri="{FF2B5EF4-FFF2-40B4-BE49-F238E27FC236}">
                  <a16:creationId xmlns:a16="http://schemas.microsoft.com/office/drawing/2014/main" id="{4E621A0C-3852-D030-3758-DD3E135C4B8E}"/>
                </a:ext>
              </a:extLst>
            </p:cNvPr>
            <p:cNvSpPr/>
            <p:nvPr/>
          </p:nvSpPr>
          <p:spPr>
            <a:xfrm>
              <a:off x="11618489" y="57880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77" name="Google Shape;423;p38">
              <a:extLst>
                <a:ext uri="{FF2B5EF4-FFF2-40B4-BE49-F238E27FC236}">
                  <a16:creationId xmlns:a16="http://schemas.microsoft.com/office/drawing/2014/main" id="{25670224-D376-E006-AD47-783BD9AA0C0E}"/>
                </a:ext>
              </a:extLst>
            </p:cNvPr>
            <p:cNvSpPr/>
            <p:nvPr/>
          </p:nvSpPr>
          <p:spPr>
            <a:xfrm>
              <a:off x="11767865" y="57880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78" name="Google Shape;424;p38">
              <a:extLst>
                <a:ext uri="{FF2B5EF4-FFF2-40B4-BE49-F238E27FC236}">
                  <a16:creationId xmlns:a16="http://schemas.microsoft.com/office/drawing/2014/main" id="{57CFA9A0-F20F-2571-6154-7790E2775780}"/>
                </a:ext>
              </a:extLst>
            </p:cNvPr>
            <p:cNvSpPr/>
            <p:nvPr/>
          </p:nvSpPr>
          <p:spPr>
            <a:xfrm>
              <a:off x="11917241" y="57880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79" name="Google Shape;425;p38">
              <a:extLst>
                <a:ext uri="{FF2B5EF4-FFF2-40B4-BE49-F238E27FC236}">
                  <a16:creationId xmlns:a16="http://schemas.microsoft.com/office/drawing/2014/main" id="{9951875D-6C01-B6FE-5897-B0570215C217}"/>
                </a:ext>
              </a:extLst>
            </p:cNvPr>
            <p:cNvSpPr/>
            <p:nvPr/>
          </p:nvSpPr>
          <p:spPr>
            <a:xfrm>
              <a:off x="12066617" y="57880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80" name="Google Shape;426;p38">
              <a:extLst>
                <a:ext uri="{FF2B5EF4-FFF2-40B4-BE49-F238E27FC236}">
                  <a16:creationId xmlns:a16="http://schemas.microsoft.com/office/drawing/2014/main" id="{FF538585-F864-EE47-3302-C26794EB3A3D}"/>
                </a:ext>
              </a:extLst>
            </p:cNvPr>
            <p:cNvSpPr/>
            <p:nvPr/>
          </p:nvSpPr>
          <p:spPr>
            <a:xfrm>
              <a:off x="9975353" y="5940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81" name="Google Shape;427;p38">
              <a:extLst>
                <a:ext uri="{FF2B5EF4-FFF2-40B4-BE49-F238E27FC236}">
                  <a16:creationId xmlns:a16="http://schemas.microsoft.com/office/drawing/2014/main" id="{02A21ED2-5668-D04E-0F56-292690582F19}"/>
                </a:ext>
              </a:extLst>
            </p:cNvPr>
            <p:cNvSpPr/>
            <p:nvPr/>
          </p:nvSpPr>
          <p:spPr>
            <a:xfrm>
              <a:off x="10124729" y="5940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82" name="Google Shape;428;p38">
              <a:extLst>
                <a:ext uri="{FF2B5EF4-FFF2-40B4-BE49-F238E27FC236}">
                  <a16:creationId xmlns:a16="http://schemas.microsoft.com/office/drawing/2014/main" id="{2CD735FB-18BC-B45E-464C-71387E383C4A}"/>
                </a:ext>
              </a:extLst>
            </p:cNvPr>
            <p:cNvSpPr/>
            <p:nvPr/>
          </p:nvSpPr>
          <p:spPr>
            <a:xfrm>
              <a:off x="10274105" y="5940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83" name="Google Shape;429;p38">
              <a:extLst>
                <a:ext uri="{FF2B5EF4-FFF2-40B4-BE49-F238E27FC236}">
                  <a16:creationId xmlns:a16="http://schemas.microsoft.com/office/drawing/2014/main" id="{92087E0C-1973-044F-1FA2-7703311BE20F}"/>
                </a:ext>
              </a:extLst>
            </p:cNvPr>
            <p:cNvSpPr/>
            <p:nvPr/>
          </p:nvSpPr>
          <p:spPr>
            <a:xfrm>
              <a:off x="10423481" y="5940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84" name="Google Shape;430;p38">
              <a:extLst>
                <a:ext uri="{FF2B5EF4-FFF2-40B4-BE49-F238E27FC236}">
                  <a16:creationId xmlns:a16="http://schemas.microsoft.com/office/drawing/2014/main" id="{FAED017E-9082-D4CB-5BE3-732133A864FA}"/>
                </a:ext>
              </a:extLst>
            </p:cNvPr>
            <p:cNvSpPr/>
            <p:nvPr/>
          </p:nvSpPr>
          <p:spPr>
            <a:xfrm>
              <a:off x="10572857" y="5940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85" name="Google Shape;431;p38">
              <a:extLst>
                <a:ext uri="{FF2B5EF4-FFF2-40B4-BE49-F238E27FC236}">
                  <a16:creationId xmlns:a16="http://schemas.microsoft.com/office/drawing/2014/main" id="{258339D6-1906-A39D-8DF2-AC05114AA55D}"/>
                </a:ext>
              </a:extLst>
            </p:cNvPr>
            <p:cNvSpPr/>
            <p:nvPr/>
          </p:nvSpPr>
          <p:spPr>
            <a:xfrm>
              <a:off x="10722233" y="5940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86" name="Google Shape;432;p38">
              <a:extLst>
                <a:ext uri="{FF2B5EF4-FFF2-40B4-BE49-F238E27FC236}">
                  <a16:creationId xmlns:a16="http://schemas.microsoft.com/office/drawing/2014/main" id="{BA1A13EF-18D6-46F3-E997-2DFC379F5E9A}"/>
                </a:ext>
              </a:extLst>
            </p:cNvPr>
            <p:cNvSpPr/>
            <p:nvPr/>
          </p:nvSpPr>
          <p:spPr>
            <a:xfrm>
              <a:off x="10871609" y="5940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87" name="Google Shape;433;p38">
              <a:extLst>
                <a:ext uri="{FF2B5EF4-FFF2-40B4-BE49-F238E27FC236}">
                  <a16:creationId xmlns:a16="http://schemas.microsoft.com/office/drawing/2014/main" id="{534EECCA-4056-C1EF-ECF6-F9AD53627316}"/>
                </a:ext>
              </a:extLst>
            </p:cNvPr>
            <p:cNvSpPr/>
            <p:nvPr/>
          </p:nvSpPr>
          <p:spPr>
            <a:xfrm>
              <a:off x="11020985" y="5940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88" name="Google Shape;434;p38">
              <a:extLst>
                <a:ext uri="{FF2B5EF4-FFF2-40B4-BE49-F238E27FC236}">
                  <a16:creationId xmlns:a16="http://schemas.microsoft.com/office/drawing/2014/main" id="{34B2D5B8-FD75-6A5E-8056-CBDE0D750826}"/>
                </a:ext>
              </a:extLst>
            </p:cNvPr>
            <p:cNvSpPr/>
            <p:nvPr/>
          </p:nvSpPr>
          <p:spPr>
            <a:xfrm>
              <a:off x="11170361" y="5940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89" name="Google Shape;435;p38">
              <a:extLst>
                <a:ext uri="{FF2B5EF4-FFF2-40B4-BE49-F238E27FC236}">
                  <a16:creationId xmlns:a16="http://schemas.microsoft.com/office/drawing/2014/main" id="{5E218BF6-1CCD-67A6-0548-79832CC47C8D}"/>
                </a:ext>
              </a:extLst>
            </p:cNvPr>
            <p:cNvSpPr/>
            <p:nvPr/>
          </p:nvSpPr>
          <p:spPr>
            <a:xfrm>
              <a:off x="11319737" y="5940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90" name="Google Shape;436;p38">
              <a:extLst>
                <a:ext uri="{FF2B5EF4-FFF2-40B4-BE49-F238E27FC236}">
                  <a16:creationId xmlns:a16="http://schemas.microsoft.com/office/drawing/2014/main" id="{452AF271-5BC3-09D5-18FC-AE9DBEFDF94B}"/>
                </a:ext>
              </a:extLst>
            </p:cNvPr>
            <p:cNvSpPr/>
            <p:nvPr/>
          </p:nvSpPr>
          <p:spPr>
            <a:xfrm>
              <a:off x="11469113" y="5940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91" name="Google Shape;437;p38">
              <a:extLst>
                <a:ext uri="{FF2B5EF4-FFF2-40B4-BE49-F238E27FC236}">
                  <a16:creationId xmlns:a16="http://schemas.microsoft.com/office/drawing/2014/main" id="{DC762782-515B-4528-3CE1-21D506B17EF2}"/>
                </a:ext>
              </a:extLst>
            </p:cNvPr>
            <p:cNvSpPr/>
            <p:nvPr/>
          </p:nvSpPr>
          <p:spPr>
            <a:xfrm>
              <a:off x="11618489" y="5940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92" name="Google Shape;438;p38">
              <a:extLst>
                <a:ext uri="{FF2B5EF4-FFF2-40B4-BE49-F238E27FC236}">
                  <a16:creationId xmlns:a16="http://schemas.microsoft.com/office/drawing/2014/main" id="{0BB0994B-E265-7A76-3508-AB1AAA6772E8}"/>
                </a:ext>
              </a:extLst>
            </p:cNvPr>
            <p:cNvSpPr/>
            <p:nvPr/>
          </p:nvSpPr>
          <p:spPr>
            <a:xfrm>
              <a:off x="11767865" y="5940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93" name="Google Shape;439;p38">
              <a:extLst>
                <a:ext uri="{FF2B5EF4-FFF2-40B4-BE49-F238E27FC236}">
                  <a16:creationId xmlns:a16="http://schemas.microsoft.com/office/drawing/2014/main" id="{51EB5FE5-038F-2441-38D0-54436A54E374}"/>
                </a:ext>
              </a:extLst>
            </p:cNvPr>
            <p:cNvSpPr/>
            <p:nvPr/>
          </p:nvSpPr>
          <p:spPr>
            <a:xfrm>
              <a:off x="11917241" y="5940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94" name="Google Shape;440;p38">
              <a:extLst>
                <a:ext uri="{FF2B5EF4-FFF2-40B4-BE49-F238E27FC236}">
                  <a16:creationId xmlns:a16="http://schemas.microsoft.com/office/drawing/2014/main" id="{82629F13-43E5-E850-8A35-85C9A0814AA5}"/>
                </a:ext>
              </a:extLst>
            </p:cNvPr>
            <p:cNvSpPr/>
            <p:nvPr/>
          </p:nvSpPr>
          <p:spPr>
            <a:xfrm>
              <a:off x="12066617" y="5940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95" name="Google Shape;441;p38">
              <a:extLst>
                <a:ext uri="{FF2B5EF4-FFF2-40B4-BE49-F238E27FC236}">
                  <a16:creationId xmlns:a16="http://schemas.microsoft.com/office/drawing/2014/main" id="{EA79967C-86D3-7C0C-439E-112C74379AC4}"/>
                </a:ext>
              </a:extLst>
            </p:cNvPr>
            <p:cNvSpPr/>
            <p:nvPr/>
          </p:nvSpPr>
          <p:spPr>
            <a:xfrm>
              <a:off x="9975353" y="60928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96" name="Google Shape;442;p38">
              <a:extLst>
                <a:ext uri="{FF2B5EF4-FFF2-40B4-BE49-F238E27FC236}">
                  <a16:creationId xmlns:a16="http://schemas.microsoft.com/office/drawing/2014/main" id="{83C8BEA5-E760-987B-1542-75FAFC0FDDC9}"/>
                </a:ext>
              </a:extLst>
            </p:cNvPr>
            <p:cNvSpPr/>
            <p:nvPr/>
          </p:nvSpPr>
          <p:spPr>
            <a:xfrm>
              <a:off x="10124729" y="60928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97" name="Google Shape;443;p38">
              <a:extLst>
                <a:ext uri="{FF2B5EF4-FFF2-40B4-BE49-F238E27FC236}">
                  <a16:creationId xmlns:a16="http://schemas.microsoft.com/office/drawing/2014/main" id="{24B153E0-9D4D-D6F4-C994-0FE48974FB4C}"/>
                </a:ext>
              </a:extLst>
            </p:cNvPr>
            <p:cNvSpPr/>
            <p:nvPr/>
          </p:nvSpPr>
          <p:spPr>
            <a:xfrm>
              <a:off x="10274105" y="60928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98" name="Google Shape;444;p38">
              <a:extLst>
                <a:ext uri="{FF2B5EF4-FFF2-40B4-BE49-F238E27FC236}">
                  <a16:creationId xmlns:a16="http://schemas.microsoft.com/office/drawing/2014/main" id="{D72F874D-B04D-AA5F-3ED1-2C1BCBC3D59C}"/>
                </a:ext>
              </a:extLst>
            </p:cNvPr>
            <p:cNvSpPr/>
            <p:nvPr/>
          </p:nvSpPr>
          <p:spPr>
            <a:xfrm>
              <a:off x="10423481" y="60928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99" name="Google Shape;445;p38">
              <a:extLst>
                <a:ext uri="{FF2B5EF4-FFF2-40B4-BE49-F238E27FC236}">
                  <a16:creationId xmlns:a16="http://schemas.microsoft.com/office/drawing/2014/main" id="{421C3FCE-338C-CEB9-39D5-BDEB3D4CBEF8}"/>
                </a:ext>
              </a:extLst>
            </p:cNvPr>
            <p:cNvSpPr/>
            <p:nvPr/>
          </p:nvSpPr>
          <p:spPr>
            <a:xfrm>
              <a:off x="10572857" y="60928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00" name="Google Shape;446;p38">
              <a:extLst>
                <a:ext uri="{FF2B5EF4-FFF2-40B4-BE49-F238E27FC236}">
                  <a16:creationId xmlns:a16="http://schemas.microsoft.com/office/drawing/2014/main" id="{9C427ED6-AE20-7662-184A-5D10AE487740}"/>
                </a:ext>
              </a:extLst>
            </p:cNvPr>
            <p:cNvSpPr/>
            <p:nvPr/>
          </p:nvSpPr>
          <p:spPr>
            <a:xfrm>
              <a:off x="10722233" y="60928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01" name="Google Shape;447;p38">
              <a:extLst>
                <a:ext uri="{FF2B5EF4-FFF2-40B4-BE49-F238E27FC236}">
                  <a16:creationId xmlns:a16="http://schemas.microsoft.com/office/drawing/2014/main" id="{7F1E0ACB-6776-A573-7EE7-3F632D93E693}"/>
                </a:ext>
              </a:extLst>
            </p:cNvPr>
            <p:cNvSpPr/>
            <p:nvPr/>
          </p:nvSpPr>
          <p:spPr>
            <a:xfrm>
              <a:off x="10871609" y="60928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02" name="Google Shape;448;p38">
              <a:extLst>
                <a:ext uri="{FF2B5EF4-FFF2-40B4-BE49-F238E27FC236}">
                  <a16:creationId xmlns:a16="http://schemas.microsoft.com/office/drawing/2014/main" id="{9DD2C7D2-2577-C4A2-0A92-DF2F0226FE53}"/>
                </a:ext>
              </a:extLst>
            </p:cNvPr>
            <p:cNvSpPr/>
            <p:nvPr/>
          </p:nvSpPr>
          <p:spPr>
            <a:xfrm>
              <a:off x="11020985" y="60928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03" name="Google Shape;449;p38">
              <a:extLst>
                <a:ext uri="{FF2B5EF4-FFF2-40B4-BE49-F238E27FC236}">
                  <a16:creationId xmlns:a16="http://schemas.microsoft.com/office/drawing/2014/main" id="{B51317E2-A4E5-E6EB-6B2F-1D803D0A768D}"/>
                </a:ext>
              </a:extLst>
            </p:cNvPr>
            <p:cNvSpPr/>
            <p:nvPr/>
          </p:nvSpPr>
          <p:spPr>
            <a:xfrm>
              <a:off x="11170361" y="60928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04" name="Google Shape;450;p38">
              <a:extLst>
                <a:ext uri="{FF2B5EF4-FFF2-40B4-BE49-F238E27FC236}">
                  <a16:creationId xmlns:a16="http://schemas.microsoft.com/office/drawing/2014/main" id="{9CAE0B94-EA35-DD34-63F3-9BFC19CABE17}"/>
                </a:ext>
              </a:extLst>
            </p:cNvPr>
            <p:cNvSpPr/>
            <p:nvPr/>
          </p:nvSpPr>
          <p:spPr>
            <a:xfrm>
              <a:off x="11319737" y="60928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05" name="Google Shape;451;p38">
              <a:extLst>
                <a:ext uri="{FF2B5EF4-FFF2-40B4-BE49-F238E27FC236}">
                  <a16:creationId xmlns:a16="http://schemas.microsoft.com/office/drawing/2014/main" id="{AEBA8360-DD0A-BD58-213A-3410DF62BA83}"/>
                </a:ext>
              </a:extLst>
            </p:cNvPr>
            <p:cNvSpPr/>
            <p:nvPr/>
          </p:nvSpPr>
          <p:spPr>
            <a:xfrm>
              <a:off x="11469113" y="60928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06" name="Google Shape;452;p38">
              <a:extLst>
                <a:ext uri="{FF2B5EF4-FFF2-40B4-BE49-F238E27FC236}">
                  <a16:creationId xmlns:a16="http://schemas.microsoft.com/office/drawing/2014/main" id="{23CB98B6-1839-C8E1-7484-C7C6E120409E}"/>
                </a:ext>
              </a:extLst>
            </p:cNvPr>
            <p:cNvSpPr/>
            <p:nvPr/>
          </p:nvSpPr>
          <p:spPr>
            <a:xfrm>
              <a:off x="11618489" y="60928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07" name="Google Shape;453;p38">
              <a:extLst>
                <a:ext uri="{FF2B5EF4-FFF2-40B4-BE49-F238E27FC236}">
                  <a16:creationId xmlns:a16="http://schemas.microsoft.com/office/drawing/2014/main" id="{78B0F469-3609-638E-445B-13539A0A1EC3}"/>
                </a:ext>
              </a:extLst>
            </p:cNvPr>
            <p:cNvSpPr/>
            <p:nvPr/>
          </p:nvSpPr>
          <p:spPr>
            <a:xfrm>
              <a:off x="11767865" y="60928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08" name="Google Shape;454;p38">
              <a:extLst>
                <a:ext uri="{FF2B5EF4-FFF2-40B4-BE49-F238E27FC236}">
                  <a16:creationId xmlns:a16="http://schemas.microsoft.com/office/drawing/2014/main" id="{17D62C5A-4CD1-7EB9-0C93-BF7A6D0E6102}"/>
                </a:ext>
              </a:extLst>
            </p:cNvPr>
            <p:cNvSpPr/>
            <p:nvPr/>
          </p:nvSpPr>
          <p:spPr>
            <a:xfrm>
              <a:off x="11917241" y="60928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09" name="Google Shape;455;p38">
              <a:extLst>
                <a:ext uri="{FF2B5EF4-FFF2-40B4-BE49-F238E27FC236}">
                  <a16:creationId xmlns:a16="http://schemas.microsoft.com/office/drawing/2014/main" id="{3E762E6D-4010-65EC-0D18-8711D33015B8}"/>
                </a:ext>
              </a:extLst>
            </p:cNvPr>
            <p:cNvSpPr/>
            <p:nvPr/>
          </p:nvSpPr>
          <p:spPr>
            <a:xfrm>
              <a:off x="12066617" y="60928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10" name="Google Shape;456;p38">
              <a:extLst>
                <a:ext uri="{FF2B5EF4-FFF2-40B4-BE49-F238E27FC236}">
                  <a16:creationId xmlns:a16="http://schemas.microsoft.com/office/drawing/2014/main" id="{49C19AF1-A1C4-CD16-4058-3B695CC9DBEA}"/>
                </a:ext>
              </a:extLst>
            </p:cNvPr>
            <p:cNvSpPr/>
            <p:nvPr/>
          </p:nvSpPr>
          <p:spPr>
            <a:xfrm>
              <a:off x="9975353" y="62452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11" name="Google Shape;457;p38">
              <a:extLst>
                <a:ext uri="{FF2B5EF4-FFF2-40B4-BE49-F238E27FC236}">
                  <a16:creationId xmlns:a16="http://schemas.microsoft.com/office/drawing/2014/main" id="{B312EFD9-96C1-062E-C3B6-8B56D0502EEC}"/>
                </a:ext>
              </a:extLst>
            </p:cNvPr>
            <p:cNvSpPr/>
            <p:nvPr/>
          </p:nvSpPr>
          <p:spPr>
            <a:xfrm>
              <a:off x="10124729" y="62452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12" name="Google Shape;458;p38">
              <a:extLst>
                <a:ext uri="{FF2B5EF4-FFF2-40B4-BE49-F238E27FC236}">
                  <a16:creationId xmlns:a16="http://schemas.microsoft.com/office/drawing/2014/main" id="{0CCFCF75-48E1-DCA4-DBE6-7911CD0D8E97}"/>
                </a:ext>
              </a:extLst>
            </p:cNvPr>
            <p:cNvSpPr/>
            <p:nvPr/>
          </p:nvSpPr>
          <p:spPr>
            <a:xfrm>
              <a:off x="10274105" y="62452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13" name="Google Shape;459;p38">
              <a:extLst>
                <a:ext uri="{FF2B5EF4-FFF2-40B4-BE49-F238E27FC236}">
                  <a16:creationId xmlns:a16="http://schemas.microsoft.com/office/drawing/2014/main" id="{439F15C7-D01D-2757-78A5-D40DB1E07486}"/>
                </a:ext>
              </a:extLst>
            </p:cNvPr>
            <p:cNvSpPr/>
            <p:nvPr/>
          </p:nvSpPr>
          <p:spPr>
            <a:xfrm>
              <a:off x="10423481" y="62452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14" name="Google Shape;460;p38">
              <a:extLst>
                <a:ext uri="{FF2B5EF4-FFF2-40B4-BE49-F238E27FC236}">
                  <a16:creationId xmlns:a16="http://schemas.microsoft.com/office/drawing/2014/main" id="{D16546EB-5AF3-55CF-3166-067096D731BE}"/>
                </a:ext>
              </a:extLst>
            </p:cNvPr>
            <p:cNvSpPr/>
            <p:nvPr/>
          </p:nvSpPr>
          <p:spPr>
            <a:xfrm>
              <a:off x="10572857" y="62452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15" name="Google Shape;461;p38">
              <a:extLst>
                <a:ext uri="{FF2B5EF4-FFF2-40B4-BE49-F238E27FC236}">
                  <a16:creationId xmlns:a16="http://schemas.microsoft.com/office/drawing/2014/main" id="{1A37ECFA-E245-4A17-5640-857C6AAAE039}"/>
                </a:ext>
              </a:extLst>
            </p:cNvPr>
            <p:cNvSpPr/>
            <p:nvPr/>
          </p:nvSpPr>
          <p:spPr>
            <a:xfrm>
              <a:off x="10722233" y="62452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16" name="Google Shape;462;p38">
              <a:extLst>
                <a:ext uri="{FF2B5EF4-FFF2-40B4-BE49-F238E27FC236}">
                  <a16:creationId xmlns:a16="http://schemas.microsoft.com/office/drawing/2014/main" id="{946F5450-0AB1-6B0F-0052-17CB4503EACB}"/>
                </a:ext>
              </a:extLst>
            </p:cNvPr>
            <p:cNvSpPr/>
            <p:nvPr/>
          </p:nvSpPr>
          <p:spPr>
            <a:xfrm>
              <a:off x="10871609" y="62452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17" name="Google Shape;463;p38">
              <a:extLst>
                <a:ext uri="{FF2B5EF4-FFF2-40B4-BE49-F238E27FC236}">
                  <a16:creationId xmlns:a16="http://schemas.microsoft.com/office/drawing/2014/main" id="{B146C18D-23A7-45E1-CFFD-8CD78BB4815F}"/>
                </a:ext>
              </a:extLst>
            </p:cNvPr>
            <p:cNvSpPr/>
            <p:nvPr/>
          </p:nvSpPr>
          <p:spPr>
            <a:xfrm>
              <a:off x="11020985" y="62452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18" name="Google Shape;464;p38">
              <a:extLst>
                <a:ext uri="{FF2B5EF4-FFF2-40B4-BE49-F238E27FC236}">
                  <a16:creationId xmlns:a16="http://schemas.microsoft.com/office/drawing/2014/main" id="{6FE6B6C3-F1BD-41A3-06FE-2216E9548035}"/>
                </a:ext>
              </a:extLst>
            </p:cNvPr>
            <p:cNvSpPr/>
            <p:nvPr/>
          </p:nvSpPr>
          <p:spPr>
            <a:xfrm>
              <a:off x="11170361" y="62452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19" name="Google Shape;465;p38">
              <a:extLst>
                <a:ext uri="{FF2B5EF4-FFF2-40B4-BE49-F238E27FC236}">
                  <a16:creationId xmlns:a16="http://schemas.microsoft.com/office/drawing/2014/main" id="{9591DE80-3ED4-D941-C1E1-1A74E42DD684}"/>
                </a:ext>
              </a:extLst>
            </p:cNvPr>
            <p:cNvSpPr/>
            <p:nvPr/>
          </p:nvSpPr>
          <p:spPr>
            <a:xfrm>
              <a:off x="11319737" y="62452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20" name="Google Shape;466;p38">
              <a:extLst>
                <a:ext uri="{FF2B5EF4-FFF2-40B4-BE49-F238E27FC236}">
                  <a16:creationId xmlns:a16="http://schemas.microsoft.com/office/drawing/2014/main" id="{ED1C68EE-4ECE-B2F2-B9AD-143BC9B1AEA1}"/>
                </a:ext>
              </a:extLst>
            </p:cNvPr>
            <p:cNvSpPr/>
            <p:nvPr/>
          </p:nvSpPr>
          <p:spPr>
            <a:xfrm>
              <a:off x="11469113" y="62452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21" name="Google Shape;467;p38">
              <a:extLst>
                <a:ext uri="{FF2B5EF4-FFF2-40B4-BE49-F238E27FC236}">
                  <a16:creationId xmlns:a16="http://schemas.microsoft.com/office/drawing/2014/main" id="{C67162E4-C165-BC79-7602-503FE81C74DD}"/>
                </a:ext>
              </a:extLst>
            </p:cNvPr>
            <p:cNvSpPr/>
            <p:nvPr/>
          </p:nvSpPr>
          <p:spPr>
            <a:xfrm>
              <a:off x="11618489" y="62452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22" name="Google Shape;468;p38">
              <a:extLst>
                <a:ext uri="{FF2B5EF4-FFF2-40B4-BE49-F238E27FC236}">
                  <a16:creationId xmlns:a16="http://schemas.microsoft.com/office/drawing/2014/main" id="{CED4F755-1C50-E69D-0D09-5C08843A7810}"/>
                </a:ext>
              </a:extLst>
            </p:cNvPr>
            <p:cNvSpPr/>
            <p:nvPr/>
          </p:nvSpPr>
          <p:spPr>
            <a:xfrm>
              <a:off x="11767865" y="62452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23" name="Google Shape;469;p38">
              <a:extLst>
                <a:ext uri="{FF2B5EF4-FFF2-40B4-BE49-F238E27FC236}">
                  <a16:creationId xmlns:a16="http://schemas.microsoft.com/office/drawing/2014/main" id="{A49A7AC5-4190-7B1A-74F4-A386C6FF5A04}"/>
                </a:ext>
              </a:extLst>
            </p:cNvPr>
            <p:cNvSpPr/>
            <p:nvPr/>
          </p:nvSpPr>
          <p:spPr>
            <a:xfrm>
              <a:off x="11917241" y="62452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24" name="Google Shape;470;p38">
              <a:extLst>
                <a:ext uri="{FF2B5EF4-FFF2-40B4-BE49-F238E27FC236}">
                  <a16:creationId xmlns:a16="http://schemas.microsoft.com/office/drawing/2014/main" id="{053D2F06-56E7-48FE-4B3E-C5D9CA5DBCAD}"/>
                </a:ext>
              </a:extLst>
            </p:cNvPr>
            <p:cNvSpPr/>
            <p:nvPr/>
          </p:nvSpPr>
          <p:spPr>
            <a:xfrm>
              <a:off x="12066617" y="62452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25" name="Google Shape;471;p38">
              <a:extLst>
                <a:ext uri="{FF2B5EF4-FFF2-40B4-BE49-F238E27FC236}">
                  <a16:creationId xmlns:a16="http://schemas.microsoft.com/office/drawing/2014/main" id="{EF2BC8F0-CED6-9142-B51F-87272A11CF0F}"/>
                </a:ext>
              </a:extLst>
            </p:cNvPr>
            <p:cNvSpPr/>
            <p:nvPr/>
          </p:nvSpPr>
          <p:spPr>
            <a:xfrm>
              <a:off x="9975353" y="63976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26" name="Google Shape;472;p38">
              <a:extLst>
                <a:ext uri="{FF2B5EF4-FFF2-40B4-BE49-F238E27FC236}">
                  <a16:creationId xmlns:a16="http://schemas.microsoft.com/office/drawing/2014/main" id="{9FF33E97-93DE-1F02-411E-C86DC6FACBF5}"/>
                </a:ext>
              </a:extLst>
            </p:cNvPr>
            <p:cNvSpPr/>
            <p:nvPr/>
          </p:nvSpPr>
          <p:spPr>
            <a:xfrm>
              <a:off x="10124729" y="63976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27" name="Google Shape;473;p38">
              <a:extLst>
                <a:ext uri="{FF2B5EF4-FFF2-40B4-BE49-F238E27FC236}">
                  <a16:creationId xmlns:a16="http://schemas.microsoft.com/office/drawing/2014/main" id="{4A3DC319-95A1-E514-8018-9EC4C5922DD4}"/>
                </a:ext>
              </a:extLst>
            </p:cNvPr>
            <p:cNvSpPr/>
            <p:nvPr/>
          </p:nvSpPr>
          <p:spPr>
            <a:xfrm>
              <a:off x="10274105" y="63976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28" name="Google Shape;474;p38">
              <a:extLst>
                <a:ext uri="{FF2B5EF4-FFF2-40B4-BE49-F238E27FC236}">
                  <a16:creationId xmlns:a16="http://schemas.microsoft.com/office/drawing/2014/main" id="{5ED09BF7-9698-72D6-B079-6207FF7CB89E}"/>
                </a:ext>
              </a:extLst>
            </p:cNvPr>
            <p:cNvSpPr/>
            <p:nvPr/>
          </p:nvSpPr>
          <p:spPr>
            <a:xfrm>
              <a:off x="10423481" y="63976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29" name="Google Shape;475;p38">
              <a:extLst>
                <a:ext uri="{FF2B5EF4-FFF2-40B4-BE49-F238E27FC236}">
                  <a16:creationId xmlns:a16="http://schemas.microsoft.com/office/drawing/2014/main" id="{429EEA0F-FDFB-79C6-DBD6-5F65E5B4DCE6}"/>
                </a:ext>
              </a:extLst>
            </p:cNvPr>
            <p:cNvSpPr/>
            <p:nvPr/>
          </p:nvSpPr>
          <p:spPr>
            <a:xfrm>
              <a:off x="10572857" y="63976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30" name="Google Shape;476;p38">
              <a:extLst>
                <a:ext uri="{FF2B5EF4-FFF2-40B4-BE49-F238E27FC236}">
                  <a16:creationId xmlns:a16="http://schemas.microsoft.com/office/drawing/2014/main" id="{09C923C1-A22C-B076-07AD-CD3BB253CBD1}"/>
                </a:ext>
              </a:extLst>
            </p:cNvPr>
            <p:cNvSpPr/>
            <p:nvPr/>
          </p:nvSpPr>
          <p:spPr>
            <a:xfrm>
              <a:off x="10722233" y="63976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31" name="Google Shape;477;p38">
              <a:extLst>
                <a:ext uri="{FF2B5EF4-FFF2-40B4-BE49-F238E27FC236}">
                  <a16:creationId xmlns:a16="http://schemas.microsoft.com/office/drawing/2014/main" id="{9D49E7CD-3CD8-9AE9-6CB3-B36EC26510C4}"/>
                </a:ext>
              </a:extLst>
            </p:cNvPr>
            <p:cNvSpPr/>
            <p:nvPr/>
          </p:nvSpPr>
          <p:spPr>
            <a:xfrm>
              <a:off x="10871609" y="63976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32" name="Google Shape;478;p38">
              <a:extLst>
                <a:ext uri="{FF2B5EF4-FFF2-40B4-BE49-F238E27FC236}">
                  <a16:creationId xmlns:a16="http://schemas.microsoft.com/office/drawing/2014/main" id="{0DD3008C-4306-E1E9-6F6F-378375E5F75F}"/>
                </a:ext>
              </a:extLst>
            </p:cNvPr>
            <p:cNvSpPr/>
            <p:nvPr/>
          </p:nvSpPr>
          <p:spPr>
            <a:xfrm>
              <a:off x="11020985" y="63976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33" name="Google Shape;479;p38">
              <a:extLst>
                <a:ext uri="{FF2B5EF4-FFF2-40B4-BE49-F238E27FC236}">
                  <a16:creationId xmlns:a16="http://schemas.microsoft.com/office/drawing/2014/main" id="{3C648E5A-A0F1-B3BE-69E7-CF20875392E9}"/>
                </a:ext>
              </a:extLst>
            </p:cNvPr>
            <p:cNvSpPr/>
            <p:nvPr/>
          </p:nvSpPr>
          <p:spPr>
            <a:xfrm>
              <a:off x="11170361" y="63976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34" name="Google Shape;480;p38">
              <a:extLst>
                <a:ext uri="{FF2B5EF4-FFF2-40B4-BE49-F238E27FC236}">
                  <a16:creationId xmlns:a16="http://schemas.microsoft.com/office/drawing/2014/main" id="{9B4F4EE9-7F49-A205-521D-C5E684ED9E0C}"/>
                </a:ext>
              </a:extLst>
            </p:cNvPr>
            <p:cNvSpPr/>
            <p:nvPr/>
          </p:nvSpPr>
          <p:spPr>
            <a:xfrm>
              <a:off x="11319737" y="63976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35" name="Google Shape;481;p38">
              <a:extLst>
                <a:ext uri="{FF2B5EF4-FFF2-40B4-BE49-F238E27FC236}">
                  <a16:creationId xmlns:a16="http://schemas.microsoft.com/office/drawing/2014/main" id="{EA8C6B1E-02AE-A332-49BE-7B5B96B963BC}"/>
                </a:ext>
              </a:extLst>
            </p:cNvPr>
            <p:cNvSpPr/>
            <p:nvPr/>
          </p:nvSpPr>
          <p:spPr>
            <a:xfrm>
              <a:off x="11469113" y="63976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36" name="Google Shape;482;p38">
              <a:extLst>
                <a:ext uri="{FF2B5EF4-FFF2-40B4-BE49-F238E27FC236}">
                  <a16:creationId xmlns:a16="http://schemas.microsoft.com/office/drawing/2014/main" id="{54966790-D281-6787-40A8-7E1E8978DA8C}"/>
                </a:ext>
              </a:extLst>
            </p:cNvPr>
            <p:cNvSpPr/>
            <p:nvPr/>
          </p:nvSpPr>
          <p:spPr>
            <a:xfrm>
              <a:off x="11618489" y="63976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37" name="Google Shape;483;p38">
              <a:extLst>
                <a:ext uri="{FF2B5EF4-FFF2-40B4-BE49-F238E27FC236}">
                  <a16:creationId xmlns:a16="http://schemas.microsoft.com/office/drawing/2014/main" id="{4D69730B-1DEF-52D2-B97C-2073EB338DFF}"/>
                </a:ext>
              </a:extLst>
            </p:cNvPr>
            <p:cNvSpPr/>
            <p:nvPr/>
          </p:nvSpPr>
          <p:spPr>
            <a:xfrm>
              <a:off x="11767865" y="63976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38" name="Google Shape;484;p38">
              <a:extLst>
                <a:ext uri="{FF2B5EF4-FFF2-40B4-BE49-F238E27FC236}">
                  <a16:creationId xmlns:a16="http://schemas.microsoft.com/office/drawing/2014/main" id="{CD87273B-CDF3-98A6-CFA9-222AA1684A05}"/>
                </a:ext>
              </a:extLst>
            </p:cNvPr>
            <p:cNvSpPr/>
            <p:nvPr/>
          </p:nvSpPr>
          <p:spPr>
            <a:xfrm>
              <a:off x="11917241" y="63976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39" name="Google Shape;485;p38">
              <a:extLst>
                <a:ext uri="{FF2B5EF4-FFF2-40B4-BE49-F238E27FC236}">
                  <a16:creationId xmlns:a16="http://schemas.microsoft.com/office/drawing/2014/main" id="{30454587-FBE6-BBB3-782C-98465CEC6119}"/>
                </a:ext>
              </a:extLst>
            </p:cNvPr>
            <p:cNvSpPr/>
            <p:nvPr/>
          </p:nvSpPr>
          <p:spPr>
            <a:xfrm>
              <a:off x="12066617" y="63976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40" name="Google Shape;486;p38">
              <a:extLst>
                <a:ext uri="{FF2B5EF4-FFF2-40B4-BE49-F238E27FC236}">
                  <a16:creationId xmlns:a16="http://schemas.microsoft.com/office/drawing/2014/main" id="{B5C3C547-A6B5-A6DC-AA44-02E509767FDE}"/>
                </a:ext>
              </a:extLst>
            </p:cNvPr>
            <p:cNvSpPr/>
            <p:nvPr/>
          </p:nvSpPr>
          <p:spPr>
            <a:xfrm>
              <a:off x="9975353" y="65500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41" name="Google Shape;487;p38">
              <a:extLst>
                <a:ext uri="{FF2B5EF4-FFF2-40B4-BE49-F238E27FC236}">
                  <a16:creationId xmlns:a16="http://schemas.microsoft.com/office/drawing/2014/main" id="{DE913FD3-773F-59DB-A97D-05FA40716DAB}"/>
                </a:ext>
              </a:extLst>
            </p:cNvPr>
            <p:cNvSpPr/>
            <p:nvPr/>
          </p:nvSpPr>
          <p:spPr>
            <a:xfrm>
              <a:off x="10124729" y="65500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42" name="Google Shape;488;p38">
              <a:extLst>
                <a:ext uri="{FF2B5EF4-FFF2-40B4-BE49-F238E27FC236}">
                  <a16:creationId xmlns:a16="http://schemas.microsoft.com/office/drawing/2014/main" id="{2DDD878E-76F2-2A7F-FEA1-12F2914E13B9}"/>
                </a:ext>
              </a:extLst>
            </p:cNvPr>
            <p:cNvSpPr/>
            <p:nvPr/>
          </p:nvSpPr>
          <p:spPr>
            <a:xfrm>
              <a:off x="10274105" y="65500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43" name="Google Shape;489;p38">
              <a:extLst>
                <a:ext uri="{FF2B5EF4-FFF2-40B4-BE49-F238E27FC236}">
                  <a16:creationId xmlns:a16="http://schemas.microsoft.com/office/drawing/2014/main" id="{8631BBF9-2285-7E5D-4134-3613F51A1EFA}"/>
                </a:ext>
              </a:extLst>
            </p:cNvPr>
            <p:cNvSpPr/>
            <p:nvPr/>
          </p:nvSpPr>
          <p:spPr>
            <a:xfrm>
              <a:off x="10423481" y="65500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44" name="Google Shape;490;p38">
              <a:extLst>
                <a:ext uri="{FF2B5EF4-FFF2-40B4-BE49-F238E27FC236}">
                  <a16:creationId xmlns:a16="http://schemas.microsoft.com/office/drawing/2014/main" id="{F833DAD9-0683-89EB-275A-56585BF089C4}"/>
                </a:ext>
              </a:extLst>
            </p:cNvPr>
            <p:cNvSpPr/>
            <p:nvPr/>
          </p:nvSpPr>
          <p:spPr>
            <a:xfrm>
              <a:off x="10572857" y="65500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45" name="Google Shape;491;p38">
              <a:extLst>
                <a:ext uri="{FF2B5EF4-FFF2-40B4-BE49-F238E27FC236}">
                  <a16:creationId xmlns:a16="http://schemas.microsoft.com/office/drawing/2014/main" id="{6A97F7C6-2154-9068-6364-1C561DF62016}"/>
                </a:ext>
              </a:extLst>
            </p:cNvPr>
            <p:cNvSpPr/>
            <p:nvPr/>
          </p:nvSpPr>
          <p:spPr>
            <a:xfrm>
              <a:off x="10722233" y="65500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46" name="Google Shape;492;p38">
              <a:extLst>
                <a:ext uri="{FF2B5EF4-FFF2-40B4-BE49-F238E27FC236}">
                  <a16:creationId xmlns:a16="http://schemas.microsoft.com/office/drawing/2014/main" id="{CB05B008-444C-00F7-37E5-BA6F3CA2F114}"/>
                </a:ext>
              </a:extLst>
            </p:cNvPr>
            <p:cNvSpPr/>
            <p:nvPr/>
          </p:nvSpPr>
          <p:spPr>
            <a:xfrm>
              <a:off x="10871609" y="65500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47" name="Google Shape;493;p38">
              <a:extLst>
                <a:ext uri="{FF2B5EF4-FFF2-40B4-BE49-F238E27FC236}">
                  <a16:creationId xmlns:a16="http://schemas.microsoft.com/office/drawing/2014/main" id="{6C5090E1-174C-20A9-63B5-1BB29093BD07}"/>
                </a:ext>
              </a:extLst>
            </p:cNvPr>
            <p:cNvSpPr/>
            <p:nvPr/>
          </p:nvSpPr>
          <p:spPr>
            <a:xfrm>
              <a:off x="11020985" y="65500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48" name="Google Shape;494;p38">
              <a:extLst>
                <a:ext uri="{FF2B5EF4-FFF2-40B4-BE49-F238E27FC236}">
                  <a16:creationId xmlns:a16="http://schemas.microsoft.com/office/drawing/2014/main" id="{C8777AEC-94F4-179C-6205-DCEA521361E6}"/>
                </a:ext>
              </a:extLst>
            </p:cNvPr>
            <p:cNvSpPr/>
            <p:nvPr/>
          </p:nvSpPr>
          <p:spPr>
            <a:xfrm>
              <a:off x="11170361" y="65500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49" name="Google Shape;495;p38">
              <a:extLst>
                <a:ext uri="{FF2B5EF4-FFF2-40B4-BE49-F238E27FC236}">
                  <a16:creationId xmlns:a16="http://schemas.microsoft.com/office/drawing/2014/main" id="{233B5C1B-ED8C-6E38-C4B2-C389CD173D62}"/>
                </a:ext>
              </a:extLst>
            </p:cNvPr>
            <p:cNvSpPr/>
            <p:nvPr/>
          </p:nvSpPr>
          <p:spPr>
            <a:xfrm>
              <a:off x="11319737" y="65500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50" name="Google Shape;496;p38">
              <a:extLst>
                <a:ext uri="{FF2B5EF4-FFF2-40B4-BE49-F238E27FC236}">
                  <a16:creationId xmlns:a16="http://schemas.microsoft.com/office/drawing/2014/main" id="{36100F52-2A13-3407-5523-7F0F1BB38FCD}"/>
                </a:ext>
              </a:extLst>
            </p:cNvPr>
            <p:cNvSpPr/>
            <p:nvPr/>
          </p:nvSpPr>
          <p:spPr>
            <a:xfrm>
              <a:off x="11469113" y="65500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51" name="Google Shape;497;p38">
              <a:extLst>
                <a:ext uri="{FF2B5EF4-FFF2-40B4-BE49-F238E27FC236}">
                  <a16:creationId xmlns:a16="http://schemas.microsoft.com/office/drawing/2014/main" id="{686BFBDE-0DAD-0718-A061-54E6FE806774}"/>
                </a:ext>
              </a:extLst>
            </p:cNvPr>
            <p:cNvSpPr/>
            <p:nvPr/>
          </p:nvSpPr>
          <p:spPr>
            <a:xfrm>
              <a:off x="11618489" y="65500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52" name="Google Shape;498;p38">
              <a:extLst>
                <a:ext uri="{FF2B5EF4-FFF2-40B4-BE49-F238E27FC236}">
                  <a16:creationId xmlns:a16="http://schemas.microsoft.com/office/drawing/2014/main" id="{3D62D111-DA31-81DA-EABF-A026A57D94C6}"/>
                </a:ext>
              </a:extLst>
            </p:cNvPr>
            <p:cNvSpPr/>
            <p:nvPr/>
          </p:nvSpPr>
          <p:spPr>
            <a:xfrm>
              <a:off x="11767865" y="65500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53" name="Google Shape;499;p38">
              <a:extLst>
                <a:ext uri="{FF2B5EF4-FFF2-40B4-BE49-F238E27FC236}">
                  <a16:creationId xmlns:a16="http://schemas.microsoft.com/office/drawing/2014/main" id="{D2F8033F-4B42-2805-1314-21F3147C81AA}"/>
                </a:ext>
              </a:extLst>
            </p:cNvPr>
            <p:cNvSpPr/>
            <p:nvPr/>
          </p:nvSpPr>
          <p:spPr>
            <a:xfrm>
              <a:off x="11917241" y="65500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54" name="Google Shape;500;p38">
              <a:extLst>
                <a:ext uri="{FF2B5EF4-FFF2-40B4-BE49-F238E27FC236}">
                  <a16:creationId xmlns:a16="http://schemas.microsoft.com/office/drawing/2014/main" id="{C7655BB9-8E52-8AC6-0970-1D721E584E6A}"/>
                </a:ext>
              </a:extLst>
            </p:cNvPr>
            <p:cNvSpPr/>
            <p:nvPr/>
          </p:nvSpPr>
          <p:spPr>
            <a:xfrm>
              <a:off x="12066617" y="65500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55" name="Google Shape;501;p38">
              <a:extLst>
                <a:ext uri="{FF2B5EF4-FFF2-40B4-BE49-F238E27FC236}">
                  <a16:creationId xmlns:a16="http://schemas.microsoft.com/office/drawing/2014/main" id="{4C5CEDC3-8FBA-C585-96C8-B933C193AD8E}"/>
                </a:ext>
              </a:extLst>
            </p:cNvPr>
            <p:cNvSpPr/>
            <p:nvPr/>
          </p:nvSpPr>
          <p:spPr>
            <a:xfrm>
              <a:off x="9975353" y="6702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56" name="Google Shape;502;p38">
              <a:extLst>
                <a:ext uri="{FF2B5EF4-FFF2-40B4-BE49-F238E27FC236}">
                  <a16:creationId xmlns:a16="http://schemas.microsoft.com/office/drawing/2014/main" id="{086A6A6B-84FF-F066-952D-223DCA67C64F}"/>
                </a:ext>
              </a:extLst>
            </p:cNvPr>
            <p:cNvSpPr/>
            <p:nvPr/>
          </p:nvSpPr>
          <p:spPr>
            <a:xfrm>
              <a:off x="10124729" y="6702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57" name="Google Shape;503;p38">
              <a:extLst>
                <a:ext uri="{FF2B5EF4-FFF2-40B4-BE49-F238E27FC236}">
                  <a16:creationId xmlns:a16="http://schemas.microsoft.com/office/drawing/2014/main" id="{8237EFB6-F656-71D0-2836-94B7FB8A4DD4}"/>
                </a:ext>
              </a:extLst>
            </p:cNvPr>
            <p:cNvSpPr/>
            <p:nvPr/>
          </p:nvSpPr>
          <p:spPr>
            <a:xfrm>
              <a:off x="10274105" y="6702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58" name="Google Shape;504;p38">
              <a:extLst>
                <a:ext uri="{FF2B5EF4-FFF2-40B4-BE49-F238E27FC236}">
                  <a16:creationId xmlns:a16="http://schemas.microsoft.com/office/drawing/2014/main" id="{CF3AFA32-71EC-E5B3-55B5-BE6222E6D7D0}"/>
                </a:ext>
              </a:extLst>
            </p:cNvPr>
            <p:cNvSpPr/>
            <p:nvPr/>
          </p:nvSpPr>
          <p:spPr>
            <a:xfrm>
              <a:off x="10423481" y="6702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59" name="Google Shape;505;p38">
              <a:extLst>
                <a:ext uri="{FF2B5EF4-FFF2-40B4-BE49-F238E27FC236}">
                  <a16:creationId xmlns:a16="http://schemas.microsoft.com/office/drawing/2014/main" id="{DD0C48D3-0F40-B5C1-906F-BA1355417825}"/>
                </a:ext>
              </a:extLst>
            </p:cNvPr>
            <p:cNvSpPr/>
            <p:nvPr/>
          </p:nvSpPr>
          <p:spPr>
            <a:xfrm>
              <a:off x="10572857" y="6702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60" name="Google Shape;506;p38">
              <a:extLst>
                <a:ext uri="{FF2B5EF4-FFF2-40B4-BE49-F238E27FC236}">
                  <a16:creationId xmlns:a16="http://schemas.microsoft.com/office/drawing/2014/main" id="{659F7E54-18C2-2051-765E-2A860916730F}"/>
                </a:ext>
              </a:extLst>
            </p:cNvPr>
            <p:cNvSpPr/>
            <p:nvPr/>
          </p:nvSpPr>
          <p:spPr>
            <a:xfrm>
              <a:off x="10722233" y="6702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61" name="Google Shape;507;p38">
              <a:extLst>
                <a:ext uri="{FF2B5EF4-FFF2-40B4-BE49-F238E27FC236}">
                  <a16:creationId xmlns:a16="http://schemas.microsoft.com/office/drawing/2014/main" id="{931869C2-124D-5B37-23BF-B0101C2C16B4}"/>
                </a:ext>
              </a:extLst>
            </p:cNvPr>
            <p:cNvSpPr/>
            <p:nvPr/>
          </p:nvSpPr>
          <p:spPr>
            <a:xfrm>
              <a:off x="10871609" y="6702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62" name="Google Shape;508;p38">
              <a:extLst>
                <a:ext uri="{FF2B5EF4-FFF2-40B4-BE49-F238E27FC236}">
                  <a16:creationId xmlns:a16="http://schemas.microsoft.com/office/drawing/2014/main" id="{0BEB88AF-3B86-6DEF-DAE7-A80A123CBCA7}"/>
                </a:ext>
              </a:extLst>
            </p:cNvPr>
            <p:cNvSpPr/>
            <p:nvPr/>
          </p:nvSpPr>
          <p:spPr>
            <a:xfrm>
              <a:off x="11020985" y="6702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63" name="Google Shape;509;p38">
              <a:extLst>
                <a:ext uri="{FF2B5EF4-FFF2-40B4-BE49-F238E27FC236}">
                  <a16:creationId xmlns:a16="http://schemas.microsoft.com/office/drawing/2014/main" id="{AFE7E2A0-3A30-9189-EF26-698CBC3A9DB0}"/>
                </a:ext>
              </a:extLst>
            </p:cNvPr>
            <p:cNvSpPr/>
            <p:nvPr/>
          </p:nvSpPr>
          <p:spPr>
            <a:xfrm>
              <a:off x="11170361" y="6702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64" name="Google Shape;510;p38">
              <a:extLst>
                <a:ext uri="{FF2B5EF4-FFF2-40B4-BE49-F238E27FC236}">
                  <a16:creationId xmlns:a16="http://schemas.microsoft.com/office/drawing/2014/main" id="{BCE1776F-DDF4-19FF-4AC9-54B79EE86961}"/>
                </a:ext>
              </a:extLst>
            </p:cNvPr>
            <p:cNvSpPr/>
            <p:nvPr/>
          </p:nvSpPr>
          <p:spPr>
            <a:xfrm>
              <a:off x="11319737" y="6702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65" name="Google Shape;511;p38">
              <a:extLst>
                <a:ext uri="{FF2B5EF4-FFF2-40B4-BE49-F238E27FC236}">
                  <a16:creationId xmlns:a16="http://schemas.microsoft.com/office/drawing/2014/main" id="{7632749F-C9BF-9A05-8C48-A263F1254FBA}"/>
                </a:ext>
              </a:extLst>
            </p:cNvPr>
            <p:cNvSpPr/>
            <p:nvPr/>
          </p:nvSpPr>
          <p:spPr>
            <a:xfrm>
              <a:off x="11469113" y="6702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66" name="Google Shape;512;p38">
              <a:extLst>
                <a:ext uri="{FF2B5EF4-FFF2-40B4-BE49-F238E27FC236}">
                  <a16:creationId xmlns:a16="http://schemas.microsoft.com/office/drawing/2014/main" id="{1C51D4DD-34A8-8460-8E19-8E8B9948C147}"/>
                </a:ext>
              </a:extLst>
            </p:cNvPr>
            <p:cNvSpPr/>
            <p:nvPr/>
          </p:nvSpPr>
          <p:spPr>
            <a:xfrm>
              <a:off x="11618489" y="6702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67" name="Google Shape;513;p38">
              <a:extLst>
                <a:ext uri="{FF2B5EF4-FFF2-40B4-BE49-F238E27FC236}">
                  <a16:creationId xmlns:a16="http://schemas.microsoft.com/office/drawing/2014/main" id="{6BE2375C-D4FE-7782-401C-B22A6373D8D7}"/>
                </a:ext>
              </a:extLst>
            </p:cNvPr>
            <p:cNvSpPr/>
            <p:nvPr/>
          </p:nvSpPr>
          <p:spPr>
            <a:xfrm>
              <a:off x="11767865" y="6702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68" name="Google Shape;514;p38">
              <a:extLst>
                <a:ext uri="{FF2B5EF4-FFF2-40B4-BE49-F238E27FC236}">
                  <a16:creationId xmlns:a16="http://schemas.microsoft.com/office/drawing/2014/main" id="{55C9BC64-1274-1583-C280-9E322747EC05}"/>
                </a:ext>
              </a:extLst>
            </p:cNvPr>
            <p:cNvSpPr/>
            <p:nvPr/>
          </p:nvSpPr>
          <p:spPr>
            <a:xfrm>
              <a:off x="11917241" y="6702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69" name="Google Shape;515;p38">
              <a:extLst>
                <a:ext uri="{FF2B5EF4-FFF2-40B4-BE49-F238E27FC236}">
                  <a16:creationId xmlns:a16="http://schemas.microsoft.com/office/drawing/2014/main" id="{00BD2EC3-4078-3B1D-9B46-C1BB1DDA17A4}"/>
                </a:ext>
              </a:extLst>
            </p:cNvPr>
            <p:cNvSpPr/>
            <p:nvPr/>
          </p:nvSpPr>
          <p:spPr>
            <a:xfrm>
              <a:off x="12066617" y="6702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</p:grpSp>
      <p:sp>
        <p:nvSpPr>
          <p:cNvPr id="370" name="Title 1">
            <a:extLst>
              <a:ext uri="{FF2B5EF4-FFF2-40B4-BE49-F238E27FC236}">
                <a16:creationId xmlns:a16="http://schemas.microsoft.com/office/drawing/2014/main" id="{189C5830-58E6-7799-9E07-20CBF76479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543" y="821094"/>
            <a:ext cx="10538914" cy="869594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71" name="Slide Number Placeholder 5">
            <a:extLst>
              <a:ext uri="{FF2B5EF4-FFF2-40B4-BE49-F238E27FC236}">
                <a16:creationId xmlns:a16="http://schemas.microsoft.com/office/drawing/2014/main" id="{AD0D955D-EA0B-970D-A3F3-511B5E88C9E1}"/>
              </a:ext>
            </a:extLst>
          </p:cNvPr>
          <p:cNvSpPr txBox="1">
            <a:spLocks/>
          </p:cNvSpPr>
          <p:nvPr userDrawn="1"/>
        </p:nvSpPr>
        <p:spPr>
          <a:xfrm>
            <a:off x="4159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2A6C7AB-A877-C342-9CE7-90563939BDE3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ED02400D-7E7F-4EDA-CDBB-A4CC11A2686E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136525" y="6356350"/>
            <a:ext cx="40579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>
                    <a:alpha val="8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EF5D938B-6AB8-42CB-990C-9CE12F21A291}" type="datetimeyyyy">
              <a:rPr lang="es-ES" smtClean="0"/>
              <a:pPr/>
              <a:t>2025</a:t>
            </a:fld>
            <a:r>
              <a:rPr lang="es-ES"/>
              <a:t> | El poder oculto de las CLIs | Pepe Fabra Valverde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00976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522;p39">
            <a:extLst>
              <a:ext uri="{FF2B5EF4-FFF2-40B4-BE49-F238E27FC236}">
                <a16:creationId xmlns:a16="http://schemas.microsoft.com/office/drawing/2014/main" id="{3E2F06F7-A8C9-DDAD-402E-52E3C6C9C781}"/>
              </a:ext>
            </a:extLst>
          </p:cNvPr>
          <p:cNvSpPr/>
          <p:nvPr userDrawn="1"/>
        </p:nvSpPr>
        <p:spPr>
          <a:xfrm>
            <a:off x="3025685" y="-14514"/>
            <a:ext cx="9166315" cy="6872513"/>
          </a:xfrm>
          <a:custGeom>
            <a:avLst/>
            <a:gdLst>
              <a:gd name="connsiteX0" fmla="*/ 0 w 5729067"/>
              <a:gd name="connsiteY0" fmla="*/ 0 h 5587803"/>
              <a:gd name="connsiteX1" fmla="*/ 5729067 w 5729067"/>
              <a:gd name="connsiteY1" fmla="*/ 0 h 5587803"/>
              <a:gd name="connsiteX2" fmla="*/ 5729067 w 5729067"/>
              <a:gd name="connsiteY2" fmla="*/ 5587803 h 5587803"/>
              <a:gd name="connsiteX3" fmla="*/ 0 w 5729067"/>
              <a:gd name="connsiteY3" fmla="*/ 5587803 h 5587803"/>
              <a:gd name="connsiteX4" fmla="*/ 0 w 5729067"/>
              <a:gd name="connsiteY4" fmla="*/ 0 h 5587803"/>
              <a:gd name="connsiteX0" fmla="*/ 5734595 w 5734595"/>
              <a:gd name="connsiteY0" fmla="*/ 0 h 5600866"/>
              <a:gd name="connsiteX1" fmla="*/ 5729067 w 5734595"/>
              <a:gd name="connsiteY1" fmla="*/ 13063 h 5600866"/>
              <a:gd name="connsiteX2" fmla="*/ 5729067 w 5734595"/>
              <a:gd name="connsiteY2" fmla="*/ 5600866 h 5600866"/>
              <a:gd name="connsiteX3" fmla="*/ 0 w 5734595"/>
              <a:gd name="connsiteY3" fmla="*/ 5600866 h 5600866"/>
              <a:gd name="connsiteX4" fmla="*/ 5734595 w 5734595"/>
              <a:gd name="connsiteY4" fmla="*/ 0 h 5600866"/>
              <a:gd name="connsiteX0" fmla="*/ 1791245 w 5729067"/>
              <a:gd name="connsiteY0" fmla="*/ 1224 h 5587803"/>
              <a:gd name="connsiteX1" fmla="*/ 5729067 w 5729067"/>
              <a:gd name="connsiteY1" fmla="*/ 0 h 5587803"/>
              <a:gd name="connsiteX2" fmla="*/ 5729067 w 5729067"/>
              <a:gd name="connsiteY2" fmla="*/ 5587803 h 5587803"/>
              <a:gd name="connsiteX3" fmla="*/ 0 w 5729067"/>
              <a:gd name="connsiteY3" fmla="*/ 5587803 h 5587803"/>
              <a:gd name="connsiteX4" fmla="*/ 1791245 w 5729067"/>
              <a:gd name="connsiteY4" fmla="*/ 1224 h 5587803"/>
              <a:gd name="connsiteX0" fmla="*/ 1286425 w 5224247"/>
              <a:gd name="connsiteY0" fmla="*/ 1224 h 5587803"/>
              <a:gd name="connsiteX1" fmla="*/ 5224247 w 5224247"/>
              <a:gd name="connsiteY1" fmla="*/ 0 h 5587803"/>
              <a:gd name="connsiteX2" fmla="*/ 5224247 w 5224247"/>
              <a:gd name="connsiteY2" fmla="*/ 5587803 h 5587803"/>
              <a:gd name="connsiteX3" fmla="*/ 0 w 5224247"/>
              <a:gd name="connsiteY3" fmla="*/ 5564700 h 5587803"/>
              <a:gd name="connsiteX4" fmla="*/ 1286425 w 5224247"/>
              <a:gd name="connsiteY4" fmla="*/ 1224 h 55878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24247" h="5587803">
                <a:moveTo>
                  <a:pt x="1286425" y="1224"/>
                </a:moveTo>
                <a:lnTo>
                  <a:pt x="5224247" y="0"/>
                </a:lnTo>
                <a:lnTo>
                  <a:pt x="5224247" y="5587803"/>
                </a:lnTo>
                <a:lnTo>
                  <a:pt x="0" y="5564700"/>
                </a:lnTo>
                <a:lnTo>
                  <a:pt x="1286425" y="1224"/>
                </a:lnTo>
                <a:close/>
              </a:path>
            </a:pathLst>
          </a:custGeom>
          <a:gradFill>
            <a:gsLst>
              <a:gs pos="0">
                <a:srgbClr val="FEFDFD">
                  <a:alpha val="0"/>
                </a:srgbClr>
              </a:gs>
              <a:gs pos="89000">
                <a:schemeClr val="accent2"/>
              </a:gs>
              <a:gs pos="98000">
                <a:schemeClr val="accent2"/>
              </a:gs>
            </a:gsLst>
            <a:lin ang="189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Calibri"/>
              <a:sym typeface="Calibri"/>
            </a:endParaRPr>
          </a:p>
        </p:txBody>
      </p:sp>
      <p:grpSp>
        <p:nvGrpSpPr>
          <p:cNvPr id="16" name="Google Shape;531;p39">
            <a:extLst>
              <a:ext uri="{FF2B5EF4-FFF2-40B4-BE49-F238E27FC236}">
                <a16:creationId xmlns:a16="http://schemas.microsoft.com/office/drawing/2014/main" id="{7FEADE50-C64C-5514-6C16-AEA426581357}"/>
              </a:ext>
            </a:extLst>
          </p:cNvPr>
          <p:cNvGrpSpPr/>
          <p:nvPr userDrawn="1"/>
        </p:nvGrpSpPr>
        <p:grpSpPr>
          <a:xfrm>
            <a:off x="9975353" y="3142478"/>
            <a:ext cx="2585112" cy="3605697"/>
            <a:chOff x="9314662" y="3002778"/>
            <a:chExt cx="2585112" cy="3605697"/>
          </a:xfrm>
          <a:solidFill>
            <a:schemeClr val="bg1">
              <a:lumMod val="75000"/>
            </a:schemeClr>
          </a:solidFill>
        </p:grpSpPr>
        <p:grpSp>
          <p:nvGrpSpPr>
            <p:cNvPr id="17" name="Google Shape;532;p39">
              <a:extLst>
                <a:ext uri="{FF2B5EF4-FFF2-40B4-BE49-F238E27FC236}">
                  <a16:creationId xmlns:a16="http://schemas.microsoft.com/office/drawing/2014/main" id="{E54E8244-8AD3-9D7D-D56B-E8B1CBBC9519}"/>
                </a:ext>
              </a:extLst>
            </p:cNvPr>
            <p:cNvGrpSpPr/>
            <p:nvPr/>
          </p:nvGrpSpPr>
          <p:grpSpPr>
            <a:xfrm>
              <a:off x="9314662" y="3002778"/>
              <a:ext cx="2585112" cy="45720"/>
              <a:chOff x="1202690" y="1488440"/>
              <a:chExt cx="2585112" cy="45720"/>
            </a:xfrm>
            <a:grpFill/>
          </p:grpSpPr>
          <p:sp>
            <p:nvSpPr>
              <p:cNvPr id="458" name="Google Shape;533;p39">
                <a:extLst>
                  <a:ext uri="{FF2B5EF4-FFF2-40B4-BE49-F238E27FC236}">
                    <a16:creationId xmlns:a16="http://schemas.microsoft.com/office/drawing/2014/main" id="{D0142C17-C3AC-6305-2F63-E1006B89612D}"/>
                  </a:ext>
                </a:extLst>
              </p:cNvPr>
              <p:cNvSpPr/>
              <p:nvPr/>
            </p:nvSpPr>
            <p:spPr>
              <a:xfrm>
                <a:off x="120269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59" name="Google Shape;534;p39">
                <a:extLst>
                  <a:ext uri="{FF2B5EF4-FFF2-40B4-BE49-F238E27FC236}">
                    <a16:creationId xmlns:a16="http://schemas.microsoft.com/office/drawing/2014/main" id="{35565C41-B7DC-E3D2-3FC6-1C829B6C7C84}"/>
                  </a:ext>
                </a:extLst>
              </p:cNvPr>
              <p:cNvSpPr/>
              <p:nvPr/>
            </p:nvSpPr>
            <p:spPr>
              <a:xfrm>
                <a:off x="135206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60" name="Google Shape;535;p39">
                <a:extLst>
                  <a:ext uri="{FF2B5EF4-FFF2-40B4-BE49-F238E27FC236}">
                    <a16:creationId xmlns:a16="http://schemas.microsoft.com/office/drawing/2014/main" id="{0F8B9AE9-4C64-6272-4A94-5D2425CEC20A}"/>
                  </a:ext>
                </a:extLst>
              </p:cNvPr>
              <p:cNvSpPr/>
              <p:nvPr/>
            </p:nvSpPr>
            <p:spPr>
              <a:xfrm>
                <a:off x="150144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61" name="Google Shape;536;p39">
                <a:extLst>
                  <a:ext uri="{FF2B5EF4-FFF2-40B4-BE49-F238E27FC236}">
                    <a16:creationId xmlns:a16="http://schemas.microsoft.com/office/drawing/2014/main" id="{9600E5DF-1AAC-C6C2-BFA4-D14B0F12D993}"/>
                  </a:ext>
                </a:extLst>
              </p:cNvPr>
              <p:cNvSpPr/>
              <p:nvPr/>
            </p:nvSpPr>
            <p:spPr>
              <a:xfrm>
                <a:off x="165081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62" name="Google Shape;537;p39">
                <a:extLst>
                  <a:ext uri="{FF2B5EF4-FFF2-40B4-BE49-F238E27FC236}">
                    <a16:creationId xmlns:a16="http://schemas.microsoft.com/office/drawing/2014/main" id="{4C3626B9-6F89-FA23-8E67-EA25D7A0CDE5}"/>
                  </a:ext>
                </a:extLst>
              </p:cNvPr>
              <p:cNvSpPr/>
              <p:nvPr/>
            </p:nvSpPr>
            <p:spPr>
              <a:xfrm>
                <a:off x="180019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63" name="Google Shape;538;p39">
                <a:extLst>
                  <a:ext uri="{FF2B5EF4-FFF2-40B4-BE49-F238E27FC236}">
                    <a16:creationId xmlns:a16="http://schemas.microsoft.com/office/drawing/2014/main" id="{4911925A-4E19-8F00-0939-1234D4A2FC7C}"/>
                  </a:ext>
                </a:extLst>
              </p:cNvPr>
              <p:cNvSpPr/>
              <p:nvPr/>
            </p:nvSpPr>
            <p:spPr>
              <a:xfrm>
                <a:off x="194957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64" name="Google Shape;539;p39">
                <a:extLst>
                  <a:ext uri="{FF2B5EF4-FFF2-40B4-BE49-F238E27FC236}">
                    <a16:creationId xmlns:a16="http://schemas.microsoft.com/office/drawing/2014/main" id="{354E7FE7-8B72-EC1C-FC23-E61F3E188324}"/>
                  </a:ext>
                </a:extLst>
              </p:cNvPr>
              <p:cNvSpPr/>
              <p:nvPr/>
            </p:nvSpPr>
            <p:spPr>
              <a:xfrm>
                <a:off x="209894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65" name="Google Shape;540;p39">
                <a:extLst>
                  <a:ext uri="{FF2B5EF4-FFF2-40B4-BE49-F238E27FC236}">
                    <a16:creationId xmlns:a16="http://schemas.microsoft.com/office/drawing/2014/main" id="{BBBE2E6D-A105-BCAF-6000-C8D72D286D90}"/>
                  </a:ext>
                </a:extLst>
              </p:cNvPr>
              <p:cNvSpPr/>
              <p:nvPr/>
            </p:nvSpPr>
            <p:spPr>
              <a:xfrm>
                <a:off x="224832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66" name="Google Shape;541;p39">
                <a:extLst>
                  <a:ext uri="{FF2B5EF4-FFF2-40B4-BE49-F238E27FC236}">
                    <a16:creationId xmlns:a16="http://schemas.microsoft.com/office/drawing/2014/main" id="{80FAFE03-B281-D736-CCCB-220ACB3861BB}"/>
                  </a:ext>
                </a:extLst>
              </p:cNvPr>
              <p:cNvSpPr/>
              <p:nvPr/>
            </p:nvSpPr>
            <p:spPr>
              <a:xfrm>
                <a:off x="239769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67" name="Google Shape;542;p39">
                <a:extLst>
                  <a:ext uri="{FF2B5EF4-FFF2-40B4-BE49-F238E27FC236}">
                    <a16:creationId xmlns:a16="http://schemas.microsoft.com/office/drawing/2014/main" id="{94DF6729-0C40-10B4-9F68-DC17AF416715}"/>
                  </a:ext>
                </a:extLst>
              </p:cNvPr>
              <p:cNvSpPr/>
              <p:nvPr/>
            </p:nvSpPr>
            <p:spPr>
              <a:xfrm>
                <a:off x="254707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68" name="Google Shape;543;p39">
                <a:extLst>
                  <a:ext uri="{FF2B5EF4-FFF2-40B4-BE49-F238E27FC236}">
                    <a16:creationId xmlns:a16="http://schemas.microsoft.com/office/drawing/2014/main" id="{6B43E410-382B-3101-41E4-F44567250598}"/>
                  </a:ext>
                </a:extLst>
              </p:cNvPr>
              <p:cNvSpPr/>
              <p:nvPr/>
            </p:nvSpPr>
            <p:spPr>
              <a:xfrm>
                <a:off x="269645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69" name="Google Shape;544;p39">
                <a:extLst>
                  <a:ext uri="{FF2B5EF4-FFF2-40B4-BE49-F238E27FC236}">
                    <a16:creationId xmlns:a16="http://schemas.microsoft.com/office/drawing/2014/main" id="{6D704166-C23B-0C74-9801-A05FA7BF6DE5}"/>
                  </a:ext>
                </a:extLst>
              </p:cNvPr>
              <p:cNvSpPr/>
              <p:nvPr/>
            </p:nvSpPr>
            <p:spPr>
              <a:xfrm>
                <a:off x="284582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70" name="Google Shape;545;p39">
                <a:extLst>
                  <a:ext uri="{FF2B5EF4-FFF2-40B4-BE49-F238E27FC236}">
                    <a16:creationId xmlns:a16="http://schemas.microsoft.com/office/drawing/2014/main" id="{DAA01755-37B4-502F-909D-D8B86869F46A}"/>
                  </a:ext>
                </a:extLst>
              </p:cNvPr>
              <p:cNvSpPr/>
              <p:nvPr/>
            </p:nvSpPr>
            <p:spPr>
              <a:xfrm>
                <a:off x="299520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71" name="Google Shape;546;p39">
                <a:extLst>
                  <a:ext uri="{FF2B5EF4-FFF2-40B4-BE49-F238E27FC236}">
                    <a16:creationId xmlns:a16="http://schemas.microsoft.com/office/drawing/2014/main" id="{2739B9F7-A59A-39DD-FCC9-C80C7F07545F}"/>
                  </a:ext>
                </a:extLst>
              </p:cNvPr>
              <p:cNvSpPr/>
              <p:nvPr/>
            </p:nvSpPr>
            <p:spPr>
              <a:xfrm>
                <a:off x="314457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72" name="Google Shape;547;p39">
                <a:extLst>
                  <a:ext uri="{FF2B5EF4-FFF2-40B4-BE49-F238E27FC236}">
                    <a16:creationId xmlns:a16="http://schemas.microsoft.com/office/drawing/2014/main" id="{82E0FB9B-F2D0-36B1-4DB8-491A4033551F}"/>
                  </a:ext>
                </a:extLst>
              </p:cNvPr>
              <p:cNvSpPr/>
              <p:nvPr/>
            </p:nvSpPr>
            <p:spPr>
              <a:xfrm>
                <a:off x="329395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73" name="Google Shape;548;p39">
                <a:extLst>
                  <a:ext uri="{FF2B5EF4-FFF2-40B4-BE49-F238E27FC236}">
                    <a16:creationId xmlns:a16="http://schemas.microsoft.com/office/drawing/2014/main" id="{499566A7-C01D-21F4-2E1B-BB14B9F3CEF8}"/>
                  </a:ext>
                </a:extLst>
              </p:cNvPr>
              <p:cNvSpPr/>
              <p:nvPr/>
            </p:nvSpPr>
            <p:spPr>
              <a:xfrm>
                <a:off x="344333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74" name="Google Shape;549;p39">
                <a:extLst>
                  <a:ext uri="{FF2B5EF4-FFF2-40B4-BE49-F238E27FC236}">
                    <a16:creationId xmlns:a16="http://schemas.microsoft.com/office/drawing/2014/main" id="{6A1CA5E0-6151-1CC5-3606-E38041F4585D}"/>
                  </a:ext>
                </a:extLst>
              </p:cNvPr>
              <p:cNvSpPr/>
              <p:nvPr/>
            </p:nvSpPr>
            <p:spPr>
              <a:xfrm>
                <a:off x="359270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75" name="Google Shape;550;p39">
                <a:extLst>
                  <a:ext uri="{FF2B5EF4-FFF2-40B4-BE49-F238E27FC236}">
                    <a16:creationId xmlns:a16="http://schemas.microsoft.com/office/drawing/2014/main" id="{937D92F4-4511-8897-EB27-E5CB0BCF6CDE}"/>
                  </a:ext>
                </a:extLst>
              </p:cNvPr>
              <p:cNvSpPr/>
              <p:nvPr/>
            </p:nvSpPr>
            <p:spPr>
              <a:xfrm>
                <a:off x="374208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</p:grpSp>
        <p:grpSp>
          <p:nvGrpSpPr>
            <p:cNvPr id="18" name="Google Shape;551;p39">
              <a:extLst>
                <a:ext uri="{FF2B5EF4-FFF2-40B4-BE49-F238E27FC236}">
                  <a16:creationId xmlns:a16="http://schemas.microsoft.com/office/drawing/2014/main" id="{D07E3D8E-C72A-79F0-90F1-7CE5ED5DF7F3}"/>
                </a:ext>
              </a:extLst>
            </p:cNvPr>
            <p:cNvGrpSpPr/>
            <p:nvPr/>
          </p:nvGrpSpPr>
          <p:grpSpPr>
            <a:xfrm>
              <a:off x="9314662" y="3158949"/>
              <a:ext cx="2585112" cy="45720"/>
              <a:chOff x="1202690" y="1488440"/>
              <a:chExt cx="2585112" cy="45720"/>
            </a:xfrm>
            <a:grpFill/>
          </p:grpSpPr>
          <p:sp>
            <p:nvSpPr>
              <p:cNvPr id="440" name="Google Shape;552;p39">
                <a:extLst>
                  <a:ext uri="{FF2B5EF4-FFF2-40B4-BE49-F238E27FC236}">
                    <a16:creationId xmlns:a16="http://schemas.microsoft.com/office/drawing/2014/main" id="{C8EFB13F-B4E7-AAEF-03D6-A62F3D350EFF}"/>
                  </a:ext>
                </a:extLst>
              </p:cNvPr>
              <p:cNvSpPr/>
              <p:nvPr/>
            </p:nvSpPr>
            <p:spPr>
              <a:xfrm>
                <a:off x="120269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41" name="Google Shape;553;p39">
                <a:extLst>
                  <a:ext uri="{FF2B5EF4-FFF2-40B4-BE49-F238E27FC236}">
                    <a16:creationId xmlns:a16="http://schemas.microsoft.com/office/drawing/2014/main" id="{E6F2D70B-97BF-3A6B-6E74-34E9C68A9EBF}"/>
                  </a:ext>
                </a:extLst>
              </p:cNvPr>
              <p:cNvSpPr/>
              <p:nvPr/>
            </p:nvSpPr>
            <p:spPr>
              <a:xfrm>
                <a:off x="135206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42" name="Google Shape;554;p39">
                <a:extLst>
                  <a:ext uri="{FF2B5EF4-FFF2-40B4-BE49-F238E27FC236}">
                    <a16:creationId xmlns:a16="http://schemas.microsoft.com/office/drawing/2014/main" id="{1A4093C2-6DF8-3BFB-48C4-892622BA0F4E}"/>
                  </a:ext>
                </a:extLst>
              </p:cNvPr>
              <p:cNvSpPr/>
              <p:nvPr/>
            </p:nvSpPr>
            <p:spPr>
              <a:xfrm>
                <a:off x="150144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43" name="Google Shape;555;p39">
                <a:extLst>
                  <a:ext uri="{FF2B5EF4-FFF2-40B4-BE49-F238E27FC236}">
                    <a16:creationId xmlns:a16="http://schemas.microsoft.com/office/drawing/2014/main" id="{80402695-27EE-97EE-5761-55DBEE40F5D0}"/>
                  </a:ext>
                </a:extLst>
              </p:cNvPr>
              <p:cNvSpPr/>
              <p:nvPr/>
            </p:nvSpPr>
            <p:spPr>
              <a:xfrm>
                <a:off x="165081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44" name="Google Shape;556;p39">
                <a:extLst>
                  <a:ext uri="{FF2B5EF4-FFF2-40B4-BE49-F238E27FC236}">
                    <a16:creationId xmlns:a16="http://schemas.microsoft.com/office/drawing/2014/main" id="{05E76483-A99B-B7EA-2A7E-7DECFB9B1423}"/>
                  </a:ext>
                </a:extLst>
              </p:cNvPr>
              <p:cNvSpPr/>
              <p:nvPr/>
            </p:nvSpPr>
            <p:spPr>
              <a:xfrm>
                <a:off x="180019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45" name="Google Shape;557;p39">
                <a:extLst>
                  <a:ext uri="{FF2B5EF4-FFF2-40B4-BE49-F238E27FC236}">
                    <a16:creationId xmlns:a16="http://schemas.microsoft.com/office/drawing/2014/main" id="{59EBADB8-2991-8C02-2E15-A6B8B90FE9DA}"/>
                  </a:ext>
                </a:extLst>
              </p:cNvPr>
              <p:cNvSpPr/>
              <p:nvPr/>
            </p:nvSpPr>
            <p:spPr>
              <a:xfrm>
                <a:off x="194957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46" name="Google Shape;558;p39">
                <a:extLst>
                  <a:ext uri="{FF2B5EF4-FFF2-40B4-BE49-F238E27FC236}">
                    <a16:creationId xmlns:a16="http://schemas.microsoft.com/office/drawing/2014/main" id="{44C9B6F4-36DA-DFF8-B21F-BE2725637FD2}"/>
                  </a:ext>
                </a:extLst>
              </p:cNvPr>
              <p:cNvSpPr/>
              <p:nvPr/>
            </p:nvSpPr>
            <p:spPr>
              <a:xfrm>
                <a:off x="209894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47" name="Google Shape;559;p39">
                <a:extLst>
                  <a:ext uri="{FF2B5EF4-FFF2-40B4-BE49-F238E27FC236}">
                    <a16:creationId xmlns:a16="http://schemas.microsoft.com/office/drawing/2014/main" id="{21F9AF4C-BE84-AD07-D2CD-F1D663E318E7}"/>
                  </a:ext>
                </a:extLst>
              </p:cNvPr>
              <p:cNvSpPr/>
              <p:nvPr/>
            </p:nvSpPr>
            <p:spPr>
              <a:xfrm>
                <a:off x="224832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48" name="Google Shape;560;p39">
                <a:extLst>
                  <a:ext uri="{FF2B5EF4-FFF2-40B4-BE49-F238E27FC236}">
                    <a16:creationId xmlns:a16="http://schemas.microsoft.com/office/drawing/2014/main" id="{FBF401B7-19E8-3306-47F8-9B044D32DD6F}"/>
                  </a:ext>
                </a:extLst>
              </p:cNvPr>
              <p:cNvSpPr/>
              <p:nvPr/>
            </p:nvSpPr>
            <p:spPr>
              <a:xfrm>
                <a:off x="239769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49" name="Google Shape;561;p39">
                <a:extLst>
                  <a:ext uri="{FF2B5EF4-FFF2-40B4-BE49-F238E27FC236}">
                    <a16:creationId xmlns:a16="http://schemas.microsoft.com/office/drawing/2014/main" id="{8D36266D-0EDA-1030-CAB1-6EAD090FEAE3}"/>
                  </a:ext>
                </a:extLst>
              </p:cNvPr>
              <p:cNvSpPr/>
              <p:nvPr/>
            </p:nvSpPr>
            <p:spPr>
              <a:xfrm>
                <a:off x="254707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50" name="Google Shape;562;p39">
                <a:extLst>
                  <a:ext uri="{FF2B5EF4-FFF2-40B4-BE49-F238E27FC236}">
                    <a16:creationId xmlns:a16="http://schemas.microsoft.com/office/drawing/2014/main" id="{6341AAFD-A789-A9A7-4FA0-7D39A44DEE2C}"/>
                  </a:ext>
                </a:extLst>
              </p:cNvPr>
              <p:cNvSpPr/>
              <p:nvPr/>
            </p:nvSpPr>
            <p:spPr>
              <a:xfrm>
                <a:off x="269645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51" name="Google Shape;563;p39">
                <a:extLst>
                  <a:ext uri="{FF2B5EF4-FFF2-40B4-BE49-F238E27FC236}">
                    <a16:creationId xmlns:a16="http://schemas.microsoft.com/office/drawing/2014/main" id="{B418874C-2B4E-FA62-348E-66D5A0B69ABC}"/>
                  </a:ext>
                </a:extLst>
              </p:cNvPr>
              <p:cNvSpPr/>
              <p:nvPr/>
            </p:nvSpPr>
            <p:spPr>
              <a:xfrm>
                <a:off x="284582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52" name="Google Shape;564;p39">
                <a:extLst>
                  <a:ext uri="{FF2B5EF4-FFF2-40B4-BE49-F238E27FC236}">
                    <a16:creationId xmlns:a16="http://schemas.microsoft.com/office/drawing/2014/main" id="{2B5D5E97-7FED-39AF-26CA-013D5CC6AB5B}"/>
                  </a:ext>
                </a:extLst>
              </p:cNvPr>
              <p:cNvSpPr/>
              <p:nvPr/>
            </p:nvSpPr>
            <p:spPr>
              <a:xfrm>
                <a:off x="299520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53" name="Google Shape;565;p39">
                <a:extLst>
                  <a:ext uri="{FF2B5EF4-FFF2-40B4-BE49-F238E27FC236}">
                    <a16:creationId xmlns:a16="http://schemas.microsoft.com/office/drawing/2014/main" id="{5EFA1D99-B198-5946-38C4-9E59C3C77071}"/>
                  </a:ext>
                </a:extLst>
              </p:cNvPr>
              <p:cNvSpPr/>
              <p:nvPr/>
            </p:nvSpPr>
            <p:spPr>
              <a:xfrm>
                <a:off x="314457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54" name="Google Shape;566;p39">
                <a:extLst>
                  <a:ext uri="{FF2B5EF4-FFF2-40B4-BE49-F238E27FC236}">
                    <a16:creationId xmlns:a16="http://schemas.microsoft.com/office/drawing/2014/main" id="{5670E17E-6031-847B-5CC0-649CCB15203D}"/>
                  </a:ext>
                </a:extLst>
              </p:cNvPr>
              <p:cNvSpPr/>
              <p:nvPr/>
            </p:nvSpPr>
            <p:spPr>
              <a:xfrm>
                <a:off x="329395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55" name="Google Shape;567;p39">
                <a:extLst>
                  <a:ext uri="{FF2B5EF4-FFF2-40B4-BE49-F238E27FC236}">
                    <a16:creationId xmlns:a16="http://schemas.microsoft.com/office/drawing/2014/main" id="{FB4108E6-9800-A51C-335B-24D9FB2A0F77}"/>
                  </a:ext>
                </a:extLst>
              </p:cNvPr>
              <p:cNvSpPr/>
              <p:nvPr/>
            </p:nvSpPr>
            <p:spPr>
              <a:xfrm>
                <a:off x="344333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56" name="Google Shape;568;p39">
                <a:extLst>
                  <a:ext uri="{FF2B5EF4-FFF2-40B4-BE49-F238E27FC236}">
                    <a16:creationId xmlns:a16="http://schemas.microsoft.com/office/drawing/2014/main" id="{7DEE13BA-F72A-D136-E7D9-2A4212E829C3}"/>
                  </a:ext>
                </a:extLst>
              </p:cNvPr>
              <p:cNvSpPr/>
              <p:nvPr/>
            </p:nvSpPr>
            <p:spPr>
              <a:xfrm>
                <a:off x="359270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57" name="Google Shape;569;p39">
                <a:extLst>
                  <a:ext uri="{FF2B5EF4-FFF2-40B4-BE49-F238E27FC236}">
                    <a16:creationId xmlns:a16="http://schemas.microsoft.com/office/drawing/2014/main" id="{F093BB87-FE96-744E-84DC-2AE44FE5295B}"/>
                  </a:ext>
                </a:extLst>
              </p:cNvPr>
              <p:cNvSpPr/>
              <p:nvPr/>
            </p:nvSpPr>
            <p:spPr>
              <a:xfrm>
                <a:off x="374208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</p:grpSp>
        <p:grpSp>
          <p:nvGrpSpPr>
            <p:cNvPr id="19" name="Google Shape;570;p39">
              <a:extLst>
                <a:ext uri="{FF2B5EF4-FFF2-40B4-BE49-F238E27FC236}">
                  <a16:creationId xmlns:a16="http://schemas.microsoft.com/office/drawing/2014/main" id="{CC5DF3CF-B7F8-3995-B520-387A39FBFD01}"/>
                </a:ext>
              </a:extLst>
            </p:cNvPr>
            <p:cNvGrpSpPr/>
            <p:nvPr/>
          </p:nvGrpSpPr>
          <p:grpSpPr>
            <a:xfrm>
              <a:off x="9314662" y="3315120"/>
              <a:ext cx="2585112" cy="45720"/>
              <a:chOff x="1202690" y="1488440"/>
              <a:chExt cx="2585112" cy="45720"/>
            </a:xfrm>
            <a:grpFill/>
          </p:grpSpPr>
          <p:sp>
            <p:nvSpPr>
              <p:cNvPr id="422" name="Google Shape;571;p39">
                <a:extLst>
                  <a:ext uri="{FF2B5EF4-FFF2-40B4-BE49-F238E27FC236}">
                    <a16:creationId xmlns:a16="http://schemas.microsoft.com/office/drawing/2014/main" id="{53CDC61B-AEC9-77E0-ABF8-2AA118708699}"/>
                  </a:ext>
                </a:extLst>
              </p:cNvPr>
              <p:cNvSpPr/>
              <p:nvPr/>
            </p:nvSpPr>
            <p:spPr>
              <a:xfrm>
                <a:off x="120269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23" name="Google Shape;572;p39">
                <a:extLst>
                  <a:ext uri="{FF2B5EF4-FFF2-40B4-BE49-F238E27FC236}">
                    <a16:creationId xmlns:a16="http://schemas.microsoft.com/office/drawing/2014/main" id="{BEF10A0E-B5A7-6814-E4C6-C12CDCA50F36}"/>
                  </a:ext>
                </a:extLst>
              </p:cNvPr>
              <p:cNvSpPr/>
              <p:nvPr/>
            </p:nvSpPr>
            <p:spPr>
              <a:xfrm>
                <a:off x="135206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24" name="Google Shape;573;p39">
                <a:extLst>
                  <a:ext uri="{FF2B5EF4-FFF2-40B4-BE49-F238E27FC236}">
                    <a16:creationId xmlns:a16="http://schemas.microsoft.com/office/drawing/2014/main" id="{573A7107-6F00-C36F-52AC-BAA11F2023C3}"/>
                  </a:ext>
                </a:extLst>
              </p:cNvPr>
              <p:cNvSpPr/>
              <p:nvPr/>
            </p:nvSpPr>
            <p:spPr>
              <a:xfrm>
                <a:off x="150144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25" name="Google Shape;574;p39">
                <a:extLst>
                  <a:ext uri="{FF2B5EF4-FFF2-40B4-BE49-F238E27FC236}">
                    <a16:creationId xmlns:a16="http://schemas.microsoft.com/office/drawing/2014/main" id="{8B6CECA4-0DBA-6335-985C-38FEB449E675}"/>
                  </a:ext>
                </a:extLst>
              </p:cNvPr>
              <p:cNvSpPr/>
              <p:nvPr/>
            </p:nvSpPr>
            <p:spPr>
              <a:xfrm>
                <a:off x="165081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26" name="Google Shape;575;p39">
                <a:extLst>
                  <a:ext uri="{FF2B5EF4-FFF2-40B4-BE49-F238E27FC236}">
                    <a16:creationId xmlns:a16="http://schemas.microsoft.com/office/drawing/2014/main" id="{CF2DBB08-02E6-2D3A-5B50-C46E36C0AF2D}"/>
                  </a:ext>
                </a:extLst>
              </p:cNvPr>
              <p:cNvSpPr/>
              <p:nvPr/>
            </p:nvSpPr>
            <p:spPr>
              <a:xfrm>
                <a:off x="180019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27" name="Google Shape;576;p39">
                <a:extLst>
                  <a:ext uri="{FF2B5EF4-FFF2-40B4-BE49-F238E27FC236}">
                    <a16:creationId xmlns:a16="http://schemas.microsoft.com/office/drawing/2014/main" id="{54275320-0219-229F-165A-53A02209179A}"/>
                  </a:ext>
                </a:extLst>
              </p:cNvPr>
              <p:cNvSpPr/>
              <p:nvPr/>
            </p:nvSpPr>
            <p:spPr>
              <a:xfrm>
                <a:off x="194957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28" name="Google Shape;577;p39">
                <a:extLst>
                  <a:ext uri="{FF2B5EF4-FFF2-40B4-BE49-F238E27FC236}">
                    <a16:creationId xmlns:a16="http://schemas.microsoft.com/office/drawing/2014/main" id="{3166FC57-8D1D-3CD5-E081-FFFEF351E977}"/>
                  </a:ext>
                </a:extLst>
              </p:cNvPr>
              <p:cNvSpPr/>
              <p:nvPr/>
            </p:nvSpPr>
            <p:spPr>
              <a:xfrm>
                <a:off x="209894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29" name="Google Shape;578;p39">
                <a:extLst>
                  <a:ext uri="{FF2B5EF4-FFF2-40B4-BE49-F238E27FC236}">
                    <a16:creationId xmlns:a16="http://schemas.microsoft.com/office/drawing/2014/main" id="{033872D3-0EBD-5A49-889D-6CD054877BA0}"/>
                  </a:ext>
                </a:extLst>
              </p:cNvPr>
              <p:cNvSpPr/>
              <p:nvPr/>
            </p:nvSpPr>
            <p:spPr>
              <a:xfrm>
                <a:off x="224832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30" name="Google Shape;579;p39">
                <a:extLst>
                  <a:ext uri="{FF2B5EF4-FFF2-40B4-BE49-F238E27FC236}">
                    <a16:creationId xmlns:a16="http://schemas.microsoft.com/office/drawing/2014/main" id="{3A95F7C8-83C3-ACC1-FF02-59CC3676B865}"/>
                  </a:ext>
                </a:extLst>
              </p:cNvPr>
              <p:cNvSpPr/>
              <p:nvPr/>
            </p:nvSpPr>
            <p:spPr>
              <a:xfrm>
                <a:off x="239769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31" name="Google Shape;580;p39">
                <a:extLst>
                  <a:ext uri="{FF2B5EF4-FFF2-40B4-BE49-F238E27FC236}">
                    <a16:creationId xmlns:a16="http://schemas.microsoft.com/office/drawing/2014/main" id="{CD7847E7-0826-831D-D226-B679AEB58AC8}"/>
                  </a:ext>
                </a:extLst>
              </p:cNvPr>
              <p:cNvSpPr/>
              <p:nvPr/>
            </p:nvSpPr>
            <p:spPr>
              <a:xfrm>
                <a:off x="254707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32" name="Google Shape;581;p39">
                <a:extLst>
                  <a:ext uri="{FF2B5EF4-FFF2-40B4-BE49-F238E27FC236}">
                    <a16:creationId xmlns:a16="http://schemas.microsoft.com/office/drawing/2014/main" id="{73E00D77-4E8C-855D-FEA5-E898BF79A781}"/>
                  </a:ext>
                </a:extLst>
              </p:cNvPr>
              <p:cNvSpPr/>
              <p:nvPr/>
            </p:nvSpPr>
            <p:spPr>
              <a:xfrm>
                <a:off x="269645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33" name="Google Shape;582;p39">
                <a:extLst>
                  <a:ext uri="{FF2B5EF4-FFF2-40B4-BE49-F238E27FC236}">
                    <a16:creationId xmlns:a16="http://schemas.microsoft.com/office/drawing/2014/main" id="{70E32B07-5346-FD2D-A649-231CC54CCB97}"/>
                  </a:ext>
                </a:extLst>
              </p:cNvPr>
              <p:cNvSpPr/>
              <p:nvPr/>
            </p:nvSpPr>
            <p:spPr>
              <a:xfrm>
                <a:off x="284582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34" name="Google Shape;583;p39">
                <a:extLst>
                  <a:ext uri="{FF2B5EF4-FFF2-40B4-BE49-F238E27FC236}">
                    <a16:creationId xmlns:a16="http://schemas.microsoft.com/office/drawing/2014/main" id="{89EED6DE-E4EB-D67C-7310-BFA1480924BC}"/>
                  </a:ext>
                </a:extLst>
              </p:cNvPr>
              <p:cNvSpPr/>
              <p:nvPr/>
            </p:nvSpPr>
            <p:spPr>
              <a:xfrm>
                <a:off x="299520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35" name="Google Shape;584;p39">
                <a:extLst>
                  <a:ext uri="{FF2B5EF4-FFF2-40B4-BE49-F238E27FC236}">
                    <a16:creationId xmlns:a16="http://schemas.microsoft.com/office/drawing/2014/main" id="{D11C946C-28BF-B55B-27C3-5FBFF8638C53}"/>
                  </a:ext>
                </a:extLst>
              </p:cNvPr>
              <p:cNvSpPr/>
              <p:nvPr/>
            </p:nvSpPr>
            <p:spPr>
              <a:xfrm>
                <a:off x="314457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36" name="Google Shape;585;p39">
                <a:extLst>
                  <a:ext uri="{FF2B5EF4-FFF2-40B4-BE49-F238E27FC236}">
                    <a16:creationId xmlns:a16="http://schemas.microsoft.com/office/drawing/2014/main" id="{5E5F6B7C-2EA0-FF00-DBCA-5823FB3FCD75}"/>
                  </a:ext>
                </a:extLst>
              </p:cNvPr>
              <p:cNvSpPr/>
              <p:nvPr/>
            </p:nvSpPr>
            <p:spPr>
              <a:xfrm>
                <a:off x="329395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37" name="Google Shape;586;p39">
                <a:extLst>
                  <a:ext uri="{FF2B5EF4-FFF2-40B4-BE49-F238E27FC236}">
                    <a16:creationId xmlns:a16="http://schemas.microsoft.com/office/drawing/2014/main" id="{ABD4E761-2B73-750E-105A-6A87DD30F8D2}"/>
                  </a:ext>
                </a:extLst>
              </p:cNvPr>
              <p:cNvSpPr/>
              <p:nvPr/>
            </p:nvSpPr>
            <p:spPr>
              <a:xfrm>
                <a:off x="344333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38" name="Google Shape;587;p39">
                <a:extLst>
                  <a:ext uri="{FF2B5EF4-FFF2-40B4-BE49-F238E27FC236}">
                    <a16:creationId xmlns:a16="http://schemas.microsoft.com/office/drawing/2014/main" id="{831D46FB-ADF8-1A6B-78F5-DE894AD98530}"/>
                  </a:ext>
                </a:extLst>
              </p:cNvPr>
              <p:cNvSpPr/>
              <p:nvPr/>
            </p:nvSpPr>
            <p:spPr>
              <a:xfrm>
                <a:off x="359270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39" name="Google Shape;588;p39">
                <a:extLst>
                  <a:ext uri="{FF2B5EF4-FFF2-40B4-BE49-F238E27FC236}">
                    <a16:creationId xmlns:a16="http://schemas.microsoft.com/office/drawing/2014/main" id="{751076A0-F284-2D1B-A39C-95CC622DFFF0}"/>
                  </a:ext>
                </a:extLst>
              </p:cNvPr>
              <p:cNvSpPr/>
              <p:nvPr/>
            </p:nvSpPr>
            <p:spPr>
              <a:xfrm>
                <a:off x="374208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</p:grpSp>
        <p:grpSp>
          <p:nvGrpSpPr>
            <p:cNvPr id="20" name="Google Shape;589;p39">
              <a:extLst>
                <a:ext uri="{FF2B5EF4-FFF2-40B4-BE49-F238E27FC236}">
                  <a16:creationId xmlns:a16="http://schemas.microsoft.com/office/drawing/2014/main" id="{2EA0C83B-918D-F101-68A8-2F31B4B37968}"/>
                </a:ext>
              </a:extLst>
            </p:cNvPr>
            <p:cNvGrpSpPr/>
            <p:nvPr/>
          </p:nvGrpSpPr>
          <p:grpSpPr>
            <a:xfrm>
              <a:off x="9314662" y="3471291"/>
              <a:ext cx="2585112" cy="45720"/>
              <a:chOff x="1202690" y="1488440"/>
              <a:chExt cx="2585112" cy="45720"/>
            </a:xfrm>
            <a:grpFill/>
          </p:grpSpPr>
          <p:sp>
            <p:nvSpPr>
              <p:cNvPr id="404" name="Google Shape;590;p39">
                <a:extLst>
                  <a:ext uri="{FF2B5EF4-FFF2-40B4-BE49-F238E27FC236}">
                    <a16:creationId xmlns:a16="http://schemas.microsoft.com/office/drawing/2014/main" id="{9A17F5D6-D996-88D0-C0F2-1EFE6FB79DAB}"/>
                  </a:ext>
                </a:extLst>
              </p:cNvPr>
              <p:cNvSpPr/>
              <p:nvPr/>
            </p:nvSpPr>
            <p:spPr>
              <a:xfrm>
                <a:off x="120269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05" name="Google Shape;591;p39">
                <a:extLst>
                  <a:ext uri="{FF2B5EF4-FFF2-40B4-BE49-F238E27FC236}">
                    <a16:creationId xmlns:a16="http://schemas.microsoft.com/office/drawing/2014/main" id="{53FAC93E-08D5-B903-3500-CAC688B38CF3}"/>
                  </a:ext>
                </a:extLst>
              </p:cNvPr>
              <p:cNvSpPr/>
              <p:nvPr/>
            </p:nvSpPr>
            <p:spPr>
              <a:xfrm>
                <a:off x="135206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06" name="Google Shape;592;p39">
                <a:extLst>
                  <a:ext uri="{FF2B5EF4-FFF2-40B4-BE49-F238E27FC236}">
                    <a16:creationId xmlns:a16="http://schemas.microsoft.com/office/drawing/2014/main" id="{779BB625-80EC-A4A3-16DE-0C6B24AF07A1}"/>
                  </a:ext>
                </a:extLst>
              </p:cNvPr>
              <p:cNvSpPr/>
              <p:nvPr/>
            </p:nvSpPr>
            <p:spPr>
              <a:xfrm>
                <a:off x="150144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07" name="Google Shape;593;p39">
                <a:extLst>
                  <a:ext uri="{FF2B5EF4-FFF2-40B4-BE49-F238E27FC236}">
                    <a16:creationId xmlns:a16="http://schemas.microsoft.com/office/drawing/2014/main" id="{121CA874-6D9E-C020-D080-B1A178E42D29}"/>
                  </a:ext>
                </a:extLst>
              </p:cNvPr>
              <p:cNvSpPr/>
              <p:nvPr/>
            </p:nvSpPr>
            <p:spPr>
              <a:xfrm>
                <a:off x="165081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08" name="Google Shape;594;p39">
                <a:extLst>
                  <a:ext uri="{FF2B5EF4-FFF2-40B4-BE49-F238E27FC236}">
                    <a16:creationId xmlns:a16="http://schemas.microsoft.com/office/drawing/2014/main" id="{1B23C9FB-42D9-770F-09EF-51917CC127BB}"/>
                  </a:ext>
                </a:extLst>
              </p:cNvPr>
              <p:cNvSpPr/>
              <p:nvPr/>
            </p:nvSpPr>
            <p:spPr>
              <a:xfrm>
                <a:off x="180019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09" name="Google Shape;595;p39">
                <a:extLst>
                  <a:ext uri="{FF2B5EF4-FFF2-40B4-BE49-F238E27FC236}">
                    <a16:creationId xmlns:a16="http://schemas.microsoft.com/office/drawing/2014/main" id="{B2D15A69-4B87-4ED0-82E6-74CF8DA56AC4}"/>
                  </a:ext>
                </a:extLst>
              </p:cNvPr>
              <p:cNvSpPr/>
              <p:nvPr/>
            </p:nvSpPr>
            <p:spPr>
              <a:xfrm>
                <a:off x="194957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10" name="Google Shape;596;p39">
                <a:extLst>
                  <a:ext uri="{FF2B5EF4-FFF2-40B4-BE49-F238E27FC236}">
                    <a16:creationId xmlns:a16="http://schemas.microsoft.com/office/drawing/2014/main" id="{AEBC8298-8A65-A4C5-0AA4-3E017ED53214}"/>
                  </a:ext>
                </a:extLst>
              </p:cNvPr>
              <p:cNvSpPr/>
              <p:nvPr/>
            </p:nvSpPr>
            <p:spPr>
              <a:xfrm>
                <a:off x="209894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11" name="Google Shape;597;p39">
                <a:extLst>
                  <a:ext uri="{FF2B5EF4-FFF2-40B4-BE49-F238E27FC236}">
                    <a16:creationId xmlns:a16="http://schemas.microsoft.com/office/drawing/2014/main" id="{97B23BAA-7864-DCAC-7926-01131DD29C17}"/>
                  </a:ext>
                </a:extLst>
              </p:cNvPr>
              <p:cNvSpPr/>
              <p:nvPr/>
            </p:nvSpPr>
            <p:spPr>
              <a:xfrm>
                <a:off x="224832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12" name="Google Shape;598;p39">
                <a:extLst>
                  <a:ext uri="{FF2B5EF4-FFF2-40B4-BE49-F238E27FC236}">
                    <a16:creationId xmlns:a16="http://schemas.microsoft.com/office/drawing/2014/main" id="{CE6AAA72-E55D-BBD5-EF64-A6DC8D92AF29}"/>
                  </a:ext>
                </a:extLst>
              </p:cNvPr>
              <p:cNvSpPr/>
              <p:nvPr/>
            </p:nvSpPr>
            <p:spPr>
              <a:xfrm>
                <a:off x="239769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13" name="Google Shape;599;p39">
                <a:extLst>
                  <a:ext uri="{FF2B5EF4-FFF2-40B4-BE49-F238E27FC236}">
                    <a16:creationId xmlns:a16="http://schemas.microsoft.com/office/drawing/2014/main" id="{4EFEDB77-92D5-85EB-3393-C7B9FC657D7F}"/>
                  </a:ext>
                </a:extLst>
              </p:cNvPr>
              <p:cNvSpPr/>
              <p:nvPr/>
            </p:nvSpPr>
            <p:spPr>
              <a:xfrm>
                <a:off x="254707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14" name="Google Shape;600;p39">
                <a:extLst>
                  <a:ext uri="{FF2B5EF4-FFF2-40B4-BE49-F238E27FC236}">
                    <a16:creationId xmlns:a16="http://schemas.microsoft.com/office/drawing/2014/main" id="{980C1A67-CC41-D06D-78B6-32112B8DC65F}"/>
                  </a:ext>
                </a:extLst>
              </p:cNvPr>
              <p:cNvSpPr/>
              <p:nvPr/>
            </p:nvSpPr>
            <p:spPr>
              <a:xfrm>
                <a:off x="269645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15" name="Google Shape;601;p39">
                <a:extLst>
                  <a:ext uri="{FF2B5EF4-FFF2-40B4-BE49-F238E27FC236}">
                    <a16:creationId xmlns:a16="http://schemas.microsoft.com/office/drawing/2014/main" id="{FDFE82C6-6232-7393-9C6F-A3B0BF253E7C}"/>
                  </a:ext>
                </a:extLst>
              </p:cNvPr>
              <p:cNvSpPr/>
              <p:nvPr/>
            </p:nvSpPr>
            <p:spPr>
              <a:xfrm>
                <a:off x="284582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16" name="Google Shape;602;p39">
                <a:extLst>
                  <a:ext uri="{FF2B5EF4-FFF2-40B4-BE49-F238E27FC236}">
                    <a16:creationId xmlns:a16="http://schemas.microsoft.com/office/drawing/2014/main" id="{E1B1EE4C-22FE-DED4-BB47-1D5AFB876816}"/>
                  </a:ext>
                </a:extLst>
              </p:cNvPr>
              <p:cNvSpPr/>
              <p:nvPr/>
            </p:nvSpPr>
            <p:spPr>
              <a:xfrm>
                <a:off x="299520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17" name="Google Shape;603;p39">
                <a:extLst>
                  <a:ext uri="{FF2B5EF4-FFF2-40B4-BE49-F238E27FC236}">
                    <a16:creationId xmlns:a16="http://schemas.microsoft.com/office/drawing/2014/main" id="{DA29CF2F-690E-BA2B-5E4F-FF533C11142C}"/>
                  </a:ext>
                </a:extLst>
              </p:cNvPr>
              <p:cNvSpPr/>
              <p:nvPr/>
            </p:nvSpPr>
            <p:spPr>
              <a:xfrm>
                <a:off x="314457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18" name="Google Shape;604;p39">
                <a:extLst>
                  <a:ext uri="{FF2B5EF4-FFF2-40B4-BE49-F238E27FC236}">
                    <a16:creationId xmlns:a16="http://schemas.microsoft.com/office/drawing/2014/main" id="{A4E7CA84-A282-998C-EE34-A19DB153FB24}"/>
                  </a:ext>
                </a:extLst>
              </p:cNvPr>
              <p:cNvSpPr/>
              <p:nvPr/>
            </p:nvSpPr>
            <p:spPr>
              <a:xfrm>
                <a:off x="329395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19" name="Google Shape;605;p39">
                <a:extLst>
                  <a:ext uri="{FF2B5EF4-FFF2-40B4-BE49-F238E27FC236}">
                    <a16:creationId xmlns:a16="http://schemas.microsoft.com/office/drawing/2014/main" id="{3CEE038E-3121-F9A0-C8C1-061D84F64453}"/>
                  </a:ext>
                </a:extLst>
              </p:cNvPr>
              <p:cNvSpPr/>
              <p:nvPr/>
            </p:nvSpPr>
            <p:spPr>
              <a:xfrm>
                <a:off x="344333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20" name="Google Shape;606;p39">
                <a:extLst>
                  <a:ext uri="{FF2B5EF4-FFF2-40B4-BE49-F238E27FC236}">
                    <a16:creationId xmlns:a16="http://schemas.microsoft.com/office/drawing/2014/main" id="{4A7E4A5F-8E20-8ABA-24B7-B3575033580C}"/>
                  </a:ext>
                </a:extLst>
              </p:cNvPr>
              <p:cNvSpPr/>
              <p:nvPr/>
            </p:nvSpPr>
            <p:spPr>
              <a:xfrm>
                <a:off x="359270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21" name="Google Shape;607;p39">
                <a:extLst>
                  <a:ext uri="{FF2B5EF4-FFF2-40B4-BE49-F238E27FC236}">
                    <a16:creationId xmlns:a16="http://schemas.microsoft.com/office/drawing/2014/main" id="{310068B5-57E4-A95E-EC7C-BC1A2A0E0DED}"/>
                  </a:ext>
                </a:extLst>
              </p:cNvPr>
              <p:cNvSpPr/>
              <p:nvPr/>
            </p:nvSpPr>
            <p:spPr>
              <a:xfrm>
                <a:off x="374208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</p:grpSp>
        <p:grpSp>
          <p:nvGrpSpPr>
            <p:cNvPr id="21" name="Google Shape;608;p39">
              <a:extLst>
                <a:ext uri="{FF2B5EF4-FFF2-40B4-BE49-F238E27FC236}">
                  <a16:creationId xmlns:a16="http://schemas.microsoft.com/office/drawing/2014/main" id="{BF580FC3-2865-D7B4-D243-9EC2ACB09464}"/>
                </a:ext>
              </a:extLst>
            </p:cNvPr>
            <p:cNvGrpSpPr/>
            <p:nvPr/>
          </p:nvGrpSpPr>
          <p:grpSpPr>
            <a:xfrm>
              <a:off x="9314662" y="3627462"/>
              <a:ext cx="2585112" cy="45720"/>
              <a:chOff x="1202690" y="1488440"/>
              <a:chExt cx="2585112" cy="45720"/>
            </a:xfrm>
            <a:grpFill/>
          </p:grpSpPr>
          <p:sp>
            <p:nvSpPr>
              <p:cNvPr id="386" name="Google Shape;609;p39">
                <a:extLst>
                  <a:ext uri="{FF2B5EF4-FFF2-40B4-BE49-F238E27FC236}">
                    <a16:creationId xmlns:a16="http://schemas.microsoft.com/office/drawing/2014/main" id="{795400BC-716C-3224-DD73-32DACDAD07E3}"/>
                  </a:ext>
                </a:extLst>
              </p:cNvPr>
              <p:cNvSpPr/>
              <p:nvPr/>
            </p:nvSpPr>
            <p:spPr>
              <a:xfrm>
                <a:off x="120269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87" name="Google Shape;610;p39">
                <a:extLst>
                  <a:ext uri="{FF2B5EF4-FFF2-40B4-BE49-F238E27FC236}">
                    <a16:creationId xmlns:a16="http://schemas.microsoft.com/office/drawing/2014/main" id="{60ECDB75-52CF-0FB6-AC2C-F5C68A5A2743}"/>
                  </a:ext>
                </a:extLst>
              </p:cNvPr>
              <p:cNvSpPr/>
              <p:nvPr/>
            </p:nvSpPr>
            <p:spPr>
              <a:xfrm>
                <a:off x="135206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88" name="Google Shape;611;p39">
                <a:extLst>
                  <a:ext uri="{FF2B5EF4-FFF2-40B4-BE49-F238E27FC236}">
                    <a16:creationId xmlns:a16="http://schemas.microsoft.com/office/drawing/2014/main" id="{342102EE-E924-CF22-7184-39C529DCD23B}"/>
                  </a:ext>
                </a:extLst>
              </p:cNvPr>
              <p:cNvSpPr/>
              <p:nvPr/>
            </p:nvSpPr>
            <p:spPr>
              <a:xfrm>
                <a:off x="150144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89" name="Google Shape;612;p39">
                <a:extLst>
                  <a:ext uri="{FF2B5EF4-FFF2-40B4-BE49-F238E27FC236}">
                    <a16:creationId xmlns:a16="http://schemas.microsoft.com/office/drawing/2014/main" id="{62A95BC7-E2E9-17BE-EEDA-CD91CFD77AA4}"/>
                  </a:ext>
                </a:extLst>
              </p:cNvPr>
              <p:cNvSpPr/>
              <p:nvPr/>
            </p:nvSpPr>
            <p:spPr>
              <a:xfrm>
                <a:off x="165081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90" name="Google Shape;613;p39">
                <a:extLst>
                  <a:ext uri="{FF2B5EF4-FFF2-40B4-BE49-F238E27FC236}">
                    <a16:creationId xmlns:a16="http://schemas.microsoft.com/office/drawing/2014/main" id="{BD25462B-EA66-C80A-E3D5-6BE9F6229488}"/>
                  </a:ext>
                </a:extLst>
              </p:cNvPr>
              <p:cNvSpPr/>
              <p:nvPr/>
            </p:nvSpPr>
            <p:spPr>
              <a:xfrm>
                <a:off x="180019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91" name="Google Shape;614;p39">
                <a:extLst>
                  <a:ext uri="{FF2B5EF4-FFF2-40B4-BE49-F238E27FC236}">
                    <a16:creationId xmlns:a16="http://schemas.microsoft.com/office/drawing/2014/main" id="{D754B1D9-DA8D-8EA8-68CC-081C336B0640}"/>
                  </a:ext>
                </a:extLst>
              </p:cNvPr>
              <p:cNvSpPr/>
              <p:nvPr/>
            </p:nvSpPr>
            <p:spPr>
              <a:xfrm>
                <a:off x="194957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92" name="Google Shape;615;p39">
                <a:extLst>
                  <a:ext uri="{FF2B5EF4-FFF2-40B4-BE49-F238E27FC236}">
                    <a16:creationId xmlns:a16="http://schemas.microsoft.com/office/drawing/2014/main" id="{6E6CC794-A134-841E-2A64-432FAFD422A0}"/>
                  </a:ext>
                </a:extLst>
              </p:cNvPr>
              <p:cNvSpPr/>
              <p:nvPr/>
            </p:nvSpPr>
            <p:spPr>
              <a:xfrm>
                <a:off x="209894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93" name="Google Shape;616;p39">
                <a:extLst>
                  <a:ext uri="{FF2B5EF4-FFF2-40B4-BE49-F238E27FC236}">
                    <a16:creationId xmlns:a16="http://schemas.microsoft.com/office/drawing/2014/main" id="{74E65B86-D9A2-5B48-C184-0776B756EBB9}"/>
                  </a:ext>
                </a:extLst>
              </p:cNvPr>
              <p:cNvSpPr/>
              <p:nvPr/>
            </p:nvSpPr>
            <p:spPr>
              <a:xfrm>
                <a:off x="224832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94" name="Google Shape;617;p39">
                <a:extLst>
                  <a:ext uri="{FF2B5EF4-FFF2-40B4-BE49-F238E27FC236}">
                    <a16:creationId xmlns:a16="http://schemas.microsoft.com/office/drawing/2014/main" id="{71DEE969-394B-1E11-A37E-22508C484A46}"/>
                  </a:ext>
                </a:extLst>
              </p:cNvPr>
              <p:cNvSpPr/>
              <p:nvPr/>
            </p:nvSpPr>
            <p:spPr>
              <a:xfrm>
                <a:off x="239769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95" name="Google Shape;618;p39">
                <a:extLst>
                  <a:ext uri="{FF2B5EF4-FFF2-40B4-BE49-F238E27FC236}">
                    <a16:creationId xmlns:a16="http://schemas.microsoft.com/office/drawing/2014/main" id="{C0A1FAAA-2493-0682-8646-0F946720AB23}"/>
                  </a:ext>
                </a:extLst>
              </p:cNvPr>
              <p:cNvSpPr/>
              <p:nvPr/>
            </p:nvSpPr>
            <p:spPr>
              <a:xfrm>
                <a:off x="254707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96" name="Google Shape;619;p39">
                <a:extLst>
                  <a:ext uri="{FF2B5EF4-FFF2-40B4-BE49-F238E27FC236}">
                    <a16:creationId xmlns:a16="http://schemas.microsoft.com/office/drawing/2014/main" id="{D7C2ED68-F8FA-92EC-9C56-D441A9040E16}"/>
                  </a:ext>
                </a:extLst>
              </p:cNvPr>
              <p:cNvSpPr/>
              <p:nvPr/>
            </p:nvSpPr>
            <p:spPr>
              <a:xfrm>
                <a:off x="269645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97" name="Google Shape;620;p39">
                <a:extLst>
                  <a:ext uri="{FF2B5EF4-FFF2-40B4-BE49-F238E27FC236}">
                    <a16:creationId xmlns:a16="http://schemas.microsoft.com/office/drawing/2014/main" id="{A24B0410-CC80-3E1A-FA73-333ED4D1BE27}"/>
                  </a:ext>
                </a:extLst>
              </p:cNvPr>
              <p:cNvSpPr/>
              <p:nvPr/>
            </p:nvSpPr>
            <p:spPr>
              <a:xfrm>
                <a:off x="284582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98" name="Google Shape;621;p39">
                <a:extLst>
                  <a:ext uri="{FF2B5EF4-FFF2-40B4-BE49-F238E27FC236}">
                    <a16:creationId xmlns:a16="http://schemas.microsoft.com/office/drawing/2014/main" id="{226582BE-FA4D-C256-697A-A55C85F5BFF4}"/>
                  </a:ext>
                </a:extLst>
              </p:cNvPr>
              <p:cNvSpPr/>
              <p:nvPr/>
            </p:nvSpPr>
            <p:spPr>
              <a:xfrm>
                <a:off x="299520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99" name="Google Shape;622;p39">
                <a:extLst>
                  <a:ext uri="{FF2B5EF4-FFF2-40B4-BE49-F238E27FC236}">
                    <a16:creationId xmlns:a16="http://schemas.microsoft.com/office/drawing/2014/main" id="{0D0056D6-8F09-DD16-CC4A-41C4061EEFFC}"/>
                  </a:ext>
                </a:extLst>
              </p:cNvPr>
              <p:cNvSpPr/>
              <p:nvPr/>
            </p:nvSpPr>
            <p:spPr>
              <a:xfrm>
                <a:off x="314457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00" name="Google Shape;623;p39">
                <a:extLst>
                  <a:ext uri="{FF2B5EF4-FFF2-40B4-BE49-F238E27FC236}">
                    <a16:creationId xmlns:a16="http://schemas.microsoft.com/office/drawing/2014/main" id="{C5D9E086-354B-C9AA-8656-CCB166E48E81}"/>
                  </a:ext>
                </a:extLst>
              </p:cNvPr>
              <p:cNvSpPr/>
              <p:nvPr/>
            </p:nvSpPr>
            <p:spPr>
              <a:xfrm>
                <a:off x="329395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01" name="Google Shape;624;p39">
                <a:extLst>
                  <a:ext uri="{FF2B5EF4-FFF2-40B4-BE49-F238E27FC236}">
                    <a16:creationId xmlns:a16="http://schemas.microsoft.com/office/drawing/2014/main" id="{869B3D3F-0F3B-D4A0-75C6-D25709D096A1}"/>
                  </a:ext>
                </a:extLst>
              </p:cNvPr>
              <p:cNvSpPr/>
              <p:nvPr/>
            </p:nvSpPr>
            <p:spPr>
              <a:xfrm>
                <a:off x="344333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02" name="Google Shape;625;p39">
                <a:extLst>
                  <a:ext uri="{FF2B5EF4-FFF2-40B4-BE49-F238E27FC236}">
                    <a16:creationId xmlns:a16="http://schemas.microsoft.com/office/drawing/2014/main" id="{25AC9A9D-97CE-5CF5-FA6E-CC17A2EB5F88}"/>
                  </a:ext>
                </a:extLst>
              </p:cNvPr>
              <p:cNvSpPr/>
              <p:nvPr/>
            </p:nvSpPr>
            <p:spPr>
              <a:xfrm>
                <a:off x="359270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03" name="Google Shape;626;p39">
                <a:extLst>
                  <a:ext uri="{FF2B5EF4-FFF2-40B4-BE49-F238E27FC236}">
                    <a16:creationId xmlns:a16="http://schemas.microsoft.com/office/drawing/2014/main" id="{5397670B-A28F-9ED5-9FBC-E5F124362B10}"/>
                  </a:ext>
                </a:extLst>
              </p:cNvPr>
              <p:cNvSpPr/>
              <p:nvPr/>
            </p:nvSpPr>
            <p:spPr>
              <a:xfrm>
                <a:off x="374208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</p:grpSp>
        <p:grpSp>
          <p:nvGrpSpPr>
            <p:cNvPr id="22" name="Google Shape;627;p39">
              <a:extLst>
                <a:ext uri="{FF2B5EF4-FFF2-40B4-BE49-F238E27FC236}">
                  <a16:creationId xmlns:a16="http://schemas.microsoft.com/office/drawing/2014/main" id="{A5ED8059-1A94-CAF1-564B-F2DB50B1B5E5}"/>
                </a:ext>
              </a:extLst>
            </p:cNvPr>
            <p:cNvGrpSpPr/>
            <p:nvPr/>
          </p:nvGrpSpPr>
          <p:grpSpPr>
            <a:xfrm>
              <a:off x="9314662" y="3783633"/>
              <a:ext cx="2585112" cy="45720"/>
              <a:chOff x="1202690" y="1488440"/>
              <a:chExt cx="2585112" cy="45720"/>
            </a:xfrm>
            <a:grpFill/>
          </p:grpSpPr>
          <p:sp>
            <p:nvSpPr>
              <p:cNvPr id="368" name="Google Shape;628;p39">
                <a:extLst>
                  <a:ext uri="{FF2B5EF4-FFF2-40B4-BE49-F238E27FC236}">
                    <a16:creationId xmlns:a16="http://schemas.microsoft.com/office/drawing/2014/main" id="{531A1C7A-BC6A-2F4D-EA27-15EF3F8A3B6A}"/>
                  </a:ext>
                </a:extLst>
              </p:cNvPr>
              <p:cNvSpPr/>
              <p:nvPr/>
            </p:nvSpPr>
            <p:spPr>
              <a:xfrm>
                <a:off x="120269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69" name="Google Shape;629;p39">
                <a:extLst>
                  <a:ext uri="{FF2B5EF4-FFF2-40B4-BE49-F238E27FC236}">
                    <a16:creationId xmlns:a16="http://schemas.microsoft.com/office/drawing/2014/main" id="{0C8787DD-67DB-AAE9-1EDA-EAB4347110CF}"/>
                  </a:ext>
                </a:extLst>
              </p:cNvPr>
              <p:cNvSpPr/>
              <p:nvPr/>
            </p:nvSpPr>
            <p:spPr>
              <a:xfrm>
                <a:off x="135206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70" name="Google Shape;630;p39">
                <a:extLst>
                  <a:ext uri="{FF2B5EF4-FFF2-40B4-BE49-F238E27FC236}">
                    <a16:creationId xmlns:a16="http://schemas.microsoft.com/office/drawing/2014/main" id="{F71D644D-BFCF-A628-8BD5-59EC604D9073}"/>
                  </a:ext>
                </a:extLst>
              </p:cNvPr>
              <p:cNvSpPr/>
              <p:nvPr/>
            </p:nvSpPr>
            <p:spPr>
              <a:xfrm>
                <a:off x="150144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71" name="Google Shape;631;p39">
                <a:extLst>
                  <a:ext uri="{FF2B5EF4-FFF2-40B4-BE49-F238E27FC236}">
                    <a16:creationId xmlns:a16="http://schemas.microsoft.com/office/drawing/2014/main" id="{8CA68ED4-D8E5-639F-4589-27AD287E2731}"/>
                  </a:ext>
                </a:extLst>
              </p:cNvPr>
              <p:cNvSpPr/>
              <p:nvPr/>
            </p:nvSpPr>
            <p:spPr>
              <a:xfrm>
                <a:off x="165081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72" name="Google Shape;632;p39">
                <a:extLst>
                  <a:ext uri="{FF2B5EF4-FFF2-40B4-BE49-F238E27FC236}">
                    <a16:creationId xmlns:a16="http://schemas.microsoft.com/office/drawing/2014/main" id="{4FAEA129-296E-B204-2A1B-F5C722FC395B}"/>
                  </a:ext>
                </a:extLst>
              </p:cNvPr>
              <p:cNvSpPr/>
              <p:nvPr/>
            </p:nvSpPr>
            <p:spPr>
              <a:xfrm>
                <a:off x="180019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73" name="Google Shape;633;p39">
                <a:extLst>
                  <a:ext uri="{FF2B5EF4-FFF2-40B4-BE49-F238E27FC236}">
                    <a16:creationId xmlns:a16="http://schemas.microsoft.com/office/drawing/2014/main" id="{558A38AA-9934-48D7-B326-583649BEDF3A}"/>
                  </a:ext>
                </a:extLst>
              </p:cNvPr>
              <p:cNvSpPr/>
              <p:nvPr/>
            </p:nvSpPr>
            <p:spPr>
              <a:xfrm>
                <a:off x="194957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74" name="Google Shape;634;p39">
                <a:extLst>
                  <a:ext uri="{FF2B5EF4-FFF2-40B4-BE49-F238E27FC236}">
                    <a16:creationId xmlns:a16="http://schemas.microsoft.com/office/drawing/2014/main" id="{6495CA05-8771-C9AD-8ECA-0110BDD74287}"/>
                  </a:ext>
                </a:extLst>
              </p:cNvPr>
              <p:cNvSpPr/>
              <p:nvPr/>
            </p:nvSpPr>
            <p:spPr>
              <a:xfrm>
                <a:off x="209894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75" name="Google Shape;635;p39">
                <a:extLst>
                  <a:ext uri="{FF2B5EF4-FFF2-40B4-BE49-F238E27FC236}">
                    <a16:creationId xmlns:a16="http://schemas.microsoft.com/office/drawing/2014/main" id="{C5AA2169-9557-25D5-0047-8FF2ACFD4D83}"/>
                  </a:ext>
                </a:extLst>
              </p:cNvPr>
              <p:cNvSpPr/>
              <p:nvPr/>
            </p:nvSpPr>
            <p:spPr>
              <a:xfrm>
                <a:off x="224832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76" name="Google Shape;636;p39">
                <a:extLst>
                  <a:ext uri="{FF2B5EF4-FFF2-40B4-BE49-F238E27FC236}">
                    <a16:creationId xmlns:a16="http://schemas.microsoft.com/office/drawing/2014/main" id="{A87BB8ED-D20D-ED40-6C61-8BA13D7DF3BA}"/>
                  </a:ext>
                </a:extLst>
              </p:cNvPr>
              <p:cNvSpPr/>
              <p:nvPr/>
            </p:nvSpPr>
            <p:spPr>
              <a:xfrm>
                <a:off x="239769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77" name="Google Shape;637;p39">
                <a:extLst>
                  <a:ext uri="{FF2B5EF4-FFF2-40B4-BE49-F238E27FC236}">
                    <a16:creationId xmlns:a16="http://schemas.microsoft.com/office/drawing/2014/main" id="{6D612E2F-C336-B98F-C817-BD12F2FC4768}"/>
                  </a:ext>
                </a:extLst>
              </p:cNvPr>
              <p:cNvSpPr/>
              <p:nvPr/>
            </p:nvSpPr>
            <p:spPr>
              <a:xfrm>
                <a:off x="254707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78" name="Google Shape;638;p39">
                <a:extLst>
                  <a:ext uri="{FF2B5EF4-FFF2-40B4-BE49-F238E27FC236}">
                    <a16:creationId xmlns:a16="http://schemas.microsoft.com/office/drawing/2014/main" id="{2B714995-1C81-C164-885A-6FE5F35A3DEA}"/>
                  </a:ext>
                </a:extLst>
              </p:cNvPr>
              <p:cNvSpPr/>
              <p:nvPr/>
            </p:nvSpPr>
            <p:spPr>
              <a:xfrm>
                <a:off x="269645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79" name="Google Shape;639;p39">
                <a:extLst>
                  <a:ext uri="{FF2B5EF4-FFF2-40B4-BE49-F238E27FC236}">
                    <a16:creationId xmlns:a16="http://schemas.microsoft.com/office/drawing/2014/main" id="{560EDCC3-3E72-B813-8F7F-7F7EF7BC66BE}"/>
                  </a:ext>
                </a:extLst>
              </p:cNvPr>
              <p:cNvSpPr/>
              <p:nvPr/>
            </p:nvSpPr>
            <p:spPr>
              <a:xfrm>
                <a:off x="284582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80" name="Google Shape;640;p39">
                <a:extLst>
                  <a:ext uri="{FF2B5EF4-FFF2-40B4-BE49-F238E27FC236}">
                    <a16:creationId xmlns:a16="http://schemas.microsoft.com/office/drawing/2014/main" id="{46C70D1D-EBEA-82CE-5028-CA5BAC0DF378}"/>
                  </a:ext>
                </a:extLst>
              </p:cNvPr>
              <p:cNvSpPr/>
              <p:nvPr/>
            </p:nvSpPr>
            <p:spPr>
              <a:xfrm>
                <a:off x="299520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81" name="Google Shape;641;p39">
                <a:extLst>
                  <a:ext uri="{FF2B5EF4-FFF2-40B4-BE49-F238E27FC236}">
                    <a16:creationId xmlns:a16="http://schemas.microsoft.com/office/drawing/2014/main" id="{C739ADF8-00C2-9DD7-C6A0-2312EDCA1DEA}"/>
                  </a:ext>
                </a:extLst>
              </p:cNvPr>
              <p:cNvSpPr/>
              <p:nvPr/>
            </p:nvSpPr>
            <p:spPr>
              <a:xfrm>
                <a:off x="314457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82" name="Google Shape;642;p39">
                <a:extLst>
                  <a:ext uri="{FF2B5EF4-FFF2-40B4-BE49-F238E27FC236}">
                    <a16:creationId xmlns:a16="http://schemas.microsoft.com/office/drawing/2014/main" id="{7A668051-0723-5AF8-CCB3-B19E1A5ABB03}"/>
                  </a:ext>
                </a:extLst>
              </p:cNvPr>
              <p:cNvSpPr/>
              <p:nvPr/>
            </p:nvSpPr>
            <p:spPr>
              <a:xfrm>
                <a:off x="329395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83" name="Google Shape;643;p39">
                <a:extLst>
                  <a:ext uri="{FF2B5EF4-FFF2-40B4-BE49-F238E27FC236}">
                    <a16:creationId xmlns:a16="http://schemas.microsoft.com/office/drawing/2014/main" id="{A96317A9-9200-2E0E-6ABB-2F9D80256EAA}"/>
                  </a:ext>
                </a:extLst>
              </p:cNvPr>
              <p:cNvSpPr/>
              <p:nvPr/>
            </p:nvSpPr>
            <p:spPr>
              <a:xfrm>
                <a:off x="344333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84" name="Google Shape;644;p39">
                <a:extLst>
                  <a:ext uri="{FF2B5EF4-FFF2-40B4-BE49-F238E27FC236}">
                    <a16:creationId xmlns:a16="http://schemas.microsoft.com/office/drawing/2014/main" id="{E7857B1F-4279-29EB-47DB-CEC32B7D969C}"/>
                  </a:ext>
                </a:extLst>
              </p:cNvPr>
              <p:cNvSpPr/>
              <p:nvPr/>
            </p:nvSpPr>
            <p:spPr>
              <a:xfrm>
                <a:off x="359270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85" name="Google Shape;645;p39">
                <a:extLst>
                  <a:ext uri="{FF2B5EF4-FFF2-40B4-BE49-F238E27FC236}">
                    <a16:creationId xmlns:a16="http://schemas.microsoft.com/office/drawing/2014/main" id="{E37B8F0D-7537-0EDE-D7C6-67AFA5B2F5F5}"/>
                  </a:ext>
                </a:extLst>
              </p:cNvPr>
              <p:cNvSpPr/>
              <p:nvPr/>
            </p:nvSpPr>
            <p:spPr>
              <a:xfrm>
                <a:off x="374208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</p:grpSp>
        <p:grpSp>
          <p:nvGrpSpPr>
            <p:cNvPr id="23" name="Google Shape;646;p39">
              <a:extLst>
                <a:ext uri="{FF2B5EF4-FFF2-40B4-BE49-F238E27FC236}">
                  <a16:creationId xmlns:a16="http://schemas.microsoft.com/office/drawing/2014/main" id="{216578A0-8827-7ECA-3564-B94F3CB6F90A}"/>
                </a:ext>
              </a:extLst>
            </p:cNvPr>
            <p:cNvGrpSpPr/>
            <p:nvPr/>
          </p:nvGrpSpPr>
          <p:grpSpPr>
            <a:xfrm>
              <a:off x="9314662" y="3939804"/>
              <a:ext cx="2585112" cy="45720"/>
              <a:chOff x="1202690" y="1488440"/>
              <a:chExt cx="2585112" cy="45720"/>
            </a:xfrm>
            <a:grpFill/>
          </p:grpSpPr>
          <p:sp>
            <p:nvSpPr>
              <p:cNvPr id="350" name="Google Shape;647;p39">
                <a:extLst>
                  <a:ext uri="{FF2B5EF4-FFF2-40B4-BE49-F238E27FC236}">
                    <a16:creationId xmlns:a16="http://schemas.microsoft.com/office/drawing/2014/main" id="{A84AC36A-975C-9755-2C5A-C9D15BC2578B}"/>
                  </a:ext>
                </a:extLst>
              </p:cNvPr>
              <p:cNvSpPr/>
              <p:nvPr/>
            </p:nvSpPr>
            <p:spPr>
              <a:xfrm>
                <a:off x="120269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51" name="Google Shape;648;p39">
                <a:extLst>
                  <a:ext uri="{FF2B5EF4-FFF2-40B4-BE49-F238E27FC236}">
                    <a16:creationId xmlns:a16="http://schemas.microsoft.com/office/drawing/2014/main" id="{51D47DA2-CA01-352B-27A5-9C20F44E71D5}"/>
                  </a:ext>
                </a:extLst>
              </p:cNvPr>
              <p:cNvSpPr/>
              <p:nvPr/>
            </p:nvSpPr>
            <p:spPr>
              <a:xfrm>
                <a:off x="135206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52" name="Google Shape;649;p39">
                <a:extLst>
                  <a:ext uri="{FF2B5EF4-FFF2-40B4-BE49-F238E27FC236}">
                    <a16:creationId xmlns:a16="http://schemas.microsoft.com/office/drawing/2014/main" id="{A8DEA60D-F40E-E3D0-2F37-E2552652CA3D}"/>
                  </a:ext>
                </a:extLst>
              </p:cNvPr>
              <p:cNvSpPr/>
              <p:nvPr/>
            </p:nvSpPr>
            <p:spPr>
              <a:xfrm>
                <a:off x="150144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53" name="Google Shape;650;p39">
                <a:extLst>
                  <a:ext uri="{FF2B5EF4-FFF2-40B4-BE49-F238E27FC236}">
                    <a16:creationId xmlns:a16="http://schemas.microsoft.com/office/drawing/2014/main" id="{1AF2BC24-169E-CDCE-A19E-4180911963CA}"/>
                  </a:ext>
                </a:extLst>
              </p:cNvPr>
              <p:cNvSpPr/>
              <p:nvPr/>
            </p:nvSpPr>
            <p:spPr>
              <a:xfrm>
                <a:off x="165081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54" name="Google Shape;651;p39">
                <a:extLst>
                  <a:ext uri="{FF2B5EF4-FFF2-40B4-BE49-F238E27FC236}">
                    <a16:creationId xmlns:a16="http://schemas.microsoft.com/office/drawing/2014/main" id="{F43CCE30-033C-7C8F-BCCE-F8ABF190A523}"/>
                  </a:ext>
                </a:extLst>
              </p:cNvPr>
              <p:cNvSpPr/>
              <p:nvPr/>
            </p:nvSpPr>
            <p:spPr>
              <a:xfrm>
                <a:off x="180019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55" name="Google Shape;652;p39">
                <a:extLst>
                  <a:ext uri="{FF2B5EF4-FFF2-40B4-BE49-F238E27FC236}">
                    <a16:creationId xmlns:a16="http://schemas.microsoft.com/office/drawing/2014/main" id="{FF4637B6-3B57-F465-D088-1EEE8B0B3E30}"/>
                  </a:ext>
                </a:extLst>
              </p:cNvPr>
              <p:cNvSpPr/>
              <p:nvPr/>
            </p:nvSpPr>
            <p:spPr>
              <a:xfrm>
                <a:off x="194957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56" name="Google Shape;653;p39">
                <a:extLst>
                  <a:ext uri="{FF2B5EF4-FFF2-40B4-BE49-F238E27FC236}">
                    <a16:creationId xmlns:a16="http://schemas.microsoft.com/office/drawing/2014/main" id="{07128881-56D8-F702-24DA-984E0EE74572}"/>
                  </a:ext>
                </a:extLst>
              </p:cNvPr>
              <p:cNvSpPr/>
              <p:nvPr/>
            </p:nvSpPr>
            <p:spPr>
              <a:xfrm>
                <a:off x="209894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57" name="Google Shape;654;p39">
                <a:extLst>
                  <a:ext uri="{FF2B5EF4-FFF2-40B4-BE49-F238E27FC236}">
                    <a16:creationId xmlns:a16="http://schemas.microsoft.com/office/drawing/2014/main" id="{A54D1488-F3AC-CC3B-F265-CB47F42B0DF4}"/>
                  </a:ext>
                </a:extLst>
              </p:cNvPr>
              <p:cNvSpPr/>
              <p:nvPr/>
            </p:nvSpPr>
            <p:spPr>
              <a:xfrm>
                <a:off x="224832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58" name="Google Shape;655;p39">
                <a:extLst>
                  <a:ext uri="{FF2B5EF4-FFF2-40B4-BE49-F238E27FC236}">
                    <a16:creationId xmlns:a16="http://schemas.microsoft.com/office/drawing/2014/main" id="{5FF6F48D-EF0F-CA40-E3FF-7A426CBDAC23}"/>
                  </a:ext>
                </a:extLst>
              </p:cNvPr>
              <p:cNvSpPr/>
              <p:nvPr/>
            </p:nvSpPr>
            <p:spPr>
              <a:xfrm>
                <a:off x="239769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59" name="Google Shape;656;p39">
                <a:extLst>
                  <a:ext uri="{FF2B5EF4-FFF2-40B4-BE49-F238E27FC236}">
                    <a16:creationId xmlns:a16="http://schemas.microsoft.com/office/drawing/2014/main" id="{06F7A2D3-A079-C631-9464-5B48E5AA0D81}"/>
                  </a:ext>
                </a:extLst>
              </p:cNvPr>
              <p:cNvSpPr/>
              <p:nvPr/>
            </p:nvSpPr>
            <p:spPr>
              <a:xfrm>
                <a:off x="254707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60" name="Google Shape;657;p39">
                <a:extLst>
                  <a:ext uri="{FF2B5EF4-FFF2-40B4-BE49-F238E27FC236}">
                    <a16:creationId xmlns:a16="http://schemas.microsoft.com/office/drawing/2014/main" id="{42FD72CD-A0FE-A16F-02C2-BA9E334067DF}"/>
                  </a:ext>
                </a:extLst>
              </p:cNvPr>
              <p:cNvSpPr/>
              <p:nvPr/>
            </p:nvSpPr>
            <p:spPr>
              <a:xfrm>
                <a:off x="269645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61" name="Google Shape;658;p39">
                <a:extLst>
                  <a:ext uri="{FF2B5EF4-FFF2-40B4-BE49-F238E27FC236}">
                    <a16:creationId xmlns:a16="http://schemas.microsoft.com/office/drawing/2014/main" id="{032E161B-1C3B-DAA6-A59D-AA78C1424A01}"/>
                  </a:ext>
                </a:extLst>
              </p:cNvPr>
              <p:cNvSpPr/>
              <p:nvPr/>
            </p:nvSpPr>
            <p:spPr>
              <a:xfrm>
                <a:off x="284582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62" name="Google Shape;659;p39">
                <a:extLst>
                  <a:ext uri="{FF2B5EF4-FFF2-40B4-BE49-F238E27FC236}">
                    <a16:creationId xmlns:a16="http://schemas.microsoft.com/office/drawing/2014/main" id="{39B6992A-5B49-8C73-F69C-70CB5FA22716}"/>
                  </a:ext>
                </a:extLst>
              </p:cNvPr>
              <p:cNvSpPr/>
              <p:nvPr/>
            </p:nvSpPr>
            <p:spPr>
              <a:xfrm>
                <a:off x="299520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63" name="Google Shape;660;p39">
                <a:extLst>
                  <a:ext uri="{FF2B5EF4-FFF2-40B4-BE49-F238E27FC236}">
                    <a16:creationId xmlns:a16="http://schemas.microsoft.com/office/drawing/2014/main" id="{0F9BE51C-F446-74E8-1742-ED513193DCE5}"/>
                  </a:ext>
                </a:extLst>
              </p:cNvPr>
              <p:cNvSpPr/>
              <p:nvPr/>
            </p:nvSpPr>
            <p:spPr>
              <a:xfrm>
                <a:off x="314457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64" name="Google Shape;661;p39">
                <a:extLst>
                  <a:ext uri="{FF2B5EF4-FFF2-40B4-BE49-F238E27FC236}">
                    <a16:creationId xmlns:a16="http://schemas.microsoft.com/office/drawing/2014/main" id="{87A1022E-6819-C9D9-1BC4-56B53A12FBDC}"/>
                  </a:ext>
                </a:extLst>
              </p:cNvPr>
              <p:cNvSpPr/>
              <p:nvPr/>
            </p:nvSpPr>
            <p:spPr>
              <a:xfrm>
                <a:off x="329395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65" name="Google Shape;662;p39">
                <a:extLst>
                  <a:ext uri="{FF2B5EF4-FFF2-40B4-BE49-F238E27FC236}">
                    <a16:creationId xmlns:a16="http://schemas.microsoft.com/office/drawing/2014/main" id="{1ED18AF9-3E28-7760-2874-9771D36DFA6D}"/>
                  </a:ext>
                </a:extLst>
              </p:cNvPr>
              <p:cNvSpPr/>
              <p:nvPr/>
            </p:nvSpPr>
            <p:spPr>
              <a:xfrm>
                <a:off x="344333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66" name="Google Shape;663;p39">
                <a:extLst>
                  <a:ext uri="{FF2B5EF4-FFF2-40B4-BE49-F238E27FC236}">
                    <a16:creationId xmlns:a16="http://schemas.microsoft.com/office/drawing/2014/main" id="{B832192F-97DA-4508-F366-AB669CD688B5}"/>
                  </a:ext>
                </a:extLst>
              </p:cNvPr>
              <p:cNvSpPr/>
              <p:nvPr/>
            </p:nvSpPr>
            <p:spPr>
              <a:xfrm>
                <a:off x="359270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67" name="Google Shape;664;p39">
                <a:extLst>
                  <a:ext uri="{FF2B5EF4-FFF2-40B4-BE49-F238E27FC236}">
                    <a16:creationId xmlns:a16="http://schemas.microsoft.com/office/drawing/2014/main" id="{D9C3EC60-A821-403E-6ABC-1D998CD9B747}"/>
                  </a:ext>
                </a:extLst>
              </p:cNvPr>
              <p:cNvSpPr/>
              <p:nvPr/>
            </p:nvSpPr>
            <p:spPr>
              <a:xfrm>
                <a:off x="374208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</p:grpSp>
        <p:grpSp>
          <p:nvGrpSpPr>
            <p:cNvPr id="24" name="Google Shape;665;p39">
              <a:extLst>
                <a:ext uri="{FF2B5EF4-FFF2-40B4-BE49-F238E27FC236}">
                  <a16:creationId xmlns:a16="http://schemas.microsoft.com/office/drawing/2014/main" id="{E70977E5-B30B-5A8D-B6F4-7020462F375D}"/>
                </a:ext>
              </a:extLst>
            </p:cNvPr>
            <p:cNvGrpSpPr/>
            <p:nvPr/>
          </p:nvGrpSpPr>
          <p:grpSpPr>
            <a:xfrm>
              <a:off x="9314662" y="4095975"/>
              <a:ext cx="2585112" cy="45720"/>
              <a:chOff x="1202690" y="1488440"/>
              <a:chExt cx="2585112" cy="45720"/>
            </a:xfrm>
            <a:grpFill/>
          </p:grpSpPr>
          <p:sp>
            <p:nvSpPr>
              <p:cNvPr id="332" name="Google Shape;666;p39">
                <a:extLst>
                  <a:ext uri="{FF2B5EF4-FFF2-40B4-BE49-F238E27FC236}">
                    <a16:creationId xmlns:a16="http://schemas.microsoft.com/office/drawing/2014/main" id="{2122408E-E989-FA7E-30C9-9051AD8C4B64}"/>
                  </a:ext>
                </a:extLst>
              </p:cNvPr>
              <p:cNvSpPr/>
              <p:nvPr/>
            </p:nvSpPr>
            <p:spPr>
              <a:xfrm>
                <a:off x="120269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33" name="Google Shape;667;p39">
                <a:extLst>
                  <a:ext uri="{FF2B5EF4-FFF2-40B4-BE49-F238E27FC236}">
                    <a16:creationId xmlns:a16="http://schemas.microsoft.com/office/drawing/2014/main" id="{DFE0AC3F-A1F1-AE5B-F826-EE68CEE2B2C7}"/>
                  </a:ext>
                </a:extLst>
              </p:cNvPr>
              <p:cNvSpPr/>
              <p:nvPr/>
            </p:nvSpPr>
            <p:spPr>
              <a:xfrm>
                <a:off x="135206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34" name="Google Shape;668;p39">
                <a:extLst>
                  <a:ext uri="{FF2B5EF4-FFF2-40B4-BE49-F238E27FC236}">
                    <a16:creationId xmlns:a16="http://schemas.microsoft.com/office/drawing/2014/main" id="{9101C4E1-C3E0-2D54-EE43-72B58D8E5C58}"/>
                  </a:ext>
                </a:extLst>
              </p:cNvPr>
              <p:cNvSpPr/>
              <p:nvPr/>
            </p:nvSpPr>
            <p:spPr>
              <a:xfrm>
                <a:off x="150144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35" name="Google Shape;669;p39">
                <a:extLst>
                  <a:ext uri="{FF2B5EF4-FFF2-40B4-BE49-F238E27FC236}">
                    <a16:creationId xmlns:a16="http://schemas.microsoft.com/office/drawing/2014/main" id="{90ADBF24-305A-F1BC-157D-169C0026B6C9}"/>
                  </a:ext>
                </a:extLst>
              </p:cNvPr>
              <p:cNvSpPr/>
              <p:nvPr/>
            </p:nvSpPr>
            <p:spPr>
              <a:xfrm>
                <a:off x="165081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36" name="Google Shape;670;p39">
                <a:extLst>
                  <a:ext uri="{FF2B5EF4-FFF2-40B4-BE49-F238E27FC236}">
                    <a16:creationId xmlns:a16="http://schemas.microsoft.com/office/drawing/2014/main" id="{F9C5A32E-CE72-1648-1299-4E2AD2F5A6AA}"/>
                  </a:ext>
                </a:extLst>
              </p:cNvPr>
              <p:cNvSpPr/>
              <p:nvPr/>
            </p:nvSpPr>
            <p:spPr>
              <a:xfrm>
                <a:off x="180019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37" name="Google Shape;671;p39">
                <a:extLst>
                  <a:ext uri="{FF2B5EF4-FFF2-40B4-BE49-F238E27FC236}">
                    <a16:creationId xmlns:a16="http://schemas.microsoft.com/office/drawing/2014/main" id="{512A70CE-A2D3-419A-CA18-C73E4CAECFD1}"/>
                  </a:ext>
                </a:extLst>
              </p:cNvPr>
              <p:cNvSpPr/>
              <p:nvPr/>
            </p:nvSpPr>
            <p:spPr>
              <a:xfrm>
                <a:off x="194957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38" name="Google Shape;672;p39">
                <a:extLst>
                  <a:ext uri="{FF2B5EF4-FFF2-40B4-BE49-F238E27FC236}">
                    <a16:creationId xmlns:a16="http://schemas.microsoft.com/office/drawing/2014/main" id="{4885D9FB-2D91-7260-83C1-049F9B482649}"/>
                  </a:ext>
                </a:extLst>
              </p:cNvPr>
              <p:cNvSpPr/>
              <p:nvPr/>
            </p:nvSpPr>
            <p:spPr>
              <a:xfrm>
                <a:off x="209894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39" name="Google Shape;673;p39">
                <a:extLst>
                  <a:ext uri="{FF2B5EF4-FFF2-40B4-BE49-F238E27FC236}">
                    <a16:creationId xmlns:a16="http://schemas.microsoft.com/office/drawing/2014/main" id="{BC2AE9DA-AA78-9242-1651-2310AE3234CC}"/>
                  </a:ext>
                </a:extLst>
              </p:cNvPr>
              <p:cNvSpPr/>
              <p:nvPr/>
            </p:nvSpPr>
            <p:spPr>
              <a:xfrm>
                <a:off x="224832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40" name="Google Shape;674;p39">
                <a:extLst>
                  <a:ext uri="{FF2B5EF4-FFF2-40B4-BE49-F238E27FC236}">
                    <a16:creationId xmlns:a16="http://schemas.microsoft.com/office/drawing/2014/main" id="{D103AF40-8128-6E4F-4773-4A86EAC82F4A}"/>
                  </a:ext>
                </a:extLst>
              </p:cNvPr>
              <p:cNvSpPr/>
              <p:nvPr/>
            </p:nvSpPr>
            <p:spPr>
              <a:xfrm>
                <a:off x="239769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41" name="Google Shape;675;p39">
                <a:extLst>
                  <a:ext uri="{FF2B5EF4-FFF2-40B4-BE49-F238E27FC236}">
                    <a16:creationId xmlns:a16="http://schemas.microsoft.com/office/drawing/2014/main" id="{CB040546-6F02-6629-1DEC-98A3F8F7DC82}"/>
                  </a:ext>
                </a:extLst>
              </p:cNvPr>
              <p:cNvSpPr/>
              <p:nvPr/>
            </p:nvSpPr>
            <p:spPr>
              <a:xfrm>
                <a:off x="254707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42" name="Google Shape;676;p39">
                <a:extLst>
                  <a:ext uri="{FF2B5EF4-FFF2-40B4-BE49-F238E27FC236}">
                    <a16:creationId xmlns:a16="http://schemas.microsoft.com/office/drawing/2014/main" id="{D69E0732-41D0-05DA-255A-21B3A53A739C}"/>
                  </a:ext>
                </a:extLst>
              </p:cNvPr>
              <p:cNvSpPr/>
              <p:nvPr/>
            </p:nvSpPr>
            <p:spPr>
              <a:xfrm>
                <a:off x="269645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43" name="Google Shape;677;p39">
                <a:extLst>
                  <a:ext uri="{FF2B5EF4-FFF2-40B4-BE49-F238E27FC236}">
                    <a16:creationId xmlns:a16="http://schemas.microsoft.com/office/drawing/2014/main" id="{A253A808-4B52-BAA7-0857-FAA8FF5FE691}"/>
                  </a:ext>
                </a:extLst>
              </p:cNvPr>
              <p:cNvSpPr/>
              <p:nvPr/>
            </p:nvSpPr>
            <p:spPr>
              <a:xfrm>
                <a:off x="284582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44" name="Google Shape;678;p39">
                <a:extLst>
                  <a:ext uri="{FF2B5EF4-FFF2-40B4-BE49-F238E27FC236}">
                    <a16:creationId xmlns:a16="http://schemas.microsoft.com/office/drawing/2014/main" id="{536E1D86-B89A-D551-EA97-243813BA31EF}"/>
                  </a:ext>
                </a:extLst>
              </p:cNvPr>
              <p:cNvSpPr/>
              <p:nvPr/>
            </p:nvSpPr>
            <p:spPr>
              <a:xfrm>
                <a:off x="299520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45" name="Google Shape;679;p39">
                <a:extLst>
                  <a:ext uri="{FF2B5EF4-FFF2-40B4-BE49-F238E27FC236}">
                    <a16:creationId xmlns:a16="http://schemas.microsoft.com/office/drawing/2014/main" id="{6B814E81-3708-9B5D-56E2-C9E01A42FCCB}"/>
                  </a:ext>
                </a:extLst>
              </p:cNvPr>
              <p:cNvSpPr/>
              <p:nvPr/>
            </p:nvSpPr>
            <p:spPr>
              <a:xfrm>
                <a:off x="314457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46" name="Google Shape;680;p39">
                <a:extLst>
                  <a:ext uri="{FF2B5EF4-FFF2-40B4-BE49-F238E27FC236}">
                    <a16:creationId xmlns:a16="http://schemas.microsoft.com/office/drawing/2014/main" id="{70D97573-0BCE-CBFD-04B0-3B4B3EAB566A}"/>
                  </a:ext>
                </a:extLst>
              </p:cNvPr>
              <p:cNvSpPr/>
              <p:nvPr/>
            </p:nvSpPr>
            <p:spPr>
              <a:xfrm>
                <a:off x="329395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47" name="Google Shape;681;p39">
                <a:extLst>
                  <a:ext uri="{FF2B5EF4-FFF2-40B4-BE49-F238E27FC236}">
                    <a16:creationId xmlns:a16="http://schemas.microsoft.com/office/drawing/2014/main" id="{DE2EA3AD-75E6-07E8-96D2-D95F9638D630}"/>
                  </a:ext>
                </a:extLst>
              </p:cNvPr>
              <p:cNvSpPr/>
              <p:nvPr/>
            </p:nvSpPr>
            <p:spPr>
              <a:xfrm>
                <a:off x="344333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48" name="Google Shape;682;p39">
                <a:extLst>
                  <a:ext uri="{FF2B5EF4-FFF2-40B4-BE49-F238E27FC236}">
                    <a16:creationId xmlns:a16="http://schemas.microsoft.com/office/drawing/2014/main" id="{771A29AA-1E87-4408-2561-54BA10AE9CAF}"/>
                  </a:ext>
                </a:extLst>
              </p:cNvPr>
              <p:cNvSpPr/>
              <p:nvPr/>
            </p:nvSpPr>
            <p:spPr>
              <a:xfrm>
                <a:off x="359270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49" name="Google Shape;683;p39">
                <a:extLst>
                  <a:ext uri="{FF2B5EF4-FFF2-40B4-BE49-F238E27FC236}">
                    <a16:creationId xmlns:a16="http://schemas.microsoft.com/office/drawing/2014/main" id="{72659909-CC1A-CEF2-1178-6DFCA160EB71}"/>
                  </a:ext>
                </a:extLst>
              </p:cNvPr>
              <p:cNvSpPr/>
              <p:nvPr/>
            </p:nvSpPr>
            <p:spPr>
              <a:xfrm>
                <a:off x="374208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</p:grpSp>
        <p:grpSp>
          <p:nvGrpSpPr>
            <p:cNvPr id="28" name="Google Shape;684;p39">
              <a:extLst>
                <a:ext uri="{FF2B5EF4-FFF2-40B4-BE49-F238E27FC236}">
                  <a16:creationId xmlns:a16="http://schemas.microsoft.com/office/drawing/2014/main" id="{442179F4-D45E-032B-6533-AF4738ACF839}"/>
                </a:ext>
              </a:extLst>
            </p:cNvPr>
            <p:cNvGrpSpPr/>
            <p:nvPr/>
          </p:nvGrpSpPr>
          <p:grpSpPr>
            <a:xfrm>
              <a:off x="9314662" y="4252146"/>
              <a:ext cx="2585112" cy="45720"/>
              <a:chOff x="1202690" y="1488440"/>
              <a:chExt cx="2585112" cy="45720"/>
            </a:xfrm>
            <a:grpFill/>
          </p:grpSpPr>
          <p:sp>
            <p:nvSpPr>
              <p:cNvPr id="314" name="Google Shape;685;p39">
                <a:extLst>
                  <a:ext uri="{FF2B5EF4-FFF2-40B4-BE49-F238E27FC236}">
                    <a16:creationId xmlns:a16="http://schemas.microsoft.com/office/drawing/2014/main" id="{9684D6FC-9296-C48E-D8EE-1CCB9B7A7B36}"/>
                  </a:ext>
                </a:extLst>
              </p:cNvPr>
              <p:cNvSpPr/>
              <p:nvPr/>
            </p:nvSpPr>
            <p:spPr>
              <a:xfrm>
                <a:off x="120269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15" name="Google Shape;686;p39">
                <a:extLst>
                  <a:ext uri="{FF2B5EF4-FFF2-40B4-BE49-F238E27FC236}">
                    <a16:creationId xmlns:a16="http://schemas.microsoft.com/office/drawing/2014/main" id="{054F26BC-3628-F08D-1ED7-1674CDD9E3C6}"/>
                  </a:ext>
                </a:extLst>
              </p:cNvPr>
              <p:cNvSpPr/>
              <p:nvPr/>
            </p:nvSpPr>
            <p:spPr>
              <a:xfrm>
                <a:off x="135206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16" name="Google Shape;687;p39">
                <a:extLst>
                  <a:ext uri="{FF2B5EF4-FFF2-40B4-BE49-F238E27FC236}">
                    <a16:creationId xmlns:a16="http://schemas.microsoft.com/office/drawing/2014/main" id="{0F6DFBCB-5D97-AC08-2971-4C72608D6134}"/>
                  </a:ext>
                </a:extLst>
              </p:cNvPr>
              <p:cNvSpPr/>
              <p:nvPr/>
            </p:nvSpPr>
            <p:spPr>
              <a:xfrm>
                <a:off x="150144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17" name="Google Shape;688;p39">
                <a:extLst>
                  <a:ext uri="{FF2B5EF4-FFF2-40B4-BE49-F238E27FC236}">
                    <a16:creationId xmlns:a16="http://schemas.microsoft.com/office/drawing/2014/main" id="{CCF83782-39DF-E654-56BC-FFD89B1D64A7}"/>
                  </a:ext>
                </a:extLst>
              </p:cNvPr>
              <p:cNvSpPr/>
              <p:nvPr/>
            </p:nvSpPr>
            <p:spPr>
              <a:xfrm>
                <a:off x="165081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18" name="Google Shape;689;p39">
                <a:extLst>
                  <a:ext uri="{FF2B5EF4-FFF2-40B4-BE49-F238E27FC236}">
                    <a16:creationId xmlns:a16="http://schemas.microsoft.com/office/drawing/2014/main" id="{3FD47E5F-DE8B-0F1C-EF36-5E4486D2B515}"/>
                  </a:ext>
                </a:extLst>
              </p:cNvPr>
              <p:cNvSpPr/>
              <p:nvPr/>
            </p:nvSpPr>
            <p:spPr>
              <a:xfrm>
                <a:off x="180019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19" name="Google Shape;690;p39">
                <a:extLst>
                  <a:ext uri="{FF2B5EF4-FFF2-40B4-BE49-F238E27FC236}">
                    <a16:creationId xmlns:a16="http://schemas.microsoft.com/office/drawing/2014/main" id="{86EAC72A-4DD7-010B-8A5E-986344189C10}"/>
                  </a:ext>
                </a:extLst>
              </p:cNvPr>
              <p:cNvSpPr/>
              <p:nvPr/>
            </p:nvSpPr>
            <p:spPr>
              <a:xfrm>
                <a:off x="194957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20" name="Google Shape;691;p39">
                <a:extLst>
                  <a:ext uri="{FF2B5EF4-FFF2-40B4-BE49-F238E27FC236}">
                    <a16:creationId xmlns:a16="http://schemas.microsoft.com/office/drawing/2014/main" id="{9CDDAA78-75C0-094D-F3D2-5F3BFC69AD44}"/>
                  </a:ext>
                </a:extLst>
              </p:cNvPr>
              <p:cNvSpPr/>
              <p:nvPr/>
            </p:nvSpPr>
            <p:spPr>
              <a:xfrm>
                <a:off x="209894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21" name="Google Shape;692;p39">
                <a:extLst>
                  <a:ext uri="{FF2B5EF4-FFF2-40B4-BE49-F238E27FC236}">
                    <a16:creationId xmlns:a16="http://schemas.microsoft.com/office/drawing/2014/main" id="{4C03FBFD-7916-292A-DE4C-8C48BA73BCA9}"/>
                  </a:ext>
                </a:extLst>
              </p:cNvPr>
              <p:cNvSpPr/>
              <p:nvPr/>
            </p:nvSpPr>
            <p:spPr>
              <a:xfrm>
                <a:off x="224832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22" name="Google Shape;693;p39">
                <a:extLst>
                  <a:ext uri="{FF2B5EF4-FFF2-40B4-BE49-F238E27FC236}">
                    <a16:creationId xmlns:a16="http://schemas.microsoft.com/office/drawing/2014/main" id="{5F8F9920-2EF3-D773-EA3B-A1DF2EB1D570}"/>
                  </a:ext>
                </a:extLst>
              </p:cNvPr>
              <p:cNvSpPr/>
              <p:nvPr/>
            </p:nvSpPr>
            <p:spPr>
              <a:xfrm>
                <a:off x="239769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23" name="Google Shape;694;p39">
                <a:extLst>
                  <a:ext uri="{FF2B5EF4-FFF2-40B4-BE49-F238E27FC236}">
                    <a16:creationId xmlns:a16="http://schemas.microsoft.com/office/drawing/2014/main" id="{669D827A-482A-3CB8-367C-0C49890ED9D1}"/>
                  </a:ext>
                </a:extLst>
              </p:cNvPr>
              <p:cNvSpPr/>
              <p:nvPr/>
            </p:nvSpPr>
            <p:spPr>
              <a:xfrm>
                <a:off x="254707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24" name="Google Shape;695;p39">
                <a:extLst>
                  <a:ext uri="{FF2B5EF4-FFF2-40B4-BE49-F238E27FC236}">
                    <a16:creationId xmlns:a16="http://schemas.microsoft.com/office/drawing/2014/main" id="{6DE3061A-8CDA-A58B-26BD-67066867D224}"/>
                  </a:ext>
                </a:extLst>
              </p:cNvPr>
              <p:cNvSpPr/>
              <p:nvPr/>
            </p:nvSpPr>
            <p:spPr>
              <a:xfrm>
                <a:off x="269645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25" name="Google Shape;696;p39">
                <a:extLst>
                  <a:ext uri="{FF2B5EF4-FFF2-40B4-BE49-F238E27FC236}">
                    <a16:creationId xmlns:a16="http://schemas.microsoft.com/office/drawing/2014/main" id="{4258D16F-BA53-2F66-DC64-9EAD1F8B6C50}"/>
                  </a:ext>
                </a:extLst>
              </p:cNvPr>
              <p:cNvSpPr/>
              <p:nvPr/>
            </p:nvSpPr>
            <p:spPr>
              <a:xfrm>
                <a:off x="284582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26" name="Google Shape;697;p39">
                <a:extLst>
                  <a:ext uri="{FF2B5EF4-FFF2-40B4-BE49-F238E27FC236}">
                    <a16:creationId xmlns:a16="http://schemas.microsoft.com/office/drawing/2014/main" id="{A52B95E4-FE74-2A1E-9E06-2F0BDAEA435F}"/>
                  </a:ext>
                </a:extLst>
              </p:cNvPr>
              <p:cNvSpPr/>
              <p:nvPr/>
            </p:nvSpPr>
            <p:spPr>
              <a:xfrm>
                <a:off x="299520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27" name="Google Shape;698;p39">
                <a:extLst>
                  <a:ext uri="{FF2B5EF4-FFF2-40B4-BE49-F238E27FC236}">
                    <a16:creationId xmlns:a16="http://schemas.microsoft.com/office/drawing/2014/main" id="{909AE846-E5A6-4E42-0CDD-712A470256A1}"/>
                  </a:ext>
                </a:extLst>
              </p:cNvPr>
              <p:cNvSpPr/>
              <p:nvPr/>
            </p:nvSpPr>
            <p:spPr>
              <a:xfrm>
                <a:off x="314457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28" name="Google Shape;699;p39">
                <a:extLst>
                  <a:ext uri="{FF2B5EF4-FFF2-40B4-BE49-F238E27FC236}">
                    <a16:creationId xmlns:a16="http://schemas.microsoft.com/office/drawing/2014/main" id="{126AB774-BFD4-FFC4-B524-7F340A6D45BF}"/>
                  </a:ext>
                </a:extLst>
              </p:cNvPr>
              <p:cNvSpPr/>
              <p:nvPr/>
            </p:nvSpPr>
            <p:spPr>
              <a:xfrm>
                <a:off x="329395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29" name="Google Shape;700;p39">
                <a:extLst>
                  <a:ext uri="{FF2B5EF4-FFF2-40B4-BE49-F238E27FC236}">
                    <a16:creationId xmlns:a16="http://schemas.microsoft.com/office/drawing/2014/main" id="{BF8F7EF2-8FDF-1D6A-E065-585C8E04AFD8}"/>
                  </a:ext>
                </a:extLst>
              </p:cNvPr>
              <p:cNvSpPr/>
              <p:nvPr/>
            </p:nvSpPr>
            <p:spPr>
              <a:xfrm>
                <a:off x="344333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30" name="Google Shape;701;p39">
                <a:extLst>
                  <a:ext uri="{FF2B5EF4-FFF2-40B4-BE49-F238E27FC236}">
                    <a16:creationId xmlns:a16="http://schemas.microsoft.com/office/drawing/2014/main" id="{7C2A8989-11BD-EC16-94A5-40399A475A2F}"/>
                  </a:ext>
                </a:extLst>
              </p:cNvPr>
              <p:cNvSpPr/>
              <p:nvPr/>
            </p:nvSpPr>
            <p:spPr>
              <a:xfrm>
                <a:off x="359270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31" name="Google Shape;702;p39">
                <a:extLst>
                  <a:ext uri="{FF2B5EF4-FFF2-40B4-BE49-F238E27FC236}">
                    <a16:creationId xmlns:a16="http://schemas.microsoft.com/office/drawing/2014/main" id="{7B1BD712-1ACA-C14E-0C99-EAFA0150B84D}"/>
                  </a:ext>
                </a:extLst>
              </p:cNvPr>
              <p:cNvSpPr/>
              <p:nvPr/>
            </p:nvSpPr>
            <p:spPr>
              <a:xfrm>
                <a:off x="374208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</p:grpSp>
        <p:grpSp>
          <p:nvGrpSpPr>
            <p:cNvPr id="29" name="Google Shape;703;p39">
              <a:extLst>
                <a:ext uri="{FF2B5EF4-FFF2-40B4-BE49-F238E27FC236}">
                  <a16:creationId xmlns:a16="http://schemas.microsoft.com/office/drawing/2014/main" id="{DA8F75DF-BCB1-7B50-DDC0-A06D74732C03}"/>
                </a:ext>
              </a:extLst>
            </p:cNvPr>
            <p:cNvGrpSpPr/>
            <p:nvPr/>
          </p:nvGrpSpPr>
          <p:grpSpPr>
            <a:xfrm>
              <a:off x="9314662" y="4408317"/>
              <a:ext cx="2585112" cy="45720"/>
              <a:chOff x="1202690" y="1488440"/>
              <a:chExt cx="2585112" cy="45720"/>
            </a:xfrm>
            <a:grpFill/>
          </p:grpSpPr>
          <p:sp>
            <p:nvSpPr>
              <p:cNvPr id="296" name="Google Shape;704;p39">
                <a:extLst>
                  <a:ext uri="{FF2B5EF4-FFF2-40B4-BE49-F238E27FC236}">
                    <a16:creationId xmlns:a16="http://schemas.microsoft.com/office/drawing/2014/main" id="{567A5DC2-81F3-7B52-A7DB-ED648A6B1DD8}"/>
                  </a:ext>
                </a:extLst>
              </p:cNvPr>
              <p:cNvSpPr/>
              <p:nvPr/>
            </p:nvSpPr>
            <p:spPr>
              <a:xfrm>
                <a:off x="120269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97" name="Google Shape;705;p39">
                <a:extLst>
                  <a:ext uri="{FF2B5EF4-FFF2-40B4-BE49-F238E27FC236}">
                    <a16:creationId xmlns:a16="http://schemas.microsoft.com/office/drawing/2014/main" id="{B3A53038-001B-3459-B42D-5B376A7AAC38}"/>
                  </a:ext>
                </a:extLst>
              </p:cNvPr>
              <p:cNvSpPr/>
              <p:nvPr/>
            </p:nvSpPr>
            <p:spPr>
              <a:xfrm>
                <a:off x="135206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98" name="Google Shape;706;p39">
                <a:extLst>
                  <a:ext uri="{FF2B5EF4-FFF2-40B4-BE49-F238E27FC236}">
                    <a16:creationId xmlns:a16="http://schemas.microsoft.com/office/drawing/2014/main" id="{971F103F-E702-3751-2208-9E0C75E4A655}"/>
                  </a:ext>
                </a:extLst>
              </p:cNvPr>
              <p:cNvSpPr/>
              <p:nvPr/>
            </p:nvSpPr>
            <p:spPr>
              <a:xfrm>
                <a:off x="150144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99" name="Google Shape;707;p39">
                <a:extLst>
                  <a:ext uri="{FF2B5EF4-FFF2-40B4-BE49-F238E27FC236}">
                    <a16:creationId xmlns:a16="http://schemas.microsoft.com/office/drawing/2014/main" id="{BF0E7451-5E5A-4DA8-589B-B698FE1A540B}"/>
                  </a:ext>
                </a:extLst>
              </p:cNvPr>
              <p:cNvSpPr/>
              <p:nvPr/>
            </p:nvSpPr>
            <p:spPr>
              <a:xfrm>
                <a:off x="165081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00" name="Google Shape;708;p39">
                <a:extLst>
                  <a:ext uri="{FF2B5EF4-FFF2-40B4-BE49-F238E27FC236}">
                    <a16:creationId xmlns:a16="http://schemas.microsoft.com/office/drawing/2014/main" id="{A30CEF35-460A-357A-A72D-A5C28E445588}"/>
                  </a:ext>
                </a:extLst>
              </p:cNvPr>
              <p:cNvSpPr/>
              <p:nvPr/>
            </p:nvSpPr>
            <p:spPr>
              <a:xfrm>
                <a:off x="180019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01" name="Google Shape;709;p39">
                <a:extLst>
                  <a:ext uri="{FF2B5EF4-FFF2-40B4-BE49-F238E27FC236}">
                    <a16:creationId xmlns:a16="http://schemas.microsoft.com/office/drawing/2014/main" id="{5646BEBD-FC5C-9108-EE65-535DF057AA93}"/>
                  </a:ext>
                </a:extLst>
              </p:cNvPr>
              <p:cNvSpPr/>
              <p:nvPr/>
            </p:nvSpPr>
            <p:spPr>
              <a:xfrm>
                <a:off x="194957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02" name="Google Shape;710;p39">
                <a:extLst>
                  <a:ext uri="{FF2B5EF4-FFF2-40B4-BE49-F238E27FC236}">
                    <a16:creationId xmlns:a16="http://schemas.microsoft.com/office/drawing/2014/main" id="{B000C547-BAC9-E24B-DE12-C500C9F26A8D}"/>
                  </a:ext>
                </a:extLst>
              </p:cNvPr>
              <p:cNvSpPr/>
              <p:nvPr/>
            </p:nvSpPr>
            <p:spPr>
              <a:xfrm>
                <a:off x="209894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03" name="Google Shape;711;p39">
                <a:extLst>
                  <a:ext uri="{FF2B5EF4-FFF2-40B4-BE49-F238E27FC236}">
                    <a16:creationId xmlns:a16="http://schemas.microsoft.com/office/drawing/2014/main" id="{E79D265E-F52C-27FE-C909-5D901E6F811A}"/>
                  </a:ext>
                </a:extLst>
              </p:cNvPr>
              <p:cNvSpPr/>
              <p:nvPr/>
            </p:nvSpPr>
            <p:spPr>
              <a:xfrm>
                <a:off x="224832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04" name="Google Shape;712;p39">
                <a:extLst>
                  <a:ext uri="{FF2B5EF4-FFF2-40B4-BE49-F238E27FC236}">
                    <a16:creationId xmlns:a16="http://schemas.microsoft.com/office/drawing/2014/main" id="{A5DF040E-60E8-E2E9-EC29-40127D349F35}"/>
                  </a:ext>
                </a:extLst>
              </p:cNvPr>
              <p:cNvSpPr/>
              <p:nvPr/>
            </p:nvSpPr>
            <p:spPr>
              <a:xfrm>
                <a:off x="239769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05" name="Google Shape;713;p39">
                <a:extLst>
                  <a:ext uri="{FF2B5EF4-FFF2-40B4-BE49-F238E27FC236}">
                    <a16:creationId xmlns:a16="http://schemas.microsoft.com/office/drawing/2014/main" id="{8B9ED492-FAE4-A2CA-3FEA-EC24ED4ACD59}"/>
                  </a:ext>
                </a:extLst>
              </p:cNvPr>
              <p:cNvSpPr/>
              <p:nvPr/>
            </p:nvSpPr>
            <p:spPr>
              <a:xfrm>
                <a:off x="254707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06" name="Google Shape;714;p39">
                <a:extLst>
                  <a:ext uri="{FF2B5EF4-FFF2-40B4-BE49-F238E27FC236}">
                    <a16:creationId xmlns:a16="http://schemas.microsoft.com/office/drawing/2014/main" id="{46CAC453-A2F9-D945-8664-E09C4ECC1868}"/>
                  </a:ext>
                </a:extLst>
              </p:cNvPr>
              <p:cNvSpPr/>
              <p:nvPr/>
            </p:nvSpPr>
            <p:spPr>
              <a:xfrm>
                <a:off x="269645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07" name="Google Shape;715;p39">
                <a:extLst>
                  <a:ext uri="{FF2B5EF4-FFF2-40B4-BE49-F238E27FC236}">
                    <a16:creationId xmlns:a16="http://schemas.microsoft.com/office/drawing/2014/main" id="{2F2A24A0-E704-1E01-6DFB-C5F587915488}"/>
                  </a:ext>
                </a:extLst>
              </p:cNvPr>
              <p:cNvSpPr/>
              <p:nvPr/>
            </p:nvSpPr>
            <p:spPr>
              <a:xfrm>
                <a:off x="284582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08" name="Google Shape;716;p39">
                <a:extLst>
                  <a:ext uri="{FF2B5EF4-FFF2-40B4-BE49-F238E27FC236}">
                    <a16:creationId xmlns:a16="http://schemas.microsoft.com/office/drawing/2014/main" id="{6947D21D-496E-4E19-70DB-04E9ED7E671B}"/>
                  </a:ext>
                </a:extLst>
              </p:cNvPr>
              <p:cNvSpPr/>
              <p:nvPr/>
            </p:nvSpPr>
            <p:spPr>
              <a:xfrm>
                <a:off x="299520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09" name="Google Shape;717;p39">
                <a:extLst>
                  <a:ext uri="{FF2B5EF4-FFF2-40B4-BE49-F238E27FC236}">
                    <a16:creationId xmlns:a16="http://schemas.microsoft.com/office/drawing/2014/main" id="{900AA390-8C12-F7B2-8B94-D9B21D48906F}"/>
                  </a:ext>
                </a:extLst>
              </p:cNvPr>
              <p:cNvSpPr/>
              <p:nvPr/>
            </p:nvSpPr>
            <p:spPr>
              <a:xfrm>
                <a:off x="314457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10" name="Google Shape;718;p39">
                <a:extLst>
                  <a:ext uri="{FF2B5EF4-FFF2-40B4-BE49-F238E27FC236}">
                    <a16:creationId xmlns:a16="http://schemas.microsoft.com/office/drawing/2014/main" id="{2D5BDA96-54B5-0F31-7825-87150E266E2E}"/>
                  </a:ext>
                </a:extLst>
              </p:cNvPr>
              <p:cNvSpPr/>
              <p:nvPr/>
            </p:nvSpPr>
            <p:spPr>
              <a:xfrm>
                <a:off x="329395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11" name="Google Shape;719;p39">
                <a:extLst>
                  <a:ext uri="{FF2B5EF4-FFF2-40B4-BE49-F238E27FC236}">
                    <a16:creationId xmlns:a16="http://schemas.microsoft.com/office/drawing/2014/main" id="{F18B0AB1-451A-6475-C15B-A7A2C8D54917}"/>
                  </a:ext>
                </a:extLst>
              </p:cNvPr>
              <p:cNvSpPr/>
              <p:nvPr/>
            </p:nvSpPr>
            <p:spPr>
              <a:xfrm>
                <a:off x="344333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12" name="Google Shape;720;p39">
                <a:extLst>
                  <a:ext uri="{FF2B5EF4-FFF2-40B4-BE49-F238E27FC236}">
                    <a16:creationId xmlns:a16="http://schemas.microsoft.com/office/drawing/2014/main" id="{6E0E655E-2FF4-C6DA-03AD-ED48D4465D14}"/>
                  </a:ext>
                </a:extLst>
              </p:cNvPr>
              <p:cNvSpPr/>
              <p:nvPr/>
            </p:nvSpPr>
            <p:spPr>
              <a:xfrm>
                <a:off x="359270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13" name="Google Shape;721;p39">
                <a:extLst>
                  <a:ext uri="{FF2B5EF4-FFF2-40B4-BE49-F238E27FC236}">
                    <a16:creationId xmlns:a16="http://schemas.microsoft.com/office/drawing/2014/main" id="{0B29AF72-C68B-0AA8-D657-AFB50EECC37C}"/>
                  </a:ext>
                </a:extLst>
              </p:cNvPr>
              <p:cNvSpPr/>
              <p:nvPr/>
            </p:nvSpPr>
            <p:spPr>
              <a:xfrm>
                <a:off x="374208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</p:grpSp>
        <p:grpSp>
          <p:nvGrpSpPr>
            <p:cNvPr id="30" name="Google Shape;722;p39">
              <a:extLst>
                <a:ext uri="{FF2B5EF4-FFF2-40B4-BE49-F238E27FC236}">
                  <a16:creationId xmlns:a16="http://schemas.microsoft.com/office/drawing/2014/main" id="{08B730F0-59F2-3BCF-9D12-E1F1F042CBF9}"/>
                </a:ext>
              </a:extLst>
            </p:cNvPr>
            <p:cNvGrpSpPr/>
            <p:nvPr/>
          </p:nvGrpSpPr>
          <p:grpSpPr>
            <a:xfrm>
              <a:off x="9314662" y="4564488"/>
              <a:ext cx="2585112" cy="45720"/>
              <a:chOff x="1202690" y="1488440"/>
              <a:chExt cx="2585112" cy="45720"/>
            </a:xfrm>
            <a:grpFill/>
          </p:grpSpPr>
          <p:sp>
            <p:nvSpPr>
              <p:cNvPr id="278" name="Google Shape;723;p39">
                <a:extLst>
                  <a:ext uri="{FF2B5EF4-FFF2-40B4-BE49-F238E27FC236}">
                    <a16:creationId xmlns:a16="http://schemas.microsoft.com/office/drawing/2014/main" id="{58966619-B2C0-0EDE-C854-A1A56EFC99D4}"/>
                  </a:ext>
                </a:extLst>
              </p:cNvPr>
              <p:cNvSpPr/>
              <p:nvPr/>
            </p:nvSpPr>
            <p:spPr>
              <a:xfrm>
                <a:off x="120269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79" name="Google Shape;724;p39">
                <a:extLst>
                  <a:ext uri="{FF2B5EF4-FFF2-40B4-BE49-F238E27FC236}">
                    <a16:creationId xmlns:a16="http://schemas.microsoft.com/office/drawing/2014/main" id="{61C51ACC-6CDF-4D2F-2DB1-18A67BDCE796}"/>
                  </a:ext>
                </a:extLst>
              </p:cNvPr>
              <p:cNvSpPr/>
              <p:nvPr/>
            </p:nvSpPr>
            <p:spPr>
              <a:xfrm>
                <a:off x="135206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80" name="Google Shape;725;p39">
                <a:extLst>
                  <a:ext uri="{FF2B5EF4-FFF2-40B4-BE49-F238E27FC236}">
                    <a16:creationId xmlns:a16="http://schemas.microsoft.com/office/drawing/2014/main" id="{AC0B9C67-FF0C-3240-D127-9B32DC648EF3}"/>
                  </a:ext>
                </a:extLst>
              </p:cNvPr>
              <p:cNvSpPr/>
              <p:nvPr/>
            </p:nvSpPr>
            <p:spPr>
              <a:xfrm>
                <a:off x="150144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81" name="Google Shape;726;p39">
                <a:extLst>
                  <a:ext uri="{FF2B5EF4-FFF2-40B4-BE49-F238E27FC236}">
                    <a16:creationId xmlns:a16="http://schemas.microsoft.com/office/drawing/2014/main" id="{2B3E3DE7-921C-B505-B8E5-F3E08C60B6D2}"/>
                  </a:ext>
                </a:extLst>
              </p:cNvPr>
              <p:cNvSpPr/>
              <p:nvPr/>
            </p:nvSpPr>
            <p:spPr>
              <a:xfrm>
                <a:off x="165081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82" name="Google Shape;727;p39">
                <a:extLst>
                  <a:ext uri="{FF2B5EF4-FFF2-40B4-BE49-F238E27FC236}">
                    <a16:creationId xmlns:a16="http://schemas.microsoft.com/office/drawing/2014/main" id="{F657E487-98EE-2A2B-90CB-38768C320D49}"/>
                  </a:ext>
                </a:extLst>
              </p:cNvPr>
              <p:cNvSpPr/>
              <p:nvPr/>
            </p:nvSpPr>
            <p:spPr>
              <a:xfrm>
                <a:off x="180019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83" name="Google Shape;728;p39">
                <a:extLst>
                  <a:ext uri="{FF2B5EF4-FFF2-40B4-BE49-F238E27FC236}">
                    <a16:creationId xmlns:a16="http://schemas.microsoft.com/office/drawing/2014/main" id="{3E1E7EAF-F5DB-C074-E939-62CA46EE913C}"/>
                  </a:ext>
                </a:extLst>
              </p:cNvPr>
              <p:cNvSpPr/>
              <p:nvPr/>
            </p:nvSpPr>
            <p:spPr>
              <a:xfrm>
                <a:off x="194957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84" name="Google Shape;729;p39">
                <a:extLst>
                  <a:ext uri="{FF2B5EF4-FFF2-40B4-BE49-F238E27FC236}">
                    <a16:creationId xmlns:a16="http://schemas.microsoft.com/office/drawing/2014/main" id="{0CA5DC9B-425E-A0AD-87B3-53CD21C335E3}"/>
                  </a:ext>
                </a:extLst>
              </p:cNvPr>
              <p:cNvSpPr/>
              <p:nvPr/>
            </p:nvSpPr>
            <p:spPr>
              <a:xfrm>
                <a:off x="209894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85" name="Google Shape;730;p39">
                <a:extLst>
                  <a:ext uri="{FF2B5EF4-FFF2-40B4-BE49-F238E27FC236}">
                    <a16:creationId xmlns:a16="http://schemas.microsoft.com/office/drawing/2014/main" id="{9F8873C5-9C3C-EDAC-6AB2-C7889BC20572}"/>
                  </a:ext>
                </a:extLst>
              </p:cNvPr>
              <p:cNvSpPr/>
              <p:nvPr/>
            </p:nvSpPr>
            <p:spPr>
              <a:xfrm>
                <a:off x="224832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86" name="Google Shape;731;p39">
                <a:extLst>
                  <a:ext uri="{FF2B5EF4-FFF2-40B4-BE49-F238E27FC236}">
                    <a16:creationId xmlns:a16="http://schemas.microsoft.com/office/drawing/2014/main" id="{47B1652E-2471-A081-8C78-0B47BCB667B3}"/>
                  </a:ext>
                </a:extLst>
              </p:cNvPr>
              <p:cNvSpPr/>
              <p:nvPr/>
            </p:nvSpPr>
            <p:spPr>
              <a:xfrm>
                <a:off x="239769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87" name="Google Shape;732;p39">
                <a:extLst>
                  <a:ext uri="{FF2B5EF4-FFF2-40B4-BE49-F238E27FC236}">
                    <a16:creationId xmlns:a16="http://schemas.microsoft.com/office/drawing/2014/main" id="{C551D676-A7B0-315C-DD17-F8689D0092D8}"/>
                  </a:ext>
                </a:extLst>
              </p:cNvPr>
              <p:cNvSpPr/>
              <p:nvPr/>
            </p:nvSpPr>
            <p:spPr>
              <a:xfrm>
                <a:off x="254707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88" name="Google Shape;733;p39">
                <a:extLst>
                  <a:ext uri="{FF2B5EF4-FFF2-40B4-BE49-F238E27FC236}">
                    <a16:creationId xmlns:a16="http://schemas.microsoft.com/office/drawing/2014/main" id="{20BAE72A-EF08-B8E5-9C81-2DEA76AC4D47}"/>
                  </a:ext>
                </a:extLst>
              </p:cNvPr>
              <p:cNvSpPr/>
              <p:nvPr/>
            </p:nvSpPr>
            <p:spPr>
              <a:xfrm>
                <a:off x="269645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89" name="Google Shape;734;p39">
                <a:extLst>
                  <a:ext uri="{FF2B5EF4-FFF2-40B4-BE49-F238E27FC236}">
                    <a16:creationId xmlns:a16="http://schemas.microsoft.com/office/drawing/2014/main" id="{02370F53-1059-FD58-938D-EB1E4BAE0D2C}"/>
                  </a:ext>
                </a:extLst>
              </p:cNvPr>
              <p:cNvSpPr/>
              <p:nvPr/>
            </p:nvSpPr>
            <p:spPr>
              <a:xfrm>
                <a:off x="284582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90" name="Google Shape;735;p39">
                <a:extLst>
                  <a:ext uri="{FF2B5EF4-FFF2-40B4-BE49-F238E27FC236}">
                    <a16:creationId xmlns:a16="http://schemas.microsoft.com/office/drawing/2014/main" id="{654D3E14-A160-A737-170C-BF97677BE5AF}"/>
                  </a:ext>
                </a:extLst>
              </p:cNvPr>
              <p:cNvSpPr/>
              <p:nvPr/>
            </p:nvSpPr>
            <p:spPr>
              <a:xfrm>
                <a:off x="299520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91" name="Google Shape;736;p39">
                <a:extLst>
                  <a:ext uri="{FF2B5EF4-FFF2-40B4-BE49-F238E27FC236}">
                    <a16:creationId xmlns:a16="http://schemas.microsoft.com/office/drawing/2014/main" id="{2CCAD0CD-2651-F63C-34FF-121650DEB41B}"/>
                  </a:ext>
                </a:extLst>
              </p:cNvPr>
              <p:cNvSpPr/>
              <p:nvPr/>
            </p:nvSpPr>
            <p:spPr>
              <a:xfrm>
                <a:off x="314457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92" name="Google Shape;737;p39">
                <a:extLst>
                  <a:ext uri="{FF2B5EF4-FFF2-40B4-BE49-F238E27FC236}">
                    <a16:creationId xmlns:a16="http://schemas.microsoft.com/office/drawing/2014/main" id="{876A3913-3CE5-FA38-C195-BD0C497C9F70}"/>
                  </a:ext>
                </a:extLst>
              </p:cNvPr>
              <p:cNvSpPr/>
              <p:nvPr/>
            </p:nvSpPr>
            <p:spPr>
              <a:xfrm>
                <a:off x="329395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93" name="Google Shape;738;p39">
                <a:extLst>
                  <a:ext uri="{FF2B5EF4-FFF2-40B4-BE49-F238E27FC236}">
                    <a16:creationId xmlns:a16="http://schemas.microsoft.com/office/drawing/2014/main" id="{869EF296-87F4-504A-B0A8-78869A679FAD}"/>
                  </a:ext>
                </a:extLst>
              </p:cNvPr>
              <p:cNvSpPr/>
              <p:nvPr/>
            </p:nvSpPr>
            <p:spPr>
              <a:xfrm>
                <a:off x="344333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94" name="Google Shape;739;p39">
                <a:extLst>
                  <a:ext uri="{FF2B5EF4-FFF2-40B4-BE49-F238E27FC236}">
                    <a16:creationId xmlns:a16="http://schemas.microsoft.com/office/drawing/2014/main" id="{054723A7-578B-3D4B-6FAD-6CA7765B1362}"/>
                  </a:ext>
                </a:extLst>
              </p:cNvPr>
              <p:cNvSpPr/>
              <p:nvPr/>
            </p:nvSpPr>
            <p:spPr>
              <a:xfrm>
                <a:off x="359270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95" name="Google Shape;740;p39">
                <a:extLst>
                  <a:ext uri="{FF2B5EF4-FFF2-40B4-BE49-F238E27FC236}">
                    <a16:creationId xmlns:a16="http://schemas.microsoft.com/office/drawing/2014/main" id="{ED4DEA31-6DBE-E1D4-35B9-D53558A349DE}"/>
                  </a:ext>
                </a:extLst>
              </p:cNvPr>
              <p:cNvSpPr/>
              <p:nvPr/>
            </p:nvSpPr>
            <p:spPr>
              <a:xfrm>
                <a:off x="374208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</p:grpSp>
        <p:grpSp>
          <p:nvGrpSpPr>
            <p:cNvPr id="31" name="Google Shape;741;p39">
              <a:extLst>
                <a:ext uri="{FF2B5EF4-FFF2-40B4-BE49-F238E27FC236}">
                  <a16:creationId xmlns:a16="http://schemas.microsoft.com/office/drawing/2014/main" id="{7DCAB982-F64D-35B8-5800-523F8580B54C}"/>
                </a:ext>
              </a:extLst>
            </p:cNvPr>
            <p:cNvGrpSpPr/>
            <p:nvPr/>
          </p:nvGrpSpPr>
          <p:grpSpPr>
            <a:xfrm>
              <a:off x="9314662" y="4720659"/>
              <a:ext cx="2585112" cy="45720"/>
              <a:chOff x="1202690" y="1488440"/>
              <a:chExt cx="2585112" cy="45720"/>
            </a:xfrm>
            <a:grpFill/>
          </p:grpSpPr>
          <p:sp>
            <p:nvSpPr>
              <p:cNvPr id="260" name="Google Shape;742;p39">
                <a:extLst>
                  <a:ext uri="{FF2B5EF4-FFF2-40B4-BE49-F238E27FC236}">
                    <a16:creationId xmlns:a16="http://schemas.microsoft.com/office/drawing/2014/main" id="{B9A3820A-6FCE-B3C1-187E-50EC53E3A706}"/>
                  </a:ext>
                </a:extLst>
              </p:cNvPr>
              <p:cNvSpPr/>
              <p:nvPr/>
            </p:nvSpPr>
            <p:spPr>
              <a:xfrm>
                <a:off x="120269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61" name="Google Shape;743;p39">
                <a:extLst>
                  <a:ext uri="{FF2B5EF4-FFF2-40B4-BE49-F238E27FC236}">
                    <a16:creationId xmlns:a16="http://schemas.microsoft.com/office/drawing/2014/main" id="{8FF76B3F-2FF8-CDA2-D963-5BB4863ADA14}"/>
                  </a:ext>
                </a:extLst>
              </p:cNvPr>
              <p:cNvSpPr/>
              <p:nvPr/>
            </p:nvSpPr>
            <p:spPr>
              <a:xfrm>
                <a:off x="135206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62" name="Google Shape;744;p39">
                <a:extLst>
                  <a:ext uri="{FF2B5EF4-FFF2-40B4-BE49-F238E27FC236}">
                    <a16:creationId xmlns:a16="http://schemas.microsoft.com/office/drawing/2014/main" id="{A1E45C76-6327-A40D-8BDC-A044D695EEC6}"/>
                  </a:ext>
                </a:extLst>
              </p:cNvPr>
              <p:cNvSpPr/>
              <p:nvPr/>
            </p:nvSpPr>
            <p:spPr>
              <a:xfrm>
                <a:off x="150144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63" name="Google Shape;745;p39">
                <a:extLst>
                  <a:ext uri="{FF2B5EF4-FFF2-40B4-BE49-F238E27FC236}">
                    <a16:creationId xmlns:a16="http://schemas.microsoft.com/office/drawing/2014/main" id="{755358F3-6C1F-9ABB-EDE7-FB50FEA92017}"/>
                  </a:ext>
                </a:extLst>
              </p:cNvPr>
              <p:cNvSpPr/>
              <p:nvPr/>
            </p:nvSpPr>
            <p:spPr>
              <a:xfrm>
                <a:off x="165081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64" name="Google Shape;746;p39">
                <a:extLst>
                  <a:ext uri="{FF2B5EF4-FFF2-40B4-BE49-F238E27FC236}">
                    <a16:creationId xmlns:a16="http://schemas.microsoft.com/office/drawing/2014/main" id="{DB934C24-02D0-1709-A857-40C8A1281B23}"/>
                  </a:ext>
                </a:extLst>
              </p:cNvPr>
              <p:cNvSpPr/>
              <p:nvPr/>
            </p:nvSpPr>
            <p:spPr>
              <a:xfrm>
                <a:off x="180019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65" name="Google Shape;747;p39">
                <a:extLst>
                  <a:ext uri="{FF2B5EF4-FFF2-40B4-BE49-F238E27FC236}">
                    <a16:creationId xmlns:a16="http://schemas.microsoft.com/office/drawing/2014/main" id="{FFC26F0A-B573-4738-FE39-9E90C84A0BA4}"/>
                  </a:ext>
                </a:extLst>
              </p:cNvPr>
              <p:cNvSpPr/>
              <p:nvPr/>
            </p:nvSpPr>
            <p:spPr>
              <a:xfrm>
                <a:off x="194957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66" name="Google Shape;748;p39">
                <a:extLst>
                  <a:ext uri="{FF2B5EF4-FFF2-40B4-BE49-F238E27FC236}">
                    <a16:creationId xmlns:a16="http://schemas.microsoft.com/office/drawing/2014/main" id="{3371487E-EF95-AD2C-3629-E4F6A2D9644E}"/>
                  </a:ext>
                </a:extLst>
              </p:cNvPr>
              <p:cNvSpPr/>
              <p:nvPr/>
            </p:nvSpPr>
            <p:spPr>
              <a:xfrm>
                <a:off x="209894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67" name="Google Shape;749;p39">
                <a:extLst>
                  <a:ext uri="{FF2B5EF4-FFF2-40B4-BE49-F238E27FC236}">
                    <a16:creationId xmlns:a16="http://schemas.microsoft.com/office/drawing/2014/main" id="{F6FF982B-6544-25CF-288E-602E418037A3}"/>
                  </a:ext>
                </a:extLst>
              </p:cNvPr>
              <p:cNvSpPr/>
              <p:nvPr/>
            </p:nvSpPr>
            <p:spPr>
              <a:xfrm>
                <a:off x="224832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68" name="Google Shape;750;p39">
                <a:extLst>
                  <a:ext uri="{FF2B5EF4-FFF2-40B4-BE49-F238E27FC236}">
                    <a16:creationId xmlns:a16="http://schemas.microsoft.com/office/drawing/2014/main" id="{534803C1-E339-E6A4-0390-AEC6D708E36F}"/>
                  </a:ext>
                </a:extLst>
              </p:cNvPr>
              <p:cNvSpPr/>
              <p:nvPr/>
            </p:nvSpPr>
            <p:spPr>
              <a:xfrm>
                <a:off x="239769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69" name="Google Shape;751;p39">
                <a:extLst>
                  <a:ext uri="{FF2B5EF4-FFF2-40B4-BE49-F238E27FC236}">
                    <a16:creationId xmlns:a16="http://schemas.microsoft.com/office/drawing/2014/main" id="{D4913F1D-2A9D-8381-2414-61F463A7B0B1}"/>
                  </a:ext>
                </a:extLst>
              </p:cNvPr>
              <p:cNvSpPr/>
              <p:nvPr/>
            </p:nvSpPr>
            <p:spPr>
              <a:xfrm>
                <a:off x="254707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70" name="Google Shape;752;p39">
                <a:extLst>
                  <a:ext uri="{FF2B5EF4-FFF2-40B4-BE49-F238E27FC236}">
                    <a16:creationId xmlns:a16="http://schemas.microsoft.com/office/drawing/2014/main" id="{AB9B1CF0-4FBC-9A3B-0C82-5A0D8002A046}"/>
                  </a:ext>
                </a:extLst>
              </p:cNvPr>
              <p:cNvSpPr/>
              <p:nvPr/>
            </p:nvSpPr>
            <p:spPr>
              <a:xfrm>
                <a:off x="269645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71" name="Google Shape;753;p39">
                <a:extLst>
                  <a:ext uri="{FF2B5EF4-FFF2-40B4-BE49-F238E27FC236}">
                    <a16:creationId xmlns:a16="http://schemas.microsoft.com/office/drawing/2014/main" id="{C0831B39-7BD7-E6FD-EEBD-123092904DDD}"/>
                  </a:ext>
                </a:extLst>
              </p:cNvPr>
              <p:cNvSpPr/>
              <p:nvPr/>
            </p:nvSpPr>
            <p:spPr>
              <a:xfrm>
                <a:off x="284582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72" name="Google Shape;754;p39">
                <a:extLst>
                  <a:ext uri="{FF2B5EF4-FFF2-40B4-BE49-F238E27FC236}">
                    <a16:creationId xmlns:a16="http://schemas.microsoft.com/office/drawing/2014/main" id="{B1DE7DC7-E81F-8269-1A34-884CA625B73D}"/>
                  </a:ext>
                </a:extLst>
              </p:cNvPr>
              <p:cNvSpPr/>
              <p:nvPr/>
            </p:nvSpPr>
            <p:spPr>
              <a:xfrm>
                <a:off x="299520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73" name="Google Shape;755;p39">
                <a:extLst>
                  <a:ext uri="{FF2B5EF4-FFF2-40B4-BE49-F238E27FC236}">
                    <a16:creationId xmlns:a16="http://schemas.microsoft.com/office/drawing/2014/main" id="{2A816738-7972-2FD1-ADD2-F295A6C4D869}"/>
                  </a:ext>
                </a:extLst>
              </p:cNvPr>
              <p:cNvSpPr/>
              <p:nvPr/>
            </p:nvSpPr>
            <p:spPr>
              <a:xfrm>
                <a:off x="314457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74" name="Google Shape;756;p39">
                <a:extLst>
                  <a:ext uri="{FF2B5EF4-FFF2-40B4-BE49-F238E27FC236}">
                    <a16:creationId xmlns:a16="http://schemas.microsoft.com/office/drawing/2014/main" id="{076D3579-18B3-E497-2521-70806A7B6E1B}"/>
                  </a:ext>
                </a:extLst>
              </p:cNvPr>
              <p:cNvSpPr/>
              <p:nvPr/>
            </p:nvSpPr>
            <p:spPr>
              <a:xfrm>
                <a:off x="329395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75" name="Google Shape;757;p39">
                <a:extLst>
                  <a:ext uri="{FF2B5EF4-FFF2-40B4-BE49-F238E27FC236}">
                    <a16:creationId xmlns:a16="http://schemas.microsoft.com/office/drawing/2014/main" id="{FC5EA146-5E07-C2D5-1303-927B709AFD02}"/>
                  </a:ext>
                </a:extLst>
              </p:cNvPr>
              <p:cNvSpPr/>
              <p:nvPr/>
            </p:nvSpPr>
            <p:spPr>
              <a:xfrm>
                <a:off x="344333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76" name="Google Shape;758;p39">
                <a:extLst>
                  <a:ext uri="{FF2B5EF4-FFF2-40B4-BE49-F238E27FC236}">
                    <a16:creationId xmlns:a16="http://schemas.microsoft.com/office/drawing/2014/main" id="{8FA4DDEA-552A-1850-29CF-519A623C11D6}"/>
                  </a:ext>
                </a:extLst>
              </p:cNvPr>
              <p:cNvSpPr/>
              <p:nvPr/>
            </p:nvSpPr>
            <p:spPr>
              <a:xfrm>
                <a:off x="359270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77" name="Google Shape;759;p39">
                <a:extLst>
                  <a:ext uri="{FF2B5EF4-FFF2-40B4-BE49-F238E27FC236}">
                    <a16:creationId xmlns:a16="http://schemas.microsoft.com/office/drawing/2014/main" id="{FA6AF0B4-CE68-5571-DF7C-A197FBA2DF5B}"/>
                  </a:ext>
                </a:extLst>
              </p:cNvPr>
              <p:cNvSpPr/>
              <p:nvPr/>
            </p:nvSpPr>
            <p:spPr>
              <a:xfrm>
                <a:off x="374208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</p:grpSp>
        <p:grpSp>
          <p:nvGrpSpPr>
            <p:cNvPr id="32" name="Google Shape;760;p39">
              <a:extLst>
                <a:ext uri="{FF2B5EF4-FFF2-40B4-BE49-F238E27FC236}">
                  <a16:creationId xmlns:a16="http://schemas.microsoft.com/office/drawing/2014/main" id="{3A9558C6-5109-2B54-F687-2FA96761445B}"/>
                </a:ext>
              </a:extLst>
            </p:cNvPr>
            <p:cNvGrpSpPr/>
            <p:nvPr/>
          </p:nvGrpSpPr>
          <p:grpSpPr>
            <a:xfrm>
              <a:off x="9314662" y="4876830"/>
              <a:ext cx="2585112" cy="45720"/>
              <a:chOff x="1202690" y="1488440"/>
              <a:chExt cx="2585112" cy="45720"/>
            </a:xfrm>
            <a:grpFill/>
          </p:grpSpPr>
          <p:sp>
            <p:nvSpPr>
              <p:cNvPr id="242" name="Google Shape;761;p39">
                <a:extLst>
                  <a:ext uri="{FF2B5EF4-FFF2-40B4-BE49-F238E27FC236}">
                    <a16:creationId xmlns:a16="http://schemas.microsoft.com/office/drawing/2014/main" id="{8CC533D5-4AB8-E13C-B9C7-9E1CF41F419E}"/>
                  </a:ext>
                </a:extLst>
              </p:cNvPr>
              <p:cNvSpPr/>
              <p:nvPr/>
            </p:nvSpPr>
            <p:spPr>
              <a:xfrm>
                <a:off x="120269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43" name="Google Shape;762;p39">
                <a:extLst>
                  <a:ext uri="{FF2B5EF4-FFF2-40B4-BE49-F238E27FC236}">
                    <a16:creationId xmlns:a16="http://schemas.microsoft.com/office/drawing/2014/main" id="{56D0B2A5-EE89-9D7C-8DDF-C7D1BB54E0BB}"/>
                  </a:ext>
                </a:extLst>
              </p:cNvPr>
              <p:cNvSpPr/>
              <p:nvPr/>
            </p:nvSpPr>
            <p:spPr>
              <a:xfrm>
                <a:off x="135206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44" name="Google Shape;763;p39">
                <a:extLst>
                  <a:ext uri="{FF2B5EF4-FFF2-40B4-BE49-F238E27FC236}">
                    <a16:creationId xmlns:a16="http://schemas.microsoft.com/office/drawing/2014/main" id="{86297C01-ED3A-D8AD-50C2-574895B04695}"/>
                  </a:ext>
                </a:extLst>
              </p:cNvPr>
              <p:cNvSpPr/>
              <p:nvPr/>
            </p:nvSpPr>
            <p:spPr>
              <a:xfrm>
                <a:off x="150144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45" name="Google Shape;764;p39">
                <a:extLst>
                  <a:ext uri="{FF2B5EF4-FFF2-40B4-BE49-F238E27FC236}">
                    <a16:creationId xmlns:a16="http://schemas.microsoft.com/office/drawing/2014/main" id="{3FFB1121-D340-7F27-3E05-8DAB7E86D2CE}"/>
                  </a:ext>
                </a:extLst>
              </p:cNvPr>
              <p:cNvSpPr/>
              <p:nvPr/>
            </p:nvSpPr>
            <p:spPr>
              <a:xfrm>
                <a:off x="165081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46" name="Google Shape;765;p39">
                <a:extLst>
                  <a:ext uri="{FF2B5EF4-FFF2-40B4-BE49-F238E27FC236}">
                    <a16:creationId xmlns:a16="http://schemas.microsoft.com/office/drawing/2014/main" id="{44DEC56E-B7CE-730E-0FCD-D1CC6DF064E6}"/>
                  </a:ext>
                </a:extLst>
              </p:cNvPr>
              <p:cNvSpPr/>
              <p:nvPr/>
            </p:nvSpPr>
            <p:spPr>
              <a:xfrm>
                <a:off x="180019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47" name="Google Shape;766;p39">
                <a:extLst>
                  <a:ext uri="{FF2B5EF4-FFF2-40B4-BE49-F238E27FC236}">
                    <a16:creationId xmlns:a16="http://schemas.microsoft.com/office/drawing/2014/main" id="{73564AFB-105C-5CD3-2DEE-30077CA6B034}"/>
                  </a:ext>
                </a:extLst>
              </p:cNvPr>
              <p:cNvSpPr/>
              <p:nvPr/>
            </p:nvSpPr>
            <p:spPr>
              <a:xfrm>
                <a:off x="194957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48" name="Google Shape;767;p39">
                <a:extLst>
                  <a:ext uri="{FF2B5EF4-FFF2-40B4-BE49-F238E27FC236}">
                    <a16:creationId xmlns:a16="http://schemas.microsoft.com/office/drawing/2014/main" id="{B59E57E9-69C6-0991-8A1F-2DA89F140CE8}"/>
                  </a:ext>
                </a:extLst>
              </p:cNvPr>
              <p:cNvSpPr/>
              <p:nvPr/>
            </p:nvSpPr>
            <p:spPr>
              <a:xfrm>
                <a:off x="209894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49" name="Google Shape;768;p39">
                <a:extLst>
                  <a:ext uri="{FF2B5EF4-FFF2-40B4-BE49-F238E27FC236}">
                    <a16:creationId xmlns:a16="http://schemas.microsoft.com/office/drawing/2014/main" id="{AECAFB15-A49D-29A3-E3B0-9A07D0564524}"/>
                  </a:ext>
                </a:extLst>
              </p:cNvPr>
              <p:cNvSpPr/>
              <p:nvPr/>
            </p:nvSpPr>
            <p:spPr>
              <a:xfrm>
                <a:off x="224832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50" name="Google Shape;769;p39">
                <a:extLst>
                  <a:ext uri="{FF2B5EF4-FFF2-40B4-BE49-F238E27FC236}">
                    <a16:creationId xmlns:a16="http://schemas.microsoft.com/office/drawing/2014/main" id="{BBD39C81-8A53-CB2D-AC3A-0BA942690F3C}"/>
                  </a:ext>
                </a:extLst>
              </p:cNvPr>
              <p:cNvSpPr/>
              <p:nvPr/>
            </p:nvSpPr>
            <p:spPr>
              <a:xfrm>
                <a:off x="239769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51" name="Google Shape;770;p39">
                <a:extLst>
                  <a:ext uri="{FF2B5EF4-FFF2-40B4-BE49-F238E27FC236}">
                    <a16:creationId xmlns:a16="http://schemas.microsoft.com/office/drawing/2014/main" id="{FB787425-8A0D-ADDF-BD18-8314030C1394}"/>
                  </a:ext>
                </a:extLst>
              </p:cNvPr>
              <p:cNvSpPr/>
              <p:nvPr/>
            </p:nvSpPr>
            <p:spPr>
              <a:xfrm>
                <a:off x="254707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52" name="Google Shape;771;p39">
                <a:extLst>
                  <a:ext uri="{FF2B5EF4-FFF2-40B4-BE49-F238E27FC236}">
                    <a16:creationId xmlns:a16="http://schemas.microsoft.com/office/drawing/2014/main" id="{B28EC7AA-4297-1DDE-805A-F2BB7A829F74}"/>
                  </a:ext>
                </a:extLst>
              </p:cNvPr>
              <p:cNvSpPr/>
              <p:nvPr/>
            </p:nvSpPr>
            <p:spPr>
              <a:xfrm>
                <a:off x="269645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53" name="Google Shape;772;p39">
                <a:extLst>
                  <a:ext uri="{FF2B5EF4-FFF2-40B4-BE49-F238E27FC236}">
                    <a16:creationId xmlns:a16="http://schemas.microsoft.com/office/drawing/2014/main" id="{2E021BC4-08CE-208E-E6A6-FF428EFE3B8D}"/>
                  </a:ext>
                </a:extLst>
              </p:cNvPr>
              <p:cNvSpPr/>
              <p:nvPr/>
            </p:nvSpPr>
            <p:spPr>
              <a:xfrm>
                <a:off x="284582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54" name="Google Shape;773;p39">
                <a:extLst>
                  <a:ext uri="{FF2B5EF4-FFF2-40B4-BE49-F238E27FC236}">
                    <a16:creationId xmlns:a16="http://schemas.microsoft.com/office/drawing/2014/main" id="{7920EA6D-9A7A-3EA6-E238-4943BC2B957D}"/>
                  </a:ext>
                </a:extLst>
              </p:cNvPr>
              <p:cNvSpPr/>
              <p:nvPr/>
            </p:nvSpPr>
            <p:spPr>
              <a:xfrm>
                <a:off x="299520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55" name="Google Shape;774;p39">
                <a:extLst>
                  <a:ext uri="{FF2B5EF4-FFF2-40B4-BE49-F238E27FC236}">
                    <a16:creationId xmlns:a16="http://schemas.microsoft.com/office/drawing/2014/main" id="{88D8B26D-565A-B04A-25DB-2F4F100D3497}"/>
                  </a:ext>
                </a:extLst>
              </p:cNvPr>
              <p:cNvSpPr/>
              <p:nvPr/>
            </p:nvSpPr>
            <p:spPr>
              <a:xfrm>
                <a:off x="314457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56" name="Google Shape;775;p39">
                <a:extLst>
                  <a:ext uri="{FF2B5EF4-FFF2-40B4-BE49-F238E27FC236}">
                    <a16:creationId xmlns:a16="http://schemas.microsoft.com/office/drawing/2014/main" id="{68C48FAA-25B7-8B51-D6BF-49B9D2D06C2B}"/>
                  </a:ext>
                </a:extLst>
              </p:cNvPr>
              <p:cNvSpPr/>
              <p:nvPr/>
            </p:nvSpPr>
            <p:spPr>
              <a:xfrm>
                <a:off x="329395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57" name="Google Shape;776;p39">
                <a:extLst>
                  <a:ext uri="{FF2B5EF4-FFF2-40B4-BE49-F238E27FC236}">
                    <a16:creationId xmlns:a16="http://schemas.microsoft.com/office/drawing/2014/main" id="{567AA9EE-CA51-3374-EA01-54508FAFEA05}"/>
                  </a:ext>
                </a:extLst>
              </p:cNvPr>
              <p:cNvSpPr/>
              <p:nvPr/>
            </p:nvSpPr>
            <p:spPr>
              <a:xfrm>
                <a:off x="344333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58" name="Google Shape;777;p39">
                <a:extLst>
                  <a:ext uri="{FF2B5EF4-FFF2-40B4-BE49-F238E27FC236}">
                    <a16:creationId xmlns:a16="http://schemas.microsoft.com/office/drawing/2014/main" id="{C2B30143-83FC-2BD0-B193-A6DC2303246A}"/>
                  </a:ext>
                </a:extLst>
              </p:cNvPr>
              <p:cNvSpPr/>
              <p:nvPr/>
            </p:nvSpPr>
            <p:spPr>
              <a:xfrm>
                <a:off x="359270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59" name="Google Shape;778;p39">
                <a:extLst>
                  <a:ext uri="{FF2B5EF4-FFF2-40B4-BE49-F238E27FC236}">
                    <a16:creationId xmlns:a16="http://schemas.microsoft.com/office/drawing/2014/main" id="{88AB8DB4-3CD5-84C9-DBA9-E8D81A34BE81}"/>
                  </a:ext>
                </a:extLst>
              </p:cNvPr>
              <p:cNvSpPr/>
              <p:nvPr/>
            </p:nvSpPr>
            <p:spPr>
              <a:xfrm>
                <a:off x="374208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</p:grpSp>
        <p:grpSp>
          <p:nvGrpSpPr>
            <p:cNvPr id="33" name="Google Shape;779;p39">
              <a:extLst>
                <a:ext uri="{FF2B5EF4-FFF2-40B4-BE49-F238E27FC236}">
                  <a16:creationId xmlns:a16="http://schemas.microsoft.com/office/drawing/2014/main" id="{5FF2A592-2944-3272-B59E-D5E7ED81EB99}"/>
                </a:ext>
              </a:extLst>
            </p:cNvPr>
            <p:cNvGrpSpPr/>
            <p:nvPr/>
          </p:nvGrpSpPr>
          <p:grpSpPr>
            <a:xfrm>
              <a:off x="9314662" y="5038755"/>
              <a:ext cx="2585112" cy="45720"/>
              <a:chOff x="1202690" y="1488440"/>
              <a:chExt cx="2585112" cy="45720"/>
            </a:xfrm>
            <a:grpFill/>
          </p:grpSpPr>
          <p:sp>
            <p:nvSpPr>
              <p:cNvPr id="224" name="Google Shape;780;p39">
                <a:extLst>
                  <a:ext uri="{FF2B5EF4-FFF2-40B4-BE49-F238E27FC236}">
                    <a16:creationId xmlns:a16="http://schemas.microsoft.com/office/drawing/2014/main" id="{1EFD02A1-6855-3D60-990A-6CAEE9F1141B}"/>
                  </a:ext>
                </a:extLst>
              </p:cNvPr>
              <p:cNvSpPr/>
              <p:nvPr/>
            </p:nvSpPr>
            <p:spPr>
              <a:xfrm>
                <a:off x="120269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25" name="Google Shape;781;p39">
                <a:extLst>
                  <a:ext uri="{FF2B5EF4-FFF2-40B4-BE49-F238E27FC236}">
                    <a16:creationId xmlns:a16="http://schemas.microsoft.com/office/drawing/2014/main" id="{973390AC-CFE3-8429-3A0E-DF22CA588116}"/>
                  </a:ext>
                </a:extLst>
              </p:cNvPr>
              <p:cNvSpPr/>
              <p:nvPr/>
            </p:nvSpPr>
            <p:spPr>
              <a:xfrm>
                <a:off x="135206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26" name="Google Shape;782;p39">
                <a:extLst>
                  <a:ext uri="{FF2B5EF4-FFF2-40B4-BE49-F238E27FC236}">
                    <a16:creationId xmlns:a16="http://schemas.microsoft.com/office/drawing/2014/main" id="{2F865C83-1F41-05F9-71F3-B5D00D37978C}"/>
                  </a:ext>
                </a:extLst>
              </p:cNvPr>
              <p:cNvSpPr/>
              <p:nvPr/>
            </p:nvSpPr>
            <p:spPr>
              <a:xfrm>
                <a:off x="150144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27" name="Google Shape;783;p39">
                <a:extLst>
                  <a:ext uri="{FF2B5EF4-FFF2-40B4-BE49-F238E27FC236}">
                    <a16:creationId xmlns:a16="http://schemas.microsoft.com/office/drawing/2014/main" id="{1308067E-1DEC-BF7F-1A87-F1FA25B9EE59}"/>
                  </a:ext>
                </a:extLst>
              </p:cNvPr>
              <p:cNvSpPr/>
              <p:nvPr/>
            </p:nvSpPr>
            <p:spPr>
              <a:xfrm>
                <a:off x="165081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28" name="Google Shape;784;p39">
                <a:extLst>
                  <a:ext uri="{FF2B5EF4-FFF2-40B4-BE49-F238E27FC236}">
                    <a16:creationId xmlns:a16="http://schemas.microsoft.com/office/drawing/2014/main" id="{03961492-D769-44F7-7862-0449A4B336A8}"/>
                  </a:ext>
                </a:extLst>
              </p:cNvPr>
              <p:cNvSpPr/>
              <p:nvPr/>
            </p:nvSpPr>
            <p:spPr>
              <a:xfrm>
                <a:off x="180019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29" name="Google Shape;785;p39">
                <a:extLst>
                  <a:ext uri="{FF2B5EF4-FFF2-40B4-BE49-F238E27FC236}">
                    <a16:creationId xmlns:a16="http://schemas.microsoft.com/office/drawing/2014/main" id="{0D2AB845-F503-5082-E8B3-35D1FD8726EB}"/>
                  </a:ext>
                </a:extLst>
              </p:cNvPr>
              <p:cNvSpPr/>
              <p:nvPr/>
            </p:nvSpPr>
            <p:spPr>
              <a:xfrm>
                <a:off x="194957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30" name="Google Shape;786;p39">
                <a:extLst>
                  <a:ext uri="{FF2B5EF4-FFF2-40B4-BE49-F238E27FC236}">
                    <a16:creationId xmlns:a16="http://schemas.microsoft.com/office/drawing/2014/main" id="{9737E752-3EDA-BD47-4FB7-5FC725EEB8AF}"/>
                  </a:ext>
                </a:extLst>
              </p:cNvPr>
              <p:cNvSpPr/>
              <p:nvPr/>
            </p:nvSpPr>
            <p:spPr>
              <a:xfrm>
                <a:off x="209894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31" name="Google Shape;787;p39">
                <a:extLst>
                  <a:ext uri="{FF2B5EF4-FFF2-40B4-BE49-F238E27FC236}">
                    <a16:creationId xmlns:a16="http://schemas.microsoft.com/office/drawing/2014/main" id="{3F970069-8008-7D2B-6B43-560EC9915B4A}"/>
                  </a:ext>
                </a:extLst>
              </p:cNvPr>
              <p:cNvSpPr/>
              <p:nvPr/>
            </p:nvSpPr>
            <p:spPr>
              <a:xfrm>
                <a:off x="224832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32" name="Google Shape;788;p39">
                <a:extLst>
                  <a:ext uri="{FF2B5EF4-FFF2-40B4-BE49-F238E27FC236}">
                    <a16:creationId xmlns:a16="http://schemas.microsoft.com/office/drawing/2014/main" id="{0B74CA53-08C8-AC3D-15F4-F07B2A44B6EB}"/>
                  </a:ext>
                </a:extLst>
              </p:cNvPr>
              <p:cNvSpPr/>
              <p:nvPr/>
            </p:nvSpPr>
            <p:spPr>
              <a:xfrm>
                <a:off x="239769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33" name="Google Shape;789;p39">
                <a:extLst>
                  <a:ext uri="{FF2B5EF4-FFF2-40B4-BE49-F238E27FC236}">
                    <a16:creationId xmlns:a16="http://schemas.microsoft.com/office/drawing/2014/main" id="{251BC2AF-EAC6-EA50-6747-FF990709F531}"/>
                  </a:ext>
                </a:extLst>
              </p:cNvPr>
              <p:cNvSpPr/>
              <p:nvPr/>
            </p:nvSpPr>
            <p:spPr>
              <a:xfrm>
                <a:off x="254707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34" name="Google Shape;790;p39">
                <a:extLst>
                  <a:ext uri="{FF2B5EF4-FFF2-40B4-BE49-F238E27FC236}">
                    <a16:creationId xmlns:a16="http://schemas.microsoft.com/office/drawing/2014/main" id="{F87393DF-8508-4D4F-63FE-49B64494AFE6}"/>
                  </a:ext>
                </a:extLst>
              </p:cNvPr>
              <p:cNvSpPr/>
              <p:nvPr/>
            </p:nvSpPr>
            <p:spPr>
              <a:xfrm>
                <a:off x="269645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35" name="Google Shape;791;p39">
                <a:extLst>
                  <a:ext uri="{FF2B5EF4-FFF2-40B4-BE49-F238E27FC236}">
                    <a16:creationId xmlns:a16="http://schemas.microsoft.com/office/drawing/2014/main" id="{C41E8351-CF89-04CB-84D0-F95B7166390B}"/>
                  </a:ext>
                </a:extLst>
              </p:cNvPr>
              <p:cNvSpPr/>
              <p:nvPr/>
            </p:nvSpPr>
            <p:spPr>
              <a:xfrm>
                <a:off x="284582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36" name="Google Shape;792;p39">
                <a:extLst>
                  <a:ext uri="{FF2B5EF4-FFF2-40B4-BE49-F238E27FC236}">
                    <a16:creationId xmlns:a16="http://schemas.microsoft.com/office/drawing/2014/main" id="{0BB38650-1991-86C4-C6BE-4605E2AE81EF}"/>
                  </a:ext>
                </a:extLst>
              </p:cNvPr>
              <p:cNvSpPr/>
              <p:nvPr/>
            </p:nvSpPr>
            <p:spPr>
              <a:xfrm>
                <a:off x="299520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37" name="Google Shape;793;p39">
                <a:extLst>
                  <a:ext uri="{FF2B5EF4-FFF2-40B4-BE49-F238E27FC236}">
                    <a16:creationId xmlns:a16="http://schemas.microsoft.com/office/drawing/2014/main" id="{489103B0-7906-FBBD-7FCA-F79E90039393}"/>
                  </a:ext>
                </a:extLst>
              </p:cNvPr>
              <p:cNvSpPr/>
              <p:nvPr/>
            </p:nvSpPr>
            <p:spPr>
              <a:xfrm>
                <a:off x="314457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38" name="Google Shape;794;p39">
                <a:extLst>
                  <a:ext uri="{FF2B5EF4-FFF2-40B4-BE49-F238E27FC236}">
                    <a16:creationId xmlns:a16="http://schemas.microsoft.com/office/drawing/2014/main" id="{CE7F70FC-6D0B-A665-030E-C71E2BFD32C3}"/>
                  </a:ext>
                </a:extLst>
              </p:cNvPr>
              <p:cNvSpPr/>
              <p:nvPr/>
            </p:nvSpPr>
            <p:spPr>
              <a:xfrm>
                <a:off x="329395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39" name="Google Shape;795;p39">
                <a:extLst>
                  <a:ext uri="{FF2B5EF4-FFF2-40B4-BE49-F238E27FC236}">
                    <a16:creationId xmlns:a16="http://schemas.microsoft.com/office/drawing/2014/main" id="{BAEF0447-CCC3-7D4E-9ED0-CED77496805A}"/>
                  </a:ext>
                </a:extLst>
              </p:cNvPr>
              <p:cNvSpPr/>
              <p:nvPr/>
            </p:nvSpPr>
            <p:spPr>
              <a:xfrm>
                <a:off x="344333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40" name="Google Shape;796;p39">
                <a:extLst>
                  <a:ext uri="{FF2B5EF4-FFF2-40B4-BE49-F238E27FC236}">
                    <a16:creationId xmlns:a16="http://schemas.microsoft.com/office/drawing/2014/main" id="{8836BCAA-90F1-E763-D990-063D2EBAA156}"/>
                  </a:ext>
                </a:extLst>
              </p:cNvPr>
              <p:cNvSpPr/>
              <p:nvPr/>
            </p:nvSpPr>
            <p:spPr>
              <a:xfrm>
                <a:off x="359270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41" name="Google Shape;797;p39">
                <a:extLst>
                  <a:ext uri="{FF2B5EF4-FFF2-40B4-BE49-F238E27FC236}">
                    <a16:creationId xmlns:a16="http://schemas.microsoft.com/office/drawing/2014/main" id="{6890E307-0256-C8B8-7CD7-73FBBD46BFD8}"/>
                  </a:ext>
                </a:extLst>
              </p:cNvPr>
              <p:cNvSpPr/>
              <p:nvPr/>
            </p:nvSpPr>
            <p:spPr>
              <a:xfrm>
                <a:off x="374208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</p:grpSp>
        <p:grpSp>
          <p:nvGrpSpPr>
            <p:cNvPr id="34" name="Google Shape;798;p39">
              <a:extLst>
                <a:ext uri="{FF2B5EF4-FFF2-40B4-BE49-F238E27FC236}">
                  <a16:creationId xmlns:a16="http://schemas.microsoft.com/office/drawing/2014/main" id="{4A0433D9-0E88-0054-A8E0-84D97AD36010}"/>
                </a:ext>
              </a:extLst>
            </p:cNvPr>
            <p:cNvGrpSpPr/>
            <p:nvPr/>
          </p:nvGrpSpPr>
          <p:grpSpPr>
            <a:xfrm>
              <a:off x="9314662" y="5191155"/>
              <a:ext cx="2585112" cy="45720"/>
              <a:chOff x="1202690" y="1488440"/>
              <a:chExt cx="2585112" cy="45720"/>
            </a:xfrm>
            <a:grpFill/>
          </p:grpSpPr>
          <p:sp>
            <p:nvSpPr>
              <p:cNvPr id="206" name="Google Shape;799;p39">
                <a:extLst>
                  <a:ext uri="{FF2B5EF4-FFF2-40B4-BE49-F238E27FC236}">
                    <a16:creationId xmlns:a16="http://schemas.microsoft.com/office/drawing/2014/main" id="{CA42CD06-10B5-A0D7-B929-649DDDB43160}"/>
                  </a:ext>
                </a:extLst>
              </p:cNvPr>
              <p:cNvSpPr/>
              <p:nvPr/>
            </p:nvSpPr>
            <p:spPr>
              <a:xfrm>
                <a:off x="120269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07" name="Google Shape;800;p39">
                <a:extLst>
                  <a:ext uri="{FF2B5EF4-FFF2-40B4-BE49-F238E27FC236}">
                    <a16:creationId xmlns:a16="http://schemas.microsoft.com/office/drawing/2014/main" id="{382907FA-C0D5-2144-4FF6-E9C11A1E3562}"/>
                  </a:ext>
                </a:extLst>
              </p:cNvPr>
              <p:cNvSpPr/>
              <p:nvPr/>
            </p:nvSpPr>
            <p:spPr>
              <a:xfrm>
                <a:off x="135206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08" name="Google Shape;801;p39">
                <a:extLst>
                  <a:ext uri="{FF2B5EF4-FFF2-40B4-BE49-F238E27FC236}">
                    <a16:creationId xmlns:a16="http://schemas.microsoft.com/office/drawing/2014/main" id="{970E88A0-3FCF-3626-3C8B-66FD7A9935F3}"/>
                  </a:ext>
                </a:extLst>
              </p:cNvPr>
              <p:cNvSpPr/>
              <p:nvPr/>
            </p:nvSpPr>
            <p:spPr>
              <a:xfrm>
                <a:off x="150144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09" name="Google Shape;802;p39">
                <a:extLst>
                  <a:ext uri="{FF2B5EF4-FFF2-40B4-BE49-F238E27FC236}">
                    <a16:creationId xmlns:a16="http://schemas.microsoft.com/office/drawing/2014/main" id="{37ACE2E0-8CC8-051B-8502-CCDEFE076E55}"/>
                  </a:ext>
                </a:extLst>
              </p:cNvPr>
              <p:cNvSpPr/>
              <p:nvPr/>
            </p:nvSpPr>
            <p:spPr>
              <a:xfrm>
                <a:off x="165081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10" name="Google Shape;803;p39">
                <a:extLst>
                  <a:ext uri="{FF2B5EF4-FFF2-40B4-BE49-F238E27FC236}">
                    <a16:creationId xmlns:a16="http://schemas.microsoft.com/office/drawing/2014/main" id="{BE716CD3-0C95-81BC-1ABF-3584FC44EF02}"/>
                  </a:ext>
                </a:extLst>
              </p:cNvPr>
              <p:cNvSpPr/>
              <p:nvPr/>
            </p:nvSpPr>
            <p:spPr>
              <a:xfrm>
                <a:off x="180019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11" name="Google Shape;804;p39">
                <a:extLst>
                  <a:ext uri="{FF2B5EF4-FFF2-40B4-BE49-F238E27FC236}">
                    <a16:creationId xmlns:a16="http://schemas.microsoft.com/office/drawing/2014/main" id="{2C1AFAD3-23E8-8277-ED05-87515F490A03}"/>
                  </a:ext>
                </a:extLst>
              </p:cNvPr>
              <p:cNvSpPr/>
              <p:nvPr/>
            </p:nvSpPr>
            <p:spPr>
              <a:xfrm>
                <a:off x="194957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12" name="Google Shape;805;p39">
                <a:extLst>
                  <a:ext uri="{FF2B5EF4-FFF2-40B4-BE49-F238E27FC236}">
                    <a16:creationId xmlns:a16="http://schemas.microsoft.com/office/drawing/2014/main" id="{E28C2382-62B5-32EC-B5DE-2C09A8F16AB7}"/>
                  </a:ext>
                </a:extLst>
              </p:cNvPr>
              <p:cNvSpPr/>
              <p:nvPr/>
            </p:nvSpPr>
            <p:spPr>
              <a:xfrm>
                <a:off x="209894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13" name="Google Shape;806;p39">
                <a:extLst>
                  <a:ext uri="{FF2B5EF4-FFF2-40B4-BE49-F238E27FC236}">
                    <a16:creationId xmlns:a16="http://schemas.microsoft.com/office/drawing/2014/main" id="{69C0AF70-4526-D88A-E7A3-548762FDB4DF}"/>
                  </a:ext>
                </a:extLst>
              </p:cNvPr>
              <p:cNvSpPr/>
              <p:nvPr/>
            </p:nvSpPr>
            <p:spPr>
              <a:xfrm>
                <a:off x="224832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14" name="Google Shape;807;p39">
                <a:extLst>
                  <a:ext uri="{FF2B5EF4-FFF2-40B4-BE49-F238E27FC236}">
                    <a16:creationId xmlns:a16="http://schemas.microsoft.com/office/drawing/2014/main" id="{66178D64-3B42-BB12-2459-5287007ED46C}"/>
                  </a:ext>
                </a:extLst>
              </p:cNvPr>
              <p:cNvSpPr/>
              <p:nvPr/>
            </p:nvSpPr>
            <p:spPr>
              <a:xfrm>
                <a:off x="239769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15" name="Google Shape;808;p39">
                <a:extLst>
                  <a:ext uri="{FF2B5EF4-FFF2-40B4-BE49-F238E27FC236}">
                    <a16:creationId xmlns:a16="http://schemas.microsoft.com/office/drawing/2014/main" id="{40B41BB9-80D9-3516-CEA8-AE272AFE1AA1}"/>
                  </a:ext>
                </a:extLst>
              </p:cNvPr>
              <p:cNvSpPr/>
              <p:nvPr/>
            </p:nvSpPr>
            <p:spPr>
              <a:xfrm>
                <a:off x="254707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16" name="Google Shape;809;p39">
                <a:extLst>
                  <a:ext uri="{FF2B5EF4-FFF2-40B4-BE49-F238E27FC236}">
                    <a16:creationId xmlns:a16="http://schemas.microsoft.com/office/drawing/2014/main" id="{522148C3-741A-585F-043F-4788481B1130}"/>
                  </a:ext>
                </a:extLst>
              </p:cNvPr>
              <p:cNvSpPr/>
              <p:nvPr/>
            </p:nvSpPr>
            <p:spPr>
              <a:xfrm>
                <a:off x="269645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17" name="Google Shape;810;p39">
                <a:extLst>
                  <a:ext uri="{FF2B5EF4-FFF2-40B4-BE49-F238E27FC236}">
                    <a16:creationId xmlns:a16="http://schemas.microsoft.com/office/drawing/2014/main" id="{4F3D909D-7EB2-D013-07AF-F1C090F1F087}"/>
                  </a:ext>
                </a:extLst>
              </p:cNvPr>
              <p:cNvSpPr/>
              <p:nvPr/>
            </p:nvSpPr>
            <p:spPr>
              <a:xfrm>
                <a:off x="284582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18" name="Google Shape;811;p39">
                <a:extLst>
                  <a:ext uri="{FF2B5EF4-FFF2-40B4-BE49-F238E27FC236}">
                    <a16:creationId xmlns:a16="http://schemas.microsoft.com/office/drawing/2014/main" id="{CEE5A3F8-5052-DCD7-4216-5291A293A126}"/>
                  </a:ext>
                </a:extLst>
              </p:cNvPr>
              <p:cNvSpPr/>
              <p:nvPr/>
            </p:nvSpPr>
            <p:spPr>
              <a:xfrm>
                <a:off x="299520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19" name="Google Shape;812;p39">
                <a:extLst>
                  <a:ext uri="{FF2B5EF4-FFF2-40B4-BE49-F238E27FC236}">
                    <a16:creationId xmlns:a16="http://schemas.microsoft.com/office/drawing/2014/main" id="{007BCB62-8E9A-CB6E-C0C6-D93F18BE3BFD}"/>
                  </a:ext>
                </a:extLst>
              </p:cNvPr>
              <p:cNvSpPr/>
              <p:nvPr/>
            </p:nvSpPr>
            <p:spPr>
              <a:xfrm>
                <a:off x="314457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20" name="Google Shape;813;p39">
                <a:extLst>
                  <a:ext uri="{FF2B5EF4-FFF2-40B4-BE49-F238E27FC236}">
                    <a16:creationId xmlns:a16="http://schemas.microsoft.com/office/drawing/2014/main" id="{2F592B63-85BD-9EBE-2419-38568B932756}"/>
                  </a:ext>
                </a:extLst>
              </p:cNvPr>
              <p:cNvSpPr/>
              <p:nvPr/>
            </p:nvSpPr>
            <p:spPr>
              <a:xfrm>
                <a:off x="329395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21" name="Google Shape;814;p39">
                <a:extLst>
                  <a:ext uri="{FF2B5EF4-FFF2-40B4-BE49-F238E27FC236}">
                    <a16:creationId xmlns:a16="http://schemas.microsoft.com/office/drawing/2014/main" id="{F52BA60C-70DC-CB60-AF9C-132D6B54DB9E}"/>
                  </a:ext>
                </a:extLst>
              </p:cNvPr>
              <p:cNvSpPr/>
              <p:nvPr/>
            </p:nvSpPr>
            <p:spPr>
              <a:xfrm>
                <a:off x="344333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22" name="Google Shape;815;p39">
                <a:extLst>
                  <a:ext uri="{FF2B5EF4-FFF2-40B4-BE49-F238E27FC236}">
                    <a16:creationId xmlns:a16="http://schemas.microsoft.com/office/drawing/2014/main" id="{5E807A76-7B06-69E4-34CC-743E60F5838D}"/>
                  </a:ext>
                </a:extLst>
              </p:cNvPr>
              <p:cNvSpPr/>
              <p:nvPr/>
            </p:nvSpPr>
            <p:spPr>
              <a:xfrm>
                <a:off x="359270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23" name="Google Shape;816;p39">
                <a:extLst>
                  <a:ext uri="{FF2B5EF4-FFF2-40B4-BE49-F238E27FC236}">
                    <a16:creationId xmlns:a16="http://schemas.microsoft.com/office/drawing/2014/main" id="{AC70DE19-F128-A713-9CAE-22D1D6FBF755}"/>
                  </a:ext>
                </a:extLst>
              </p:cNvPr>
              <p:cNvSpPr/>
              <p:nvPr/>
            </p:nvSpPr>
            <p:spPr>
              <a:xfrm>
                <a:off x="374208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</p:grpSp>
        <p:grpSp>
          <p:nvGrpSpPr>
            <p:cNvPr id="35" name="Google Shape;817;p39">
              <a:extLst>
                <a:ext uri="{FF2B5EF4-FFF2-40B4-BE49-F238E27FC236}">
                  <a16:creationId xmlns:a16="http://schemas.microsoft.com/office/drawing/2014/main" id="{F017243A-0259-6B7D-7013-8E7AD5AC03F3}"/>
                </a:ext>
              </a:extLst>
            </p:cNvPr>
            <p:cNvGrpSpPr/>
            <p:nvPr/>
          </p:nvGrpSpPr>
          <p:grpSpPr>
            <a:xfrm>
              <a:off x="9314662" y="5343555"/>
              <a:ext cx="2585112" cy="45720"/>
              <a:chOff x="1202690" y="1488440"/>
              <a:chExt cx="2585112" cy="45720"/>
            </a:xfrm>
            <a:grpFill/>
          </p:grpSpPr>
          <p:sp>
            <p:nvSpPr>
              <p:cNvPr id="188" name="Google Shape;818;p39">
                <a:extLst>
                  <a:ext uri="{FF2B5EF4-FFF2-40B4-BE49-F238E27FC236}">
                    <a16:creationId xmlns:a16="http://schemas.microsoft.com/office/drawing/2014/main" id="{2AFBF3D4-D36B-74F5-A689-898839D2D6A6}"/>
                  </a:ext>
                </a:extLst>
              </p:cNvPr>
              <p:cNvSpPr/>
              <p:nvPr/>
            </p:nvSpPr>
            <p:spPr>
              <a:xfrm>
                <a:off x="120269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89" name="Google Shape;819;p39">
                <a:extLst>
                  <a:ext uri="{FF2B5EF4-FFF2-40B4-BE49-F238E27FC236}">
                    <a16:creationId xmlns:a16="http://schemas.microsoft.com/office/drawing/2014/main" id="{A178EB7B-243E-FE94-DF4D-EDD10BFCA3F2}"/>
                  </a:ext>
                </a:extLst>
              </p:cNvPr>
              <p:cNvSpPr/>
              <p:nvPr/>
            </p:nvSpPr>
            <p:spPr>
              <a:xfrm>
                <a:off x="135206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90" name="Google Shape;820;p39">
                <a:extLst>
                  <a:ext uri="{FF2B5EF4-FFF2-40B4-BE49-F238E27FC236}">
                    <a16:creationId xmlns:a16="http://schemas.microsoft.com/office/drawing/2014/main" id="{7A4155A8-A158-7E45-045C-154C317734CA}"/>
                  </a:ext>
                </a:extLst>
              </p:cNvPr>
              <p:cNvSpPr/>
              <p:nvPr/>
            </p:nvSpPr>
            <p:spPr>
              <a:xfrm>
                <a:off x="150144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91" name="Google Shape;821;p39">
                <a:extLst>
                  <a:ext uri="{FF2B5EF4-FFF2-40B4-BE49-F238E27FC236}">
                    <a16:creationId xmlns:a16="http://schemas.microsoft.com/office/drawing/2014/main" id="{DFFC27FA-7D73-085A-E6D4-DE6BF18D4F28}"/>
                  </a:ext>
                </a:extLst>
              </p:cNvPr>
              <p:cNvSpPr/>
              <p:nvPr/>
            </p:nvSpPr>
            <p:spPr>
              <a:xfrm>
                <a:off x="165081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92" name="Google Shape;822;p39">
                <a:extLst>
                  <a:ext uri="{FF2B5EF4-FFF2-40B4-BE49-F238E27FC236}">
                    <a16:creationId xmlns:a16="http://schemas.microsoft.com/office/drawing/2014/main" id="{98BCEC78-0FF3-24CB-A516-CF8E5C76B768}"/>
                  </a:ext>
                </a:extLst>
              </p:cNvPr>
              <p:cNvSpPr/>
              <p:nvPr/>
            </p:nvSpPr>
            <p:spPr>
              <a:xfrm>
                <a:off x="180019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93" name="Google Shape;823;p39">
                <a:extLst>
                  <a:ext uri="{FF2B5EF4-FFF2-40B4-BE49-F238E27FC236}">
                    <a16:creationId xmlns:a16="http://schemas.microsoft.com/office/drawing/2014/main" id="{30C7082B-B952-D1CF-B223-CCF970F374D6}"/>
                  </a:ext>
                </a:extLst>
              </p:cNvPr>
              <p:cNvSpPr/>
              <p:nvPr/>
            </p:nvSpPr>
            <p:spPr>
              <a:xfrm>
                <a:off x="194957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94" name="Google Shape;824;p39">
                <a:extLst>
                  <a:ext uri="{FF2B5EF4-FFF2-40B4-BE49-F238E27FC236}">
                    <a16:creationId xmlns:a16="http://schemas.microsoft.com/office/drawing/2014/main" id="{04478AD8-DB13-DB53-6349-D9828FF6FDB0}"/>
                  </a:ext>
                </a:extLst>
              </p:cNvPr>
              <p:cNvSpPr/>
              <p:nvPr/>
            </p:nvSpPr>
            <p:spPr>
              <a:xfrm>
                <a:off x="209894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95" name="Google Shape;825;p39">
                <a:extLst>
                  <a:ext uri="{FF2B5EF4-FFF2-40B4-BE49-F238E27FC236}">
                    <a16:creationId xmlns:a16="http://schemas.microsoft.com/office/drawing/2014/main" id="{F0E074D2-00C5-46BA-D555-6195780215DC}"/>
                  </a:ext>
                </a:extLst>
              </p:cNvPr>
              <p:cNvSpPr/>
              <p:nvPr/>
            </p:nvSpPr>
            <p:spPr>
              <a:xfrm>
                <a:off x="224832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96" name="Google Shape;826;p39">
                <a:extLst>
                  <a:ext uri="{FF2B5EF4-FFF2-40B4-BE49-F238E27FC236}">
                    <a16:creationId xmlns:a16="http://schemas.microsoft.com/office/drawing/2014/main" id="{FD5AF74D-79E8-A804-925B-69FD10676CED}"/>
                  </a:ext>
                </a:extLst>
              </p:cNvPr>
              <p:cNvSpPr/>
              <p:nvPr/>
            </p:nvSpPr>
            <p:spPr>
              <a:xfrm>
                <a:off x="239769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97" name="Google Shape;827;p39">
                <a:extLst>
                  <a:ext uri="{FF2B5EF4-FFF2-40B4-BE49-F238E27FC236}">
                    <a16:creationId xmlns:a16="http://schemas.microsoft.com/office/drawing/2014/main" id="{BA3C90B6-19C7-A937-D687-FE5EE64144DA}"/>
                  </a:ext>
                </a:extLst>
              </p:cNvPr>
              <p:cNvSpPr/>
              <p:nvPr/>
            </p:nvSpPr>
            <p:spPr>
              <a:xfrm>
                <a:off x="254707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98" name="Google Shape;828;p39">
                <a:extLst>
                  <a:ext uri="{FF2B5EF4-FFF2-40B4-BE49-F238E27FC236}">
                    <a16:creationId xmlns:a16="http://schemas.microsoft.com/office/drawing/2014/main" id="{512BBADF-C893-A4A3-DF8F-EE0A09593513}"/>
                  </a:ext>
                </a:extLst>
              </p:cNvPr>
              <p:cNvSpPr/>
              <p:nvPr/>
            </p:nvSpPr>
            <p:spPr>
              <a:xfrm>
                <a:off x="269645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99" name="Google Shape;829;p39">
                <a:extLst>
                  <a:ext uri="{FF2B5EF4-FFF2-40B4-BE49-F238E27FC236}">
                    <a16:creationId xmlns:a16="http://schemas.microsoft.com/office/drawing/2014/main" id="{66DED7E7-A5E0-2C40-B0D7-B24644B5BF04}"/>
                  </a:ext>
                </a:extLst>
              </p:cNvPr>
              <p:cNvSpPr/>
              <p:nvPr/>
            </p:nvSpPr>
            <p:spPr>
              <a:xfrm>
                <a:off x="284582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00" name="Google Shape;830;p39">
                <a:extLst>
                  <a:ext uri="{FF2B5EF4-FFF2-40B4-BE49-F238E27FC236}">
                    <a16:creationId xmlns:a16="http://schemas.microsoft.com/office/drawing/2014/main" id="{D07455C0-694A-D5BA-B047-7984BB45CC79}"/>
                  </a:ext>
                </a:extLst>
              </p:cNvPr>
              <p:cNvSpPr/>
              <p:nvPr/>
            </p:nvSpPr>
            <p:spPr>
              <a:xfrm>
                <a:off x="299520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01" name="Google Shape;831;p39">
                <a:extLst>
                  <a:ext uri="{FF2B5EF4-FFF2-40B4-BE49-F238E27FC236}">
                    <a16:creationId xmlns:a16="http://schemas.microsoft.com/office/drawing/2014/main" id="{27FF9CE7-B0C9-EB2A-B498-231EC8E7634A}"/>
                  </a:ext>
                </a:extLst>
              </p:cNvPr>
              <p:cNvSpPr/>
              <p:nvPr/>
            </p:nvSpPr>
            <p:spPr>
              <a:xfrm>
                <a:off x="314457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02" name="Google Shape;832;p39">
                <a:extLst>
                  <a:ext uri="{FF2B5EF4-FFF2-40B4-BE49-F238E27FC236}">
                    <a16:creationId xmlns:a16="http://schemas.microsoft.com/office/drawing/2014/main" id="{3AB762AD-F9FF-107B-0B8F-19A82274663E}"/>
                  </a:ext>
                </a:extLst>
              </p:cNvPr>
              <p:cNvSpPr/>
              <p:nvPr/>
            </p:nvSpPr>
            <p:spPr>
              <a:xfrm>
                <a:off x="329395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03" name="Google Shape;833;p39">
                <a:extLst>
                  <a:ext uri="{FF2B5EF4-FFF2-40B4-BE49-F238E27FC236}">
                    <a16:creationId xmlns:a16="http://schemas.microsoft.com/office/drawing/2014/main" id="{1BCA4762-3233-2242-B38F-97D351C7462B}"/>
                  </a:ext>
                </a:extLst>
              </p:cNvPr>
              <p:cNvSpPr/>
              <p:nvPr/>
            </p:nvSpPr>
            <p:spPr>
              <a:xfrm>
                <a:off x="344333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04" name="Google Shape;834;p39">
                <a:extLst>
                  <a:ext uri="{FF2B5EF4-FFF2-40B4-BE49-F238E27FC236}">
                    <a16:creationId xmlns:a16="http://schemas.microsoft.com/office/drawing/2014/main" id="{F2157D29-CDD0-B7FC-DB52-6268FE105B2C}"/>
                  </a:ext>
                </a:extLst>
              </p:cNvPr>
              <p:cNvSpPr/>
              <p:nvPr/>
            </p:nvSpPr>
            <p:spPr>
              <a:xfrm>
                <a:off x="359270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05" name="Google Shape;835;p39">
                <a:extLst>
                  <a:ext uri="{FF2B5EF4-FFF2-40B4-BE49-F238E27FC236}">
                    <a16:creationId xmlns:a16="http://schemas.microsoft.com/office/drawing/2014/main" id="{5AE81580-7F5D-E252-667E-78E57FF56D79}"/>
                  </a:ext>
                </a:extLst>
              </p:cNvPr>
              <p:cNvSpPr/>
              <p:nvPr/>
            </p:nvSpPr>
            <p:spPr>
              <a:xfrm>
                <a:off x="374208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</p:grpSp>
        <p:grpSp>
          <p:nvGrpSpPr>
            <p:cNvPr id="36" name="Google Shape;836;p39">
              <a:extLst>
                <a:ext uri="{FF2B5EF4-FFF2-40B4-BE49-F238E27FC236}">
                  <a16:creationId xmlns:a16="http://schemas.microsoft.com/office/drawing/2014/main" id="{44244664-2DB0-FCF1-30B9-25345324F77B}"/>
                </a:ext>
              </a:extLst>
            </p:cNvPr>
            <p:cNvGrpSpPr/>
            <p:nvPr/>
          </p:nvGrpSpPr>
          <p:grpSpPr>
            <a:xfrm>
              <a:off x="9314662" y="5495955"/>
              <a:ext cx="2585112" cy="45720"/>
              <a:chOff x="1202690" y="1488440"/>
              <a:chExt cx="2585112" cy="45720"/>
            </a:xfrm>
            <a:grpFill/>
          </p:grpSpPr>
          <p:sp>
            <p:nvSpPr>
              <p:cNvPr id="170" name="Google Shape;837;p39">
                <a:extLst>
                  <a:ext uri="{FF2B5EF4-FFF2-40B4-BE49-F238E27FC236}">
                    <a16:creationId xmlns:a16="http://schemas.microsoft.com/office/drawing/2014/main" id="{DAE194D3-31F1-6EB5-2FD8-F11BEB6CA399}"/>
                  </a:ext>
                </a:extLst>
              </p:cNvPr>
              <p:cNvSpPr/>
              <p:nvPr/>
            </p:nvSpPr>
            <p:spPr>
              <a:xfrm>
                <a:off x="120269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71" name="Google Shape;838;p39">
                <a:extLst>
                  <a:ext uri="{FF2B5EF4-FFF2-40B4-BE49-F238E27FC236}">
                    <a16:creationId xmlns:a16="http://schemas.microsoft.com/office/drawing/2014/main" id="{DA86D27A-E4C4-C848-45B7-A1ABB3B0256A}"/>
                  </a:ext>
                </a:extLst>
              </p:cNvPr>
              <p:cNvSpPr/>
              <p:nvPr/>
            </p:nvSpPr>
            <p:spPr>
              <a:xfrm>
                <a:off x="135206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72" name="Google Shape;839;p39">
                <a:extLst>
                  <a:ext uri="{FF2B5EF4-FFF2-40B4-BE49-F238E27FC236}">
                    <a16:creationId xmlns:a16="http://schemas.microsoft.com/office/drawing/2014/main" id="{3CAF897C-0B59-DD0B-A05D-B000E10B270D}"/>
                  </a:ext>
                </a:extLst>
              </p:cNvPr>
              <p:cNvSpPr/>
              <p:nvPr/>
            </p:nvSpPr>
            <p:spPr>
              <a:xfrm>
                <a:off x="150144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73" name="Google Shape;840;p39">
                <a:extLst>
                  <a:ext uri="{FF2B5EF4-FFF2-40B4-BE49-F238E27FC236}">
                    <a16:creationId xmlns:a16="http://schemas.microsoft.com/office/drawing/2014/main" id="{87F0D47F-E399-3AA4-8311-675DC15C0CF8}"/>
                  </a:ext>
                </a:extLst>
              </p:cNvPr>
              <p:cNvSpPr/>
              <p:nvPr/>
            </p:nvSpPr>
            <p:spPr>
              <a:xfrm>
                <a:off x="165081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74" name="Google Shape;841;p39">
                <a:extLst>
                  <a:ext uri="{FF2B5EF4-FFF2-40B4-BE49-F238E27FC236}">
                    <a16:creationId xmlns:a16="http://schemas.microsoft.com/office/drawing/2014/main" id="{3D9C70F0-7504-2AE8-68EC-87015716C7F5}"/>
                  </a:ext>
                </a:extLst>
              </p:cNvPr>
              <p:cNvSpPr/>
              <p:nvPr/>
            </p:nvSpPr>
            <p:spPr>
              <a:xfrm>
                <a:off x="180019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75" name="Google Shape;842;p39">
                <a:extLst>
                  <a:ext uri="{FF2B5EF4-FFF2-40B4-BE49-F238E27FC236}">
                    <a16:creationId xmlns:a16="http://schemas.microsoft.com/office/drawing/2014/main" id="{584B833A-BE8B-A749-1786-61A30DABA778}"/>
                  </a:ext>
                </a:extLst>
              </p:cNvPr>
              <p:cNvSpPr/>
              <p:nvPr/>
            </p:nvSpPr>
            <p:spPr>
              <a:xfrm>
                <a:off x="194957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76" name="Google Shape;843;p39">
                <a:extLst>
                  <a:ext uri="{FF2B5EF4-FFF2-40B4-BE49-F238E27FC236}">
                    <a16:creationId xmlns:a16="http://schemas.microsoft.com/office/drawing/2014/main" id="{6AF2D40F-D859-F204-1C3E-E48D63EABBF4}"/>
                  </a:ext>
                </a:extLst>
              </p:cNvPr>
              <p:cNvSpPr/>
              <p:nvPr/>
            </p:nvSpPr>
            <p:spPr>
              <a:xfrm>
                <a:off x="209894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77" name="Google Shape;844;p39">
                <a:extLst>
                  <a:ext uri="{FF2B5EF4-FFF2-40B4-BE49-F238E27FC236}">
                    <a16:creationId xmlns:a16="http://schemas.microsoft.com/office/drawing/2014/main" id="{CAE368D7-2FE9-783C-65D3-AC92A625EB0B}"/>
                  </a:ext>
                </a:extLst>
              </p:cNvPr>
              <p:cNvSpPr/>
              <p:nvPr/>
            </p:nvSpPr>
            <p:spPr>
              <a:xfrm>
                <a:off x="224832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78" name="Google Shape;845;p39">
                <a:extLst>
                  <a:ext uri="{FF2B5EF4-FFF2-40B4-BE49-F238E27FC236}">
                    <a16:creationId xmlns:a16="http://schemas.microsoft.com/office/drawing/2014/main" id="{FE28BDAF-FF02-C784-BED6-0F397F87359C}"/>
                  </a:ext>
                </a:extLst>
              </p:cNvPr>
              <p:cNvSpPr/>
              <p:nvPr/>
            </p:nvSpPr>
            <p:spPr>
              <a:xfrm>
                <a:off x="239769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79" name="Google Shape;846;p39">
                <a:extLst>
                  <a:ext uri="{FF2B5EF4-FFF2-40B4-BE49-F238E27FC236}">
                    <a16:creationId xmlns:a16="http://schemas.microsoft.com/office/drawing/2014/main" id="{9E08F911-E326-29ED-EECE-39467012C2EC}"/>
                  </a:ext>
                </a:extLst>
              </p:cNvPr>
              <p:cNvSpPr/>
              <p:nvPr/>
            </p:nvSpPr>
            <p:spPr>
              <a:xfrm>
                <a:off x="254707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80" name="Google Shape;847;p39">
                <a:extLst>
                  <a:ext uri="{FF2B5EF4-FFF2-40B4-BE49-F238E27FC236}">
                    <a16:creationId xmlns:a16="http://schemas.microsoft.com/office/drawing/2014/main" id="{0EDDCC92-63B8-06D1-A2FC-864F227B0581}"/>
                  </a:ext>
                </a:extLst>
              </p:cNvPr>
              <p:cNvSpPr/>
              <p:nvPr/>
            </p:nvSpPr>
            <p:spPr>
              <a:xfrm>
                <a:off x="269645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81" name="Google Shape;848;p39">
                <a:extLst>
                  <a:ext uri="{FF2B5EF4-FFF2-40B4-BE49-F238E27FC236}">
                    <a16:creationId xmlns:a16="http://schemas.microsoft.com/office/drawing/2014/main" id="{1480DED1-D682-6FDD-CEAB-63E7EEB4F866}"/>
                  </a:ext>
                </a:extLst>
              </p:cNvPr>
              <p:cNvSpPr/>
              <p:nvPr/>
            </p:nvSpPr>
            <p:spPr>
              <a:xfrm>
                <a:off x="284582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82" name="Google Shape;849;p39">
                <a:extLst>
                  <a:ext uri="{FF2B5EF4-FFF2-40B4-BE49-F238E27FC236}">
                    <a16:creationId xmlns:a16="http://schemas.microsoft.com/office/drawing/2014/main" id="{61BAE6AB-7F3B-490B-5483-31BEB07A791A}"/>
                  </a:ext>
                </a:extLst>
              </p:cNvPr>
              <p:cNvSpPr/>
              <p:nvPr/>
            </p:nvSpPr>
            <p:spPr>
              <a:xfrm>
                <a:off x="299520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83" name="Google Shape;850;p39">
                <a:extLst>
                  <a:ext uri="{FF2B5EF4-FFF2-40B4-BE49-F238E27FC236}">
                    <a16:creationId xmlns:a16="http://schemas.microsoft.com/office/drawing/2014/main" id="{B21F278A-B92C-280C-310A-0EFE7FB9D23A}"/>
                  </a:ext>
                </a:extLst>
              </p:cNvPr>
              <p:cNvSpPr/>
              <p:nvPr/>
            </p:nvSpPr>
            <p:spPr>
              <a:xfrm>
                <a:off x="314457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84" name="Google Shape;851;p39">
                <a:extLst>
                  <a:ext uri="{FF2B5EF4-FFF2-40B4-BE49-F238E27FC236}">
                    <a16:creationId xmlns:a16="http://schemas.microsoft.com/office/drawing/2014/main" id="{2F60EFC2-3AAF-0881-4E60-D7D1486F543D}"/>
                  </a:ext>
                </a:extLst>
              </p:cNvPr>
              <p:cNvSpPr/>
              <p:nvPr/>
            </p:nvSpPr>
            <p:spPr>
              <a:xfrm>
                <a:off x="329395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85" name="Google Shape;852;p39">
                <a:extLst>
                  <a:ext uri="{FF2B5EF4-FFF2-40B4-BE49-F238E27FC236}">
                    <a16:creationId xmlns:a16="http://schemas.microsoft.com/office/drawing/2014/main" id="{54882864-1750-6A5D-EBE2-55FC1C94F076}"/>
                  </a:ext>
                </a:extLst>
              </p:cNvPr>
              <p:cNvSpPr/>
              <p:nvPr/>
            </p:nvSpPr>
            <p:spPr>
              <a:xfrm>
                <a:off x="344333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86" name="Google Shape;853;p39">
                <a:extLst>
                  <a:ext uri="{FF2B5EF4-FFF2-40B4-BE49-F238E27FC236}">
                    <a16:creationId xmlns:a16="http://schemas.microsoft.com/office/drawing/2014/main" id="{04731896-AF3D-6C3D-D6E2-6D2992A88078}"/>
                  </a:ext>
                </a:extLst>
              </p:cNvPr>
              <p:cNvSpPr/>
              <p:nvPr/>
            </p:nvSpPr>
            <p:spPr>
              <a:xfrm>
                <a:off x="359270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87" name="Google Shape;854;p39">
                <a:extLst>
                  <a:ext uri="{FF2B5EF4-FFF2-40B4-BE49-F238E27FC236}">
                    <a16:creationId xmlns:a16="http://schemas.microsoft.com/office/drawing/2014/main" id="{2DA865F7-D228-6FCA-BE12-F9D2F84830B3}"/>
                  </a:ext>
                </a:extLst>
              </p:cNvPr>
              <p:cNvSpPr/>
              <p:nvPr/>
            </p:nvSpPr>
            <p:spPr>
              <a:xfrm>
                <a:off x="374208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</p:grpSp>
        <p:grpSp>
          <p:nvGrpSpPr>
            <p:cNvPr id="37" name="Google Shape;855;p39">
              <a:extLst>
                <a:ext uri="{FF2B5EF4-FFF2-40B4-BE49-F238E27FC236}">
                  <a16:creationId xmlns:a16="http://schemas.microsoft.com/office/drawing/2014/main" id="{601676E8-7709-0A12-8D17-83B345A74FE1}"/>
                </a:ext>
              </a:extLst>
            </p:cNvPr>
            <p:cNvGrpSpPr/>
            <p:nvPr/>
          </p:nvGrpSpPr>
          <p:grpSpPr>
            <a:xfrm>
              <a:off x="9314662" y="5648355"/>
              <a:ext cx="2585112" cy="45720"/>
              <a:chOff x="1202690" y="1488440"/>
              <a:chExt cx="2585112" cy="45720"/>
            </a:xfrm>
            <a:grpFill/>
          </p:grpSpPr>
          <p:sp>
            <p:nvSpPr>
              <p:cNvPr id="152" name="Google Shape;856;p39">
                <a:extLst>
                  <a:ext uri="{FF2B5EF4-FFF2-40B4-BE49-F238E27FC236}">
                    <a16:creationId xmlns:a16="http://schemas.microsoft.com/office/drawing/2014/main" id="{193AFDA9-9458-5A7C-1F7D-93427A4BE614}"/>
                  </a:ext>
                </a:extLst>
              </p:cNvPr>
              <p:cNvSpPr/>
              <p:nvPr/>
            </p:nvSpPr>
            <p:spPr>
              <a:xfrm>
                <a:off x="120269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53" name="Google Shape;857;p39">
                <a:extLst>
                  <a:ext uri="{FF2B5EF4-FFF2-40B4-BE49-F238E27FC236}">
                    <a16:creationId xmlns:a16="http://schemas.microsoft.com/office/drawing/2014/main" id="{CAD77EC3-1720-57D0-BE1E-76BE023627C8}"/>
                  </a:ext>
                </a:extLst>
              </p:cNvPr>
              <p:cNvSpPr/>
              <p:nvPr/>
            </p:nvSpPr>
            <p:spPr>
              <a:xfrm>
                <a:off x="135206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54" name="Google Shape;858;p39">
                <a:extLst>
                  <a:ext uri="{FF2B5EF4-FFF2-40B4-BE49-F238E27FC236}">
                    <a16:creationId xmlns:a16="http://schemas.microsoft.com/office/drawing/2014/main" id="{7908AC03-2CD6-CB0F-2E51-5D32BF670E51}"/>
                  </a:ext>
                </a:extLst>
              </p:cNvPr>
              <p:cNvSpPr/>
              <p:nvPr/>
            </p:nvSpPr>
            <p:spPr>
              <a:xfrm>
                <a:off x="150144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55" name="Google Shape;859;p39">
                <a:extLst>
                  <a:ext uri="{FF2B5EF4-FFF2-40B4-BE49-F238E27FC236}">
                    <a16:creationId xmlns:a16="http://schemas.microsoft.com/office/drawing/2014/main" id="{4003CC22-BECF-2D72-7035-3C86AE988F11}"/>
                  </a:ext>
                </a:extLst>
              </p:cNvPr>
              <p:cNvSpPr/>
              <p:nvPr/>
            </p:nvSpPr>
            <p:spPr>
              <a:xfrm>
                <a:off x="165081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56" name="Google Shape;860;p39">
                <a:extLst>
                  <a:ext uri="{FF2B5EF4-FFF2-40B4-BE49-F238E27FC236}">
                    <a16:creationId xmlns:a16="http://schemas.microsoft.com/office/drawing/2014/main" id="{E3919D41-0BCB-54A5-3A12-DE1ED05FECB3}"/>
                  </a:ext>
                </a:extLst>
              </p:cNvPr>
              <p:cNvSpPr/>
              <p:nvPr/>
            </p:nvSpPr>
            <p:spPr>
              <a:xfrm>
                <a:off x="180019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57" name="Google Shape;861;p39">
                <a:extLst>
                  <a:ext uri="{FF2B5EF4-FFF2-40B4-BE49-F238E27FC236}">
                    <a16:creationId xmlns:a16="http://schemas.microsoft.com/office/drawing/2014/main" id="{C64D10FF-43D1-14F8-D028-62C763008E55}"/>
                  </a:ext>
                </a:extLst>
              </p:cNvPr>
              <p:cNvSpPr/>
              <p:nvPr/>
            </p:nvSpPr>
            <p:spPr>
              <a:xfrm>
                <a:off x="194957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58" name="Google Shape;862;p39">
                <a:extLst>
                  <a:ext uri="{FF2B5EF4-FFF2-40B4-BE49-F238E27FC236}">
                    <a16:creationId xmlns:a16="http://schemas.microsoft.com/office/drawing/2014/main" id="{A6AC60F2-31C8-DD31-BFE4-3792EED05290}"/>
                  </a:ext>
                </a:extLst>
              </p:cNvPr>
              <p:cNvSpPr/>
              <p:nvPr/>
            </p:nvSpPr>
            <p:spPr>
              <a:xfrm>
                <a:off x="209894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59" name="Google Shape;863;p39">
                <a:extLst>
                  <a:ext uri="{FF2B5EF4-FFF2-40B4-BE49-F238E27FC236}">
                    <a16:creationId xmlns:a16="http://schemas.microsoft.com/office/drawing/2014/main" id="{8770DD68-A6EF-B2A2-96F1-C77D19652977}"/>
                  </a:ext>
                </a:extLst>
              </p:cNvPr>
              <p:cNvSpPr/>
              <p:nvPr/>
            </p:nvSpPr>
            <p:spPr>
              <a:xfrm>
                <a:off x="224832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60" name="Google Shape;864;p39">
                <a:extLst>
                  <a:ext uri="{FF2B5EF4-FFF2-40B4-BE49-F238E27FC236}">
                    <a16:creationId xmlns:a16="http://schemas.microsoft.com/office/drawing/2014/main" id="{23A16307-1743-F7EE-0DDB-D1AACDFDE532}"/>
                  </a:ext>
                </a:extLst>
              </p:cNvPr>
              <p:cNvSpPr/>
              <p:nvPr/>
            </p:nvSpPr>
            <p:spPr>
              <a:xfrm>
                <a:off x="239769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61" name="Google Shape;865;p39">
                <a:extLst>
                  <a:ext uri="{FF2B5EF4-FFF2-40B4-BE49-F238E27FC236}">
                    <a16:creationId xmlns:a16="http://schemas.microsoft.com/office/drawing/2014/main" id="{E0C1DC09-71BC-8596-93C5-DAD2B43EA196}"/>
                  </a:ext>
                </a:extLst>
              </p:cNvPr>
              <p:cNvSpPr/>
              <p:nvPr/>
            </p:nvSpPr>
            <p:spPr>
              <a:xfrm>
                <a:off x="254707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62" name="Google Shape;866;p39">
                <a:extLst>
                  <a:ext uri="{FF2B5EF4-FFF2-40B4-BE49-F238E27FC236}">
                    <a16:creationId xmlns:a16="http://schemas.microsoft.com/office/drawing/2014/main" id="{53F472FB-7D96-342F-D249-C8EE28C04D0C}"/>
                  </a:ext>
                </a:extLst>
              </p:cNvPr>
              <p:cNvSpPr/>
              <p:nvPr/>
            </p:nvSpPr>
            <p:spPr>
              <a:xfrm>
                <a:off x="269645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63" name="Google Shape;867;p39">
                <a:extLst>
                  <a:ext uri="{FF2B5EF4-FFF2-40B4-BE49-F238E27FC236}">
                    <a16:creationId xmlns:a16="http://schemas.microsoft.com/office/drawing/2014/main" id="{B31F28FA-EEC5-D215-C3ED-7FC7FC61F763}"/>
                  </a:ext>
                </a:extLst>
              </p:cNvPr>
              <p:cNvSpPr/>
              <p:nvPr/>
            </p:nvSpPr>
            <p:spPr>
              <a:xfrm>
                <a:off x="284582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64" name="Google Shape;868;p39">
                <a:extLst>
                  <a:ext uri="{FF2B5EF4-FFF2-40B4-BE49-F238E27FC236}">
                    <a16:creationId xmlns:a16="http://schemas.microsoft.com/office/drawing/2014/main" id="{9F7BE0A0-8508-32C7-1571-E38DCE715D0A}"/>
                  </a:ext>
                </a:extLst>
              </p:cNvPr>
              <p:cNvSpPr/>
              <p:nvPr/>
            </p:nvSpPr>
            <p:spPr>
              <a:xfrm>
                <a:off x="299520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65" name="Google Shape;869;p39">
                <a:extLst>
                  <a:ext uri="{FF2B5EF4-FFF2-40B4-BE49-F238E27FC236}">
                    <a16:creationId xmlns:a16="http://schemas.microsoft.com/office/drawing/2014/main" id="{3374D6D4-F3FE-EAEB-4634-F1A36905AC10}"/>
                  </a:ext>
                </a:extLst>
              </p:cNvPr>
              <p:cNvSpPr/>
              <p:nvPr/>
            </p:nvSpPr>
            <p:spPr>
              <a:xfrm>
                <a:off x="314457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66" name="Google Shape;870;p39">
                <a:extLst>
                  <a:ext uri="{FF2B5EF4-FFF2-40B4-BE49-F238E27FC236}">
                    <a16:creationId xmlns:a16="http://schemas.microsoft.com/office/drawing/2014/main" id="{55AE4C45-E181-BDD2-D9DB-65F80A21E8C3}"/>
                  </a:ext>
                </a:extLst>
              </p:cNvPr>
              <p:cNvSpPr/>
              <p:nvPr/>
            </p:nvSpPr>
            <p:spPr>
              <a:xfrm>
                <a:off x="329395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67" name="Google Shape;871;p39">
                <a:extLst>
                  <a:ext uri="{FF2B5EF4-FFF2-40B4-BE49-F238E27FC236}">
                    <a16:creationId xmlns:a16="http://schemas.microsoft.com/office/drawing/2014/main" id="{2E6A73D2-E262-599B-797B-D2BE03D77D0F}"/>
                  </a:ext>
                </a:extLst>
              </p:cNvPr>
              <p:cNvSpPr/>
              <p:nvPr/>
            </p:nvSpPr>
            <p:spPr>
              <a:xfrm>
                <a:off x="344333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68" name="Google Shape;872;p39">
                <a:extLst>
                  <a:ext uri="{FF2B5EF4-FFF2-40B4-BE49-F238E27FC236}">
                    <a16:creationId xmlns:a16="http://schemas.microsoft.com/office/drawing/2014/main" id="{A93B16C1-0E79-9188-FF0D-8D770C51C1C4}"/>
                  </a:ext>
                </a:extLst>
              </p:cNvPr>
              <p:cNvSpPr/>
              <p:nvPr/>
            </p:nvSpPr>
            <p:spPr>
              <a:xfrm>
                <a:off x="359270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69" name="Google Shape;873;p39">
                <a:extLst>
                  <a:ext uri="{FF2B5EF4-FFF2-40B4-BE49-F238E27FC236}">
                    <a16:creationId xmlns:a16="http://schemas.microsoft.com/office/drawing/2014/main" id="{06C0DFF7-A9C5-D249-B33F-D8F88276B4CE}"/>
                  </a:ext>
                </a:extLst>
              </p:cNvPr>
              <p:cNvSpPr/>
              <p:nvPr/>
            </p:nvSpPr>
            <p:spPr>
              <a:xfrm>
                <a:off x="374208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</p:grpSp>
        <p:grpSp>
          <p:nvGrpSpPr>
            <p:cNvPr id="38" name="Google Shape;874;p39">
              <a:extLst>
                <a:ext uri="{FF2B5EF4-FFF2-40B4-BE49-F238E27FC236}">
                  <a16:creationId xmlns:a16="http://schemas.microsoft.com/office/drawing/2014/main" id="{4C4D290C-8B60-E3FF-5B8B-BD1EEC1C2F44}"/>
                </a:ext>
              </a:extLst>
            </p:cNvPr>
            <p:cNvGrpSpPr/>
            <p:nvPr/>
          </p:nvGrpSpPr>
          <p:grpSpPr>
            <a:xfrm>
              <a:off x="9314662" y="5800755"/>
              <a:ext cx="2585112" cy="45720"/>
              <a:chOff x="1202690" y="1488440"/>
              <a:chExt cx="2585112" cy="45720"/>
            </a:xfrm>
            <a:grpFill/>
          </p:grpSpPr>
          <p:sp>
            <p:nvSpPr>
              <p:cNvPr id="134" name="Google Shape;875;p39">
                <a:extLst>
                  <a:ext uri="{FF2B5EF4-FFF2-40B4-BE49-F238E27FC236}">
                    <a16:creationId xmlns:a16="http://schemas.microsoft.com/office/drawing/2014/main" id="{A599C12D-3FEC-547E-A8C5-F64D85C645CE}"/>
                  </a:ext>
                </a:extLst>
              </p:cNvPr>
              <p:cNvSpPr/>
              <p:nvPr/>
            </p:nvSpPr>
            <p:spPr>
              <a:xfrm>
                <a:off x="120269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35" name="Google Shape;876;p39">
                <a:extLst>
                  <a:ext uri="{FF2B5EF4-FFF2-40B4-BE49-F238E27FC236}">
                    <a16:creationId xmlns:a16="http://schemas.microsoft.com/office/drawing/2014/main" id="{4C3A2658-AC7C-7647-0BD7-1C76B6581F64}"/>
                  </a:ext>
                </a:extLst>
              </p:cNvPr>
              <p:cNvSpPr/>
              <p:nvPr/>
            </p:nvSpPr>
            <p:spPr>
              <a:xfrm>
                <a:off x="135206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36" name="Google Shape;877;p39">
                <a:extLst>
                  <a:ext uri="{FF2B5EF4-FFF2-40B4-BE49-F238E27FC236}">
                    <a16:creationId xmlns:a16="http://schemas.microsoft.com/office/drawing/2014/main" id="{A52FB6F9-1D38-423E-C167-992054A0B325}"/>
                  </a:ext>
                </a:extLst>
              </p:cNvPr>
              <p:cNvSpPr/>
              <p:nvPr/>
            </p:nvSpPr>
            <p:spPr>
              <a:xfrm>
                <a:off x="150144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37" name="Google Shape;878;p39">
                <a:extLst>
                  <a:ext uri="{FF2B5EF4-FFF2-40B4-BE49-F238E27FC236}">
                    <a16:creationId xmlns:a16="http://schemas.microsoft.com/office/drawing/2014/main" id="{AEE2D728-CF84-2C0A-F091-FCE81C1DA07D}"/>
                  </a:ext>
                </a:extLst>
              </p:cNvPr>
              <p:cNvSpPr/>
              <p:nvPr/>
            </p:nvSpPr>
            <p:spPr>
              <a:xfrm>
                <a:off x="165081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38" name="Google Shape;879;p39">
                <a:extLst>
                  <a:ext uri="{FF2B5EF4-FFF2-40B4-BE49-F238E27FC236}">
                    <a16:creationId xmlns:a16="http://schemas.microsoft.com/office/drawing/2014/main" id="{B7F4F36D-B3DB-87B3-B875-A1E0C1678E44}"/>
                  </a:ext>
                </a:extLst>
              </p:cNvPr>
              <p:cNvSpPr/>
              <p:nvPr/>
            </p:nvSpPr>
            <p:spPr>
              <a:xfrm>
                <a:off x="180019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39" name="Google Shape;880;p39">
                <a:extLst>
                  <a:ext uri="{FF2B5EF4-FFF2-40B4-BE49-F238E27FC236}">
                    <a16:creationId xmlns:a16="http://schemas.microsoft.com/office/drawing/2014/main" id="{4C7D059B-E78B-1E8D-456A-B7083A40969C}"/>
                  </a:ext>
                </a:extLst>
              </p:cNvPr>
              <p:cNvSpPr/>
              <p:nvPr/>
            </p:nvSpPr>
            <p:spPr>
              <a:xfrm>
                <a:off x="194957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40" name="Google Shape;881;p39">
                <a:extLst>
                  <a:ext uri="{FF2B5EF4-FFF2-40B4-BE49-F238E27FC236}">
                    <a16:creationId xmlns:a16="http://schemas.microsoft.com/office/drawing/2014/main" id="{11AD914E-E24A-12BF-3470-44562DFB929F}"/>
                  </a:ext>
                </a:extLst>
              </p:cNvPr>
              <p:cNvSpPr/>
              <p:nvPr/>
            </p:nvSpPr>
            <p:spPr>
              <a:xfrm>
                <a:off x="209894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41" name="Google Shape;882;p39">
                <a:extLst>
                  <a:ext uri="{FF2B5EF4-FFF2-40B4-BE49-F238E27FC236}">
                    <a16:creationId xmlns:a16="http://schemas.microsoft.com/office/drawing/2014/main" id="{C8DAFC90-0F2E-A553-FA3B-8189C95D352C}"/>
                  </a:ext>
                </a:extLst>
              </p:cNvPr>
              <p:cNvSpPr/>
              <p:nvPr/>
            </p:nvSpPr>
            <p:spPr>
              <a:xfrm>
                <a:off x="224832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42" name="Google Shape;883;p39">
                <a:extLst>
                  <a:ext uri="{FF2B5EF4-FFF2-40B4-BE49-F238E27FC236}">
                    <a16:creationId xmlns:a16="http://schemas.microsoft.com/office/drawing/2014/main" id="{B86AE558-EBAF-87C0-1067-6A433607929E}"/>
                  </a:ext>
                </a:extLst>
              </p:cNvPr>
              <p:cNvSpPr/>
              <p:nvPr/>
            </p:nvSpPr>
            <p:spPr>
              <a:xfrm>
                <a:off x="239769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43" name="Google Shape;884;p39">
                <a:extLst>
                  <a:ext uri="{FF2B5EF4-FFF2-40B4-BE49-F238E27FC236}">
                    <a16:creationId xmlns:a16="http://schemas.microsoft.com/office/drawing/2014/main" id="{7B790514-F419-DEAB-2954-67B13C33CAFA}"/>
                  </a:ext>
                </a:extLst>
              </p:cNvPr>
              <p:cNvSpPr/>
              <p:nvPr/>
            </p:nvSpPr>
            <p:spPr>
              <a:xfrm>
                <a:off x="254707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44" name="Google Shape;885;p39">
                <a:extLst>
                  <a:ext uri="{FF2B5EF4-FFF2-40B4-BE49-F238E27FC236}">
                    <a16:creationId xmlns:a16="http://schemas.microsoft.com/office/drawing/2014/main" id="{3FBD0B77-0AF7-3EEC-19AD-F9B89AD91BE5}"/>
                  </a:ext>
                </a:extLst>
              </p:cNvPr>
              <p:cNvSpPr/>
              <p:nvPr/>
            </p:nvSpPr>
            <p:spPr>
              <a:xfrm>
                <a:off x="269645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45" name="Google Shape;886;p39">
                <a:extLst>
                  <a:ext uri="{FF2B5EF4-FFF2-40B4-BE49-F238E27FC236}">
                    <a16:creationId xmlns:a16="http://schemas.microsoft.com/office/drawing/2014/main" id="{BDE1AC8F-8720-8641-B9F0-589264689A76}"/>
                  </a:ext>
                </a:extLst>
              </p:cNvPr>
              <p:cNvSpPr/>
              <p:nvPr/>
            </p:nvSpPr>
            <p:spPr>
              <a:xfrm>
                <a:off x="284582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46" name="Google Shape;887;p39">
                <a:extLst>
                  <a:ext uri="{FF2B5EF4-FFF2-40B4-BE49-F238E27FC236}">
                    <a16:creationId xmlns:a16="http://schemas.microsoft.com/office/drawing/2014/main" id="{C1698790-4602-C2D1-5E8B-1190CF5DF8BB}"/>
                  </a:ext>
                </a:extLst>
              </p:cNvPr>
              <p:cNvSpPr/>
              <p:nvPr/>
            </p:nvSpPr>
            <p:spPr>
              <a:xfrm>
                <a:off x="299520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47" name="Google Shape;888;p39">
                <a:extLst>
                  <a:ext uri="{FF2B5EF4-FFF2-40B4-BE49-F238E27FC236}">
                    <a16:creationId xmlns:a16="http://schemas.microsoft.com/office/drawing/2014/main" id="{B16E0D22-38B3-4C3D-238C-9ADC9E30DCF1}"/>
                  </a:ext>
                </a:extLst>
              </p:cNvPr>
              <p:cNvSpPr/>
              <p:nvPr/>
            </p:nvSpPr>
            <p:spPr>
              <a:xfrm>
                <a:off x="314457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48" name="Google Shape;889;p39">
                <a:extLst>
                  <a:ext uri="{FF2B5EF4-FFF2-40B4-BE49-F238E27FC236}">
                    <a16:creationId xmlns:a16="http://schemas.microsoft.com/office/drawing/2014/main" id="{40D99F76-1F44-3F1E-D952-C64C298CFAAD}"/>
                  </a:ext>
                </a:extLst>
              </p:cNvPr>
              <p:cNvSpPr/>
              <p:nvPr/>
            </p:nvSpPr>
            <p:spPr>
              <a:xfrm>
                <a:off x="329395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49" name="Google Shape;890;p39">
                <a:extLst>
                  <a:ext uri="{FF2B5EF4-FFF2-40B4-BE49-F238E27FC236}">
                    <a16:creationId xmlns:a16="http://schemas.microsoft.com/office/drawing/2014/main" id="{5A50C0E9-6DA0-920E-F602-DC3DC2211137}"/>
                  </a:ext>
                </a:extLst>
              </p:cNvPr>
              <p:cNvSpPr/>
              <p:nvPr/>
            </p:nvSpPr>
            <p:spPr>
              <a:xfrm>
                <a:off x="344333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50" name="Google Shape;891;p39">
                <a:extLst>
                  <a:ext uri="{FF2B5EF4-FFF2-40B4-BE49-F238E27FC236}">
                    <a16:creationId xmlns:a16="http://schemas.microsoft.com/office/drawing/2014/main" id="{FBF33639-D821-9D96-0EF4-B0F12AFE7F69}"/>
                  </a:ext>
                </a:extLst>
              </p:cNvPr>
              <p:cNvSpPr/>
              <p:nvPr/>
            </p:nvSpPr>
            <p:spPr>
              <a:xfrm>
                <a:off x="359270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51" name="Google Shape;892;p39">
                <a:extLst>
                  <a:ext uri="{FF2B5EF4-FFF2-40B4-BE49-F238E27FC236}">
                    <a16:creationId xmlns:a16="http://schemas.microsoft.com/office/drawing/2014/main" id="{675F0347-1EE4-509A-0812-5D1963D20465}"/>
                  </a:ext>
                </a:extLst>
              </p:cNvPr>
              <p:cNvSpPr/>
              <p:nvPr/>
            </p:nvSpPr>
            <p:spPr>
              <a:xfrm>
                <a:off x="374208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</p:grpSp>
        <p:grpSp>
          <p:nvGrpSpPr>
            <p:cNvPr id="39" name="Google Shape;893;p39">
              <a:extLst>
                <a:ext uri="{FF2B5EF4-FFF2-40B4-BE49-F238E27FC236}">
                  <a16:creationId xmlns:a16="http://schemas.microsoft.com/office/drawing/2014/main" id="{CEA36BE3-FB76-B616-2862-3A373A3978D0}"/>
                </a:ext>
              </a:extLst>
            </p:cNvPr>
            <p:cNvGrpSpPr/>
            <p:nvPr/>
          </p:nvGrpSpPr>
          <p:grpSpPr>
            <a:xfrm>
              <a:off x="9314662" y="5953155"/>
              <a:ext cx="2585112" cy="45720"/>
              <a:chOff x="1202690" y="1488440"/>
              <a:chExt cx="2585112" cy="45720"/>
            </a:xfrm>
            <a:grpFill/>
          </p:grpSpPr>
          <p:sp>
            <p:nvSpPr>
              <p:cNvPr id="116" name="Google Shape;894;p39">
                <a:extLst>
                  <a:ext uri="{FF2B5EF4-FFF2-40B4-BE49-F238E27FC236}">
                    <a16:creationId xmlns:a16="http://schemas.microsoft.com/office/drawing/2014/main" id="{95096F72-E437-FFB8-AD1C-C231456222F0}"/>
                  </a:ext>
                </a:extLst>
              </p:cNvPr>
              <p:cNvSpPr/>
              <p:nvPr/>
            </p:nvSpPr>
            <p:spPr>
              <a:xfrm>
                <a:off x="120269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17" name="Google Shape;895;p39">
                <a:extLst>
                  <a:ext uri="{FF2B5EF4-FFF2-40B4-BE49-F238E27FC236}">
                    <a16:creationId xmlns:a16="http://schemas.microsoft.com/office/drawing/2014/main" id="{5EB71017-8395-9A60-32AD-58C0B2C557AE}"/>
                  </a:ext>
                </a:extLst>
              </p:cNvPr>
              <p:cNvSpPr/>
              <p:nvPr/>
            </p:nvSpPr>
            <p:spPr>
              <a:xfrm>
                <a:off x="135206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18" name="Google Shape;896;p39">
                <a:extLst>
                  <a:ext uri="{FF2B5EF4-FFF2-40B4-BE49-F238E27FC236}">
                    <a16:creationId xmlns:a16="http://schemas.microsoft.com/office/drawing/2014/main" id="{0BB72F9B-3941-2F99-1C0D-D58BAEA77519}"/>
                  </a:ext>
                </a:extLst>
              </p:cNvPr>
              <p:cNvSpPr/>
              <p:nvPr/>
            </p:nvSpPr>
            <p:spPr>
              <a:xfrm>
                <a:off x="150144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19" name="Google Shape;897;p39">
                <a:extLst>
                  <a:ext uri="{FF2B5EF4-FFF2-40B4-BE49-F238E27FC236}">
                    <a16:creationId xmlns:a16="http://schemas.microsoft.com/office/drawing/2014/main" id="{0C40CD3B-AAF9-47DA-F3F2-57D97E8747AC}"/>
                  </a:ext>
                </a:extLst>
              </p:cNvPr>
              <p:cNvSpPr/>
              <p:nvPr/>
            </p:nvSpPr>
            <p:spPr>
              <a:xfrm>
                <a:off x="165081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20" name="Google Shape;898;p39">
                <a:extLst>
                  <a:ext uri="{FF2B5EF4-FFF2-40B4-BE49-F238E27FC236}">
                    <a16:creationId xmlns:a16="http://schemas.microsoft.com/office/drawing/2014/main" id="{8F20BCE4-E1A5-9B63-9086-E8D8E4EC0FDD}"/>
                  </a:ext>
                </a:extLst>
              </p:cNvPr>
              <p:cNvSpPr/>
              <p:nvPr/>
            </p:nvSpPr>
            <p:spPr>
              <a:xfrm>
                <a:off x="180019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21" name="Google Shape;899;p39">
                <a:extLst>
                  <a:ext uri="{FF2B5EF4-FFF2-40B4-BE49-F238E27FC236}">
                    <a16:creationId xmlns:a16="http://schemas.microsoft.com/office/drawing/2014/main" id="{33141C76-DE3D-5C12-7174-72455D2A38DF}"/>
                  </a:ext>
                </a:extLst>
              </p:cNvPr>
              <p:cNvSpPr/>
              <p:nvPr/>
            </p:nvSpPr>
            <p:spPr>
              <a:xfrm>
                <a:off x="194957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22" name="Google Shape;900;p39">
                <a:extLst>
                  <a:ext uri="{FF2B5EF4-FFF2-40B4-BE49-F238E27FC236}">
                    <a16:creationId xmlns:a16="http://schemas.microsoft.com/office/drawing/2014/main" id="{6CB430B4-D39E-4071-CABA-5E65AFC21805}"/>
                  </a:ext>
                </a:extLst>
              </p:cNvPr>
              <p:cNvSpPr/>
              <p:nvPr/>
            </p:nvSpPr>
            <p:spPr>
              <a:xfrm>
                <a:off x="209894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23" name="Google Shape;901;p39">
                <a:extLst>
                  <a:ext uri="{FF2B5EF4-FFF2-40B4-BE49-F238E27FC236}">
                    <a16:creationId xmlns:a16="http://schemas.microsoft.com/office/drawing/2014/main" id="{BEF315EE-37A6-48B6-5402-D6208FC7AC57}"/>
                  </a:ext>
                </a:extLst>
              </p:cNvPr>
              <p:cNvSpPr/>
              <p:nvPr/>
            </p:nvSpPr>
            <p:spPr>
              <a:xfrm>
                <a:off x="224832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24" name="Google Shape;902;p39">
                <a:extLst>
                  <a:ext uri="{FF2B5EF4-FFF2-40B4-BE49-F238E27FC236}">
                    <a16:creationId xmlns:a16="http://schemas.microsoft.com/office/drawing/2014/main" id="{57E7AA70-594E-C6E5-D3E4-A7602291EAEF}"/>
                  </a:ext>
                </a:extLst>
              </p:cNvPr>
              <p:cNvSpPr/>
              <p:nvPr/>
            </p:nvSpPr>
            <p:spPr>
              <a:xfrm>
                <a:off x="239769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25" name="Google Shape;903;p39">
                <a:extLst>
                  <a:ext uri="{FF2B5EF4-FFF2-40B4-BE49-F238E27FC236}">
                    <a16:creationId xmlns:a16="http://schemas.microsoft.com/office/drawing/2014/main" id="{57D61138-C002-E651-9DD3-BF62A4A35EB5}"/>
                  </a:ext>
                </a:extLst>
              </p:cNvPr>
              <p:cNvSpPr/>
              <p:nvPr/>
            </p:nvSpPr>
            <p:spPr>
              <a:xfrm>
                <a:off x="254707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26" name="Google Shape;904;p39">
                <a:extLst>
                  <a:ext uri="{FF2B5EF4-FFF2-40B4-BE49-F238E27FC236}">
                    <a16:creationId xmlns:a16="http://schemas.microsoft.com/office/drawing/2014/main" id="{16982C08-62C3-64DD-A773-FEA7C3A67D15}"/>
                  </a:ext>
                </a:extLst>
              </p:cNvPr>
              <p:cNvSpPr/>
              <p:nvPr/>
            </p:nvSpPr>
            <p:spPr>
              <a:xfrm>
                <a:off x="269645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27" name="Google Shape;905;p39">
                <a:extLst>
                  <a:ext uri="{FF2B5EF4-FFF2-40B4-BE49-F238E27FC236}">
                    <a16:creationId xmlns:a16="http://schemas.microsoft.com/office/drawing/2014/main" id="{235373C2-8DC2-D8C1-7705-9B77AA94714F}"/>
                  </a:ext>
                </a:extLst>
              </p:cNvPr>
              <p:cNvSpPr/>
              <p:nvPr/>
            </p:nvSpPr>
            <p:spPr>
              <a:xfrm>
                <a:off x="284582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28" name="Google Shape;906;p39">
                <a:extLst>
                  <a:ext uri="{FF2B5EF4-FFF2-40B4-BE49-F238E27FC236}">
                    <a16:creationId xmlns:a16="http://schemas.microsoft.com/office/drawing/2014/main" id="{D39B9490-2170-6B72-8F35-619E3F6AC8FD}"/>
                  </a:ext>
                </a:extLst>
              </p:cNvPr>
              <p:cNvSpPr/>
              <p:nvPr/>
            </p:nvSpPr>
            <p:spPr>
              <a:xfrm>
                <a:off x="299520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29" name="Google Shape;907;p39">
                <a:extLst>
                  <a:ext uri="{FF2B5EF4-FFF2-40B4-BE49-F238E27FC236}">
                    <a16:creationId xmlns:a16="http://schemas.microsoft.com/office/drawing/2014/main" id="{18E52B71-119E-8135-E286-02196F5B191B}"/>
                  </a:ext>
                </a:extLst>
              </p:cNvPr>
              <p:cNvSpPr/>
              <p:nvPr/>
            </p:nvSpPr>
            <p:spPr>
              <a:xfrm>
                <a:off x="314457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30" name="Google Shape;908;p39">
                <a:extLst>
                  <a:ext uri="{FF2B5EF4-FFF2-40B4-BE49-F238E27FC236}">
                    <a16:creationId xmlns:a16="http://schemas.microsoft.com/office/drawing/2014/main" id="{EA64A4DA-0D65-BC7B-C0D0-8CED638AE317}"/>
                  </a:ext>
                </a:extLst>
              </p:cNvPr>
              <p:cNvSpPr/>
              <p:nvPr/>
            </p:nvSpPr>
            <p:spPr>
              <a:xfrm>
                <a:off x="329395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31" name="Google Shape;909;p39">
                <a:extLst>
                  <a:ext uri="{FF2B5EF4-FFF2-40B4-BE49-F238E27FC236}">
                    <a16:creationId xmlns:a16="http://schemas.microsoft.com/office/drawing/2014/main" id="{C6D40EE4-60C6-C860-B5EF-7F76EC56B498}"/>
                  </a:ext>
                </a:extLst>
              </p:cNvPr>
              <p:cNvSpPr/>
              <p:nvPr/>
            </p:nvSpPr>
            <p:spPr>
              <a:xfrm>
                <a:off x="344333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32" name="Google Shape;910;p39">
                <a:extLst>
                  <a:ext uri="{FF2B5EF4-FFF2-40B4-BE49-F238E27FC236}">
                    <a16:creationId xmlns:a16="http://schemas.microsoft.com/office/drawing/2014/main" id="{39CB2C06-CBDE-7B4D-18E8-73734E8F671F}"/>
                  </a:ext>
                </a:extLst>
              </p:cNvPr>
              <p:cNvSpPr/>
              <p:nvPr/>
            </p:nvSpPr>
            <p:spPr>
              <a:xfrm>
                <a:off x="359270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33" name="Google Shape;911;p39">
                <a:extLst>
                  <a:ext uri="{FF2B5EF4-FFF2-40B4-BE49-F238E27FC236}">
                    <a16:creationId xmlns:a16="http://schemas.microsoft.com/office/drawing/2014/main" id="{1CA1D231-2592-3343-CF18-B55A7735647F}"/>
                  </a:ext>
                </a:extLst>
              </p:cNvPr>
              <p:cNvSpPr/>
              <p:nvPr/>
            </p:nvSpPr>
            <p:spPr>
              <a:xfrm>
                <a:off x="374208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</p:grpSp>
        <p:grpSp>
          <p:nvGrpSpPr>
            <p:cNvPr id="40" name="Google Shape;912;p39">
              <a:extLst>
                <a:ext uri="{FF2B5EF4-FFF2-40B4-BE49-F238E27FC236}">
                  <a16:creationId xmlns:a16="http://schemas.microsoft.com/office/drawing/2014/main" id="{87625AF9-1C43-4ABC-5B5A-4D2FF11CA240}"/>
                </a:ext>
              </a:extLst>
            </p:cNvPr>
            <p:cNvGrpSpPr/>
            <p:nvPr/>
          </p:nvGrpSpPr>
          <p:grpSpPr>
            <a:xfrm>
              <a:off x="9314662" y="6105555"/>
              <a:ext cx="2585112" cy="45720"/>
              <a:chOff x="1202690" y="1488440"/>
              <a:chExt cx="2585112" cy="45720"/>
            </a:xfrm>
            <a:grpFill/>
          </p:grpSpPr>
          <p:sp>
            <p:nvSpPr>
              <p:cNvPr id="98" name="Google Shape;913;p39">
                <a:extLst>
                  <a:ext uri="{FF2B5EF4-FFF2-40B4-BE49-F238E27FC236}">
                    <a16:creationId xmlns:a16="http://schemas.microsoft.com/office/drawing/2014/main" id="{1A75B714-4A31-A298-EA86-34998F2ADF58}"/>
                  </a:ext>
                </a:extLst>
              </p:cNvPr>
              <p:cNvSpPr/>
              <p:nvPr/>
            </p:nvSpPr>
            <p:spPr>
              <a:xfrm>
                <a:off x="120269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99" name="Google Shape;914;p39">
                <a:extLst>
                  <a:ext uri="{FF2B5EF4-FFF2-40B4-BE49-F238E27FC236}">
                    <a16:creationId xmlns:a16="http://schemas.microsoft.com/office/drawing/2014/main" id="{CB37360C-C0F2-8954-0E3F-6A385EF0B7B5}"/>
                  </a:ext>
                </a:extLst>
              </p:cNvPr>
              <p:cNvSpPr/>
              <p:nvPr/>
            </p:nvSpPr>
            <p:spPr>
              <a:xfrm>
                <a:off x="135206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00" name="Google Shape;915;p39">
                <a:extLst>
                  <a:ext uri="{FF2B5EF4-FFF2-40B4-BE49-F238E27FC236}">
                    <a16:creationId xmlns:a16="http://schemas.microsoft.com/office/drawing/2014/main" id="{5D380A56-908C-AAC1-D9BC-7C547150D39A}"/>
                  </a:ext>
                </a:extLst>
              </p:cNvPr>
              <p:cNvSpPr/>
              <p:nvPr/>
            </p:nvSpPr>
            <p:spPr>
              <a:xfrm>
                <a:off x="150144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01" name="Google Shape;916;p39">
                <a:extLst>
                  <a:ext uri="{FF2B5EF4-FFF2-40B4-BE49-F238E27FC236}">
                    <a16:creationId xmlns:a16="http://schemas.microsoft.com/office/drawing/2014/main" id="{BE812CA8-35FC-AC6D-6E9D-D9611BFB7E56}"/>
                  </a:ext>
                </a:extLst>
              </p:cNvPr>
              <p:cNvSpPr/>
              <p:nvPr/>
            </p:nvSpPr>
            <p:spPr>
              <a:xfrm>
                <a:off x="165081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02" name="Google Shape;917;p39">
                <a:extLst>
                  <a:ext uri="{FF2B5EF4-FFF2-40B4-BE49-F238E27FC236}">
                    <a16:creationId xmlns:a16="http://schemas.microsoft.com/office/drawing/2014/main" id="{D941CCF3-7CFE-00E6-3722-F201DB8861AF}"/>
                  </a:ext>
                </a:extLst>
              </p:cNvPr>
              <p:cNvSpPr/>
              <p:nvPr/>
            </p:nvSpPr>
            <p:spPr>
              <a:xfrm>
                <a:off x="180019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03" name="Google Shape;918;p39">
                <a:extLst>
                  <a:ext uri="{FF2B5EF4-FFF2-40B4-BE49-F238E27FC236}">
                    <a16:creationId xmlns:a16="http://schemas.microsoft.com/office/drawing/2014/main" id="{0A735B44-F633-2F34-E592-D18531F9150E}"/>
                  </a:ext>
                </a:extLst>
              </p:cNvPr>
              <p:cNvSpPr/>
              <p:nvPr/>
            </p:nvSpPr>
            <p:spPr>
              <a:xfrm>
                <a:off x="194957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04" name="Google Shape;919;p39">
                <a:extLst>
                  <a:ext uri="{FF2B5EF4-FFF2-40B4-BE49-F238E27FC236}">
                    <a16:creationId xmlns:a16="http://schemas.microsoft.com/office/drawing/2014/main" id="{6B269B0F-7B3A-8B10-78C9-06E734EACEEA}"/>
                  </a:ext>
                </a:extLst>
              </p:cNvPr>
              <p:cNvSpPr/>
              <p:nvPr/>
            </p:nvSpPr>
            <p:spPr>
              <a:xfrm>
                <a:off x="209894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05" name="Google Shape;920;p39">
                <a:extLst>
                  <a:ext uri="{FF2B5EF4-FFF2-40B4-BE49-F238E27FC236}">
                    <a16:creationId xmlns:a16="http://schemas.microsoft.com/office/drawing/2014/main" id="{4B99082C-BE18-408E-13C7-2F79513C4419}"/>
                  </a:ext>
                </a:extLst>
              </p:cNvPr>
              <p:cNvSpPr/>
              <p:nvPr/>
            </p:nvSpPr>
            <p:spPr>
              <a:xfrm>
                <a:off x="224832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06" name="Google Shape;921;p39">
                <a:extLst>
                  <a:ext uri="{FF2B5EF4-FFF2-40B4-BE49-F238E27FC236}">
                    <a16:creationId xmlns:a16="http://schemas.microsoft.com/office/drawing/2014/main" id="{02CB7045-D60A-5A6F-C058-7102F7DFDFD1}"/>
                  </a:ext>
                </a:extLst>
              </p:cNvPr>
              <p:cNvSpPr/>
              <p:nvPr/>
            </p:nvSpPr>
            <p:spPr>
              <a:xfrm>
                <a:off x="239769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07" name="Google Shape;922;p39">
                <a:extLst>
                  <a:ext uri="{FF2B5EF4-FFF2-40B4-BE49-F238E27FC236}">
                    <a16:creationId xmlns:a16="http://schemas.microsoft.com/office/drawing/2014/main" id="{9B86A812-CEF8-A1C6-5E9D-3195F6E996A3}"/>
                  </a:ext>
                </a:extLst>
              </p:cNvPr>
              <p:cNvSpPr/>
              <p:nvPr/>
            </p:nvSpPr>
            <p:spPr>
              <a:xfrm>
                <a:off x="254707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08" name="Google Shape;923;p39">
                <a:extLst>
                  <a:ext uri="{FF2B5EF4-FFF2-40B4-BE49-F238E27FC236}">
                    <a16:creationId xmlns:a16="http://schemas.microsoft.com/office/drawing/2014/main" id="{8620EF96-AC47-4CFF-BE06-4D5C2D1F12BD}"/>
                  </a:ext>
                </a:extLst>
              </p:cNvPr>
              <p:cNvSpPr/>
              <p:nvPr/>
            </p:nvSpPr>
            <p:spPr>
              <a:xfrm>
                <a:off x="269645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09" name="Google Shape;924;p39">
                <a:extLst>
                  <a:ext uri="{FF2B5EF4-FFF2-40B4-BE49-F238E27FC236}">
                    <a16:creationId xmlns:a16="http://schemas.microsoft.com/office/drawing/2014/main" id="{E68D4258-D70D-ED4E-9083-35B39CEA91BF}"/>
                  </a:ext>
                </a:extLst>
              </p:cNvPr>
              <p:cNvSpPr/>
              <p:nvPr/>
            </p:nvSpPr>
            <p:spPr>
              <a:xfrm>
                <a:off x="284582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10" name="Google Shape;925;p39">
                <a:extLst>
                  <a:ext uri="{FF2B5EF4-FFF2-40B4-BE49-F238E27FC236}">
                    <a16:creationId xmlns:a16="http://schemas.microsoft.com/office/drawing/2014/main" id="{5FA50403-8BC5-68FC-2BE9-0F7CBE131DA7}"/>
                  </a:ext>
                </a:extLst>
              </p:cNvPr>
              <p:cNvSpPr/>
              <p:nvPr/>
            </p:nvSpPr>
            <p:spPr>
              <a:xfrm>
                <a:off x="299520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11" name="Google Shape;926;p39">
                <a:extLst>
                  <a:ext uri="{FF2B5EF4-FFF2-40B4-BE49-F238E27FC236}">
                    <a16:creationId xmlns:a16="http://schemas.microsoft.com/office/drawing/2014/main" id="{AA9E2DBF-723A-4256-2080-E2E68FEEB7C1}"/>
                  </a:ext>
                </a:extLst>
              </p:cNvPr>
              <p:cNvSpPr/>
              <p:nvPr/>
            </p:nvSpPr>
            <p:spPr>
              <a:xfrm>
                <a:off x="314457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12" name="Google Shape;927;p39">
                <a:extLst>
                  <a:ext uri="{FF2B5EF4-FFF2-40B4-BE49-F238E27FC236}">
                    <a16:creationId xmlns:a16="http://schemas.microsoft.com/office/drawing/2014/main" id="{2E839A6E-9347-C63A-4102-64A577E7CEC1}"/>
                  </a:ext>
                </a:extLst>
              </p:cNvPr>
              <p:cNvSpPr/>
              <p:nvPr/>
            </p:nvSpPr>
            <p:spPr>
              <a:xfrm>
                <a:off x="329395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13" name="Google Shape;928;p39">
                <a:extLst>
                  <a:ext uri="{FF2B5EF4-FFF2-40B4-BE49-F238E27FC236}">
                    <a16:creationId xmlns:a16="http://schemas.microsoft.com/office/drawing/2014/main" id="{3EC3F5CD-3482-3F66-18F0-68A2163ECBB6}"/>
                  </a:ext>
                </a:extLst>
              </p:cNvPr>
              <p:cNvSpPr/>
              <p:nvPr/>
            </p:nvSpPr>
            <p:spPr>
              <a:xfrm>
                <a:off x="344333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14" name="Google Shape;929;p39">
                <a:extLst>
                  <a:ext uri="{FF2B5EF4-FFF2-40B4-BE49-F238E27FC236}">
                    <a16:creationId xmlns:a16="http://schemas.microsoft.com/office/drawing/2014/main" id="{99BC19D7-D2C4-DC97-2E45-D90509CA1726}"/>
                  </a:ext>
                </a:extLst>
              </p:cNvPr>
              <p:cNvSpPr/>
              <p:nvPr/>
            </p:nvSpPr>
            <p:spPr>
              <a:xfrm>
                <a:off x="359270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15" name="Google Shape;930;p39">
                <a:extLst>
                  <a:ext uri="{FF2B5EF4-FFF2-40B4-BE49-F238E27FC236}">
                    <a16:creationId xmlns:a16="http://schemas.microsoft.com/office/drawing/2014/main" id="{FD0AD799-151D-AB67-F3C7-4CB9FBD2A612}"/>
                  </a:ext>
                </a:extLst>
              </p:cNvPr>
              <p:cNvSpPr/>
              <p:nvPr/>
            </p:nvSpPr>
            <p:spPr>
              <a:xfrm>
                <a:off x="374208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</p:grpSp>
        <p:grpSp>
          <p:nvGrpSpPr>
            <p:cNvPr id="41" name="Google Shape;931;p39">
              <a:extLst>
                <a:ext uri="{FF2B5EF4-FFF2-40B4-BE49-F238E27FC236}">
                  <a16:creationId xmlns:a16="http://schemas.microsoft.com/office/drawing/2014/main" id="{30DD3E0E-083E-B6CB-496A-C3DB16D59903}"/>
                </a:ext>
              </a:extLst>
            </p:cNvPr>
            <p:cNvGrpSpPr/>
            <p:nvPr/>
          </p:nvGrpSpPr>
          <p:grpSpPr>
            <a:xfrm>
              <a:off x="9314662" y="6257955"/>
              <a:ext cx="2585112" cy="45720"/>
              <a:chOff x="1202690" y="1488440"/>
              <a:chExt cx="2585112" cy="45720"/>
            </a:xfrm>
            <a:grpFill/>
          </p:grpSpPr>
          <p:sp>
            <p:nvSpPr>
              <p:cNvPr id="80" name="Google Shape;932;p39">
                <a:extLst>
                  <a:ext uri="{FF2B5EF4-FFF2-40B4-BE49-F238E27FC236}">
                    <a16:creationId xmlns:a16="http://schemas.microsoft.com/office/drawing/2014/main" id="{7CDE4406-062E-3013-8A7B-86C8AE30F101}"/>
                  </a:ext>
                </a:extLst>
              </p:cNvPr>
              <p:cNvSpPr/>
              <p:nvPr/>
            </p:nvSpPr>
            <p:spPr>
              <a:xfrm>
                <a:off x="120269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81" name="Google Shape;933;p39">
                <a:extLst>
                  <a:ext uri="{FF2B5EF4-FFF2-40B4-BE49-F238E27FC236}">
                    <a16:creationId xmlns:a16="http://schemas.microsoft.com/office/drawing/2014/main" id="{DAECCF6C-48B9-924D-9161-855AF4A932F1}"/>
                  </a:ext>
                </a:extLst>
              </p:cNvPr>
              <p:cNvSpPr/>
              <p:nvPr/>
            </p:nvSpPr>
            <p:spPr>
              <a:xfrm>
                <a:off x="135206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82" name="Google Shape;934;p39">
                <a:extLst>
                  <a:ext uri="{FF2B5EF4-FFF2-40B4-BE49-F238E27FC236}">
                    <a16:creationId xmlns:a16="http://schemas.microsoft.com/office/drawing/2014/main" id="{575BECE9-8190-F6C6-8E0C-1CD55A77AE80}"/>
                  </a:ext>
                </a:extLst>
              </p:cNvPr>
              <p:cNvSpPr/>
              <p:nvPr/>
            </p:nvSpPr>
            <p:spPr>
              <a:xfrm>
                <a:off x="150144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83" name="Google Shape;935;p39">
                <a:extLst>
                  <a:ext uri="{FF2B5EF4-FFF2-40B4-BE49-F238E27FC236}">
                    <a16:creationId xmlns:a16="http://schemas.microsoft.com/office/drawing/2014/main" id="{A411E407-B08B-AAE0-F11D-A06A537C1B1D}"/>
                  </a:ext>
                </a:extLst>
              </p:cNvPr>
              <p:cNvSpPr/>
              <p:nvPr/>
            </p:nvSpPr>
            <p:spPr>
              <a:xfrm>
                <a:off x="165081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84" name="Google Shape;936;p39">
                <a:extLst>
                  <a:ext uri="{FF2B5EF4-FFF2-40B4-BE49-F238E27FC236}">
                    <a16:creationId xmlns:a16="http://schemas.microsoft.com/office/drawing/2014/main" id="{7761F768-0FE4-8C67-C734-2BB314E16B02}"/>
                  </a:ext>
                </a:extLst>
              </p:cNvPr>
              <p:cNvSpPr/>
              <p:nvPr/>
            </p:nvSpPr>
            <p:spPr>
              <a:xfrm>
                <a:off x="180019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85" name="Google Shape;937;p39">
                <a:extLst>
                  <a:ext uri="{FF2B5EF4-FFF2-40B4-BE49-F238E27FC236}">
                    <a16:creationId xmlns:a16="http://schemas.microsoft.com/office/drawing/2014/main" id="{ED4E90AB-6F35-BCF6-AFB2-8E0FB1A50AAC}"/>
                  </a:ext>
                </a:extLst>
              </p:cNvPr>
              <p:cNvSpPr/>
              <p:nvPr/>
            </p:nvSpPr>
            <p:spPr>
              <a:xfrm>
                <a:off x="194957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86" name="Google Shape;938;p39">
                <a:extLst>
                  <a:ext uri="{FF2B5EF4-FFF2-40B4-BE49-F238E27FC236}">
                    <a16:creationId xmlns:a16="http://schemas.microsoft.com/office/drawing/2014/main" id="{630FD261-74D5-D27E-A482-F5FF13C69798}"/>
                  </a:ext>
                </a:extLst>
              </p:cNvPr>
              <p:cNvSpPr/>
              <p:nvPr/>
            </p:nvSpPr>
            <p:spPr>
              <a:xfrm>
                <a:off x="209894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87" name="Google Shape;939;p39">
                <a:extLst>
                  <a:ext uri="{FF2B5EF4-FFF2-40B4-BE49-F238E27FC236}">
                    <a16:creationId xmlns:a16="http://schemas.microsoft.com/office/drawing/2014/main" id="{37F7B9B2-D45D-BD4A-2D97-DE99F449A24E}"/>
                  </a:ext>
                </a:extLst>
              </p:cNvPr>
              <p:cNvSpPr/>
              <p:nvPr/>
            </p:nvSpPr>
            <p:spPr>
              <a:xfrm>
                <a:off x="224832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88" name="Google Shape;940;p39">
                <a:extLst>
                  <a:ext uri="{FF2B5EF4-FFF2-40B4-BE49-F238E27FC236}">
                    <a16:creationId xmlns:a16="http://schemas.microsoft.com/office/drawing/2014/main" id="{1D7FDA87-6427-A8A9-7C7D-69D46C7090C1}"/>
                  </a:ext>
                </a:extLst>
              </p:cNvPr>
              <p:cNvSpPr/>
              <p:nvPr/>
            </p:nvSpPr>
            <p:spPr>
              <a:xfrm>
                <a:off x="239769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89" name="Google Shape;941;p39">
                <a:extLst>
                  <a:ext uri="{FF2B5EF4-FFF2-40B4-BE49-F238E27FC236}">
                    <a16:creationId xmlns:a16="http://schemas.microsoft.com/office/drawing/2014/main" id="{A337C24D-9612-232C-B237-A5CDC6B852B6}"/>
                  </a:ext>
                </a:extLst>
              </p:cNvPr>
              <p:cNvSpPr/>
              <p:nvPr/>
            </p:nvSpPr>
            <p:spPr>
              <a:xfrm>
                <a:off x="254707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90" name="Google Shape;942;p39">
                <a:extLst>
                  <a:ext uri="{FF2B5EF4-FFF2-40B4-BE49-F238E27FC236}">
                    <a16:creationId xmlns:a16="http://schemas.microsoft.com/office/drawing/2014/main" id="{9369E738-621E-BFA8-9194-250399476608}"/>
                  </a:ext>
                </a:extLst>
              </p:cNvPr>
              <p:cNvSpPr/>
              <p:nvPr/>
            </p:nvSpPr>
            <p:spPr>
              <a:xfrm>
                <a:off x="269645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91" name="Google Shape;943;p39">
                <a:extLst>
                  <a:ext uri="{FF2B5EF4-FFF2-40B4-BE49-F238E27FC236}">
                    <a16:creationId xmlns:a16="http://schemas.microsoft.com/office/drawing/2014/main" id="{50890517-0F08-A767-16DA-216918F0F0C6}"/>
                  </a:ext>
                </a:extLst>
              </p:cNvPr>
              <p:cNvSpPr/>
              <p:nvPr/>
            </p:nvSpPr>
            <p:spPr>
              <a:xfrm>
                <a:off x="284582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92" name="Google Shape;944;p39">
                <a:extLst>
                  <a:ext uri="{FF2B5EF4-FFF2-40B4-BE49-F238E27FC236}">
                    <a16:creationId xmlns:a16="http://schemas.microsoft.com/office/drawing/2014/main" id="{1F2F5879-B141-407F-5F56-B497869B5C24}"/>
                  </a:ext>
                </a:extLst>
              </p:cNvPr>
              <p:cNvSpPr/>
              <p:nvPr/>
            </p:nvSpPr>
            <p:spPr>
              <a:xfrm>
                <a:off x="299520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93" name="Google Shape;945;p39">
                <a:extLst>
                  <a:ext uri="{FF2B5EF4-FFF2-40B4-BE49-F238E27FC236}">
                    <a16:creationId xmlns:a16="http://schemas.microsoft.com/office/drawing/2014/main" id="{BAB66623-EB30-9B32-8FD1-38EEF509BB15}"/>
                  </a:ext>
                </a:extLst>
              </p:cNvPr>
              <p:cNvSpPr/>
              <p:nvPr/>
            </p:nvSpPr>
            <p:spPr>
              <a:xfrm>
                <a:off x="314457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94" name="Google Shape;946;p39">
                <a:extLst>
                  <a:ext uri="{FF2B5EF4-FFF2-40B4-BE49-F238E27FC236}">
                    <a16:creationId xmlns:a16="http://schemas.microsoft.com/office/drawing/2014/main" id="{AED08B48-0F19-2FE4-C728-81D871B7EC74}"/>
                  </a:ext>
                </a:extLst>
              </p:cNvPr>
              <p:cNvSpPr/>
              <p:nvPr/>
            </p:nvSpPr>
            <p:spPr>
              <a:xfrm>
                <a:off x="329395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95" name="Google Shape;947;p39">
                <a:extLst>
                  <a:ext uri="{FF2B5EF4-FFF2-40B4-BE49-F238E27FC236}">
                    <a16:creationId xmlns:a16="http://schemas.microsoft.com/office/drawing/2014/main" id="{9FA841D2-919B-619A-8FD0-DAFBD385BA80}"/>
                  </a:ext>
                </a:extLst>
              </p:cNvPr>
              <p:cNvSpPr/>
              <p:nvPr/>
            </p:nvSpPr>
            <p:spPr>
              <a:xfrm>
                <a:off x="344333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96" name="Google Shape;948;p39">
                <a:extLst>
                  <a:ext uri="{FF2B5EF4-FFF2-40B4-BE49-F238E27FC236}">
                    <a16:creationId xmlns:a16="http://schemas.microsoft.com/office/drawing/2014/main" id="{1EC96228-39C0-BDED-36C6-100742310207}"/>
                  </a:ext>
                </a:extLst>
              </p:cNvPr>
              <p:cNvSpPr/>
              <p:nvPr/>
            </p:nvSpPr>
            <p:spPr>
              <a:xfrm>
                <a:off x="359270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97" name="Google Shape;949;p39">
                <a:extLst>
                  <a:ext uri="{FF2B5EF4-FFF2-40B4-BE49-F238E27FC236}">
                    <a16:creationId xmlns:a16="http://schemas.microsoft.com/office/drawing/2014/main" id="{BE489BBD-8E93-4A27-B512-0A5AFE3087A1}"/>
                  </a:ext>
                </a:extLst>
              </p:cNvPr>
              <p:cNvSpPr/>
              <p:nvPr/>
            </p:nvSpPr>
            <p:spPr>
              <a:xfrm>
                <a:off x="374208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</p:grpSp>
        <p:grpSp>
          <p:nvGrpSpPr>
            <p:cNvPr id="42" name="Google Shape;950;p39">
              <a:extLst>
                <a:ext uri="{FF2B5EF4-FFF2-40B4-BE49-F238E27FC236}">
                  <a16:creationId xmlns:a16="http://schemas.microsoft.com/office/drawing/2014/main" id="{60F1377D-BE10-3FE4-1FF1-705015341920}"/>
                </a:ext>
              </a:extLst>
            </p:cNvPr>
            <p:cNvGrpSpPr/>
            <p:nvPr/>
          </p:nvGrpSpPr>
          <p:grpSpPr>
            <a:xfrm>
              <a:off x="9314662" y="6410355"/>
              <a:ext cx="2585112" cy="45720"/>
              <a:chOff x="1202690" y="1488440"/>
              <a:chExt cx="2585112" cy="45720"/>
            </a:xfrm>
            <a:grpFill/>
          </p:grpSpPr>
          <p:sp>
            <p:nvSpPr>
              <p:cNvPr id="62" name="Google Shape;951;p39">
                <a:extLst>
                  <a:ext uri="{FF2B5EF4-FFF2-40B4-BE49-F238E27FC236}">
                    <a16:creationId xmlns:a16="http://schemas.microsoft.com/office/drawing/2014/main" id="{B690A4EB-836F-254D-866B-C2AD01ED05D8}"/>
                  </a:ext>
                </a:extLst>
              </p:cNvPr>
              <p:cNvSpPr/>
              <p:nvPr/>
            </p:nvSpPr>
            <p:spPr>
              <a:xfrm>
                <a:off x="120269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63" name="Google Shape;952;p39">
                <a:extLst>
                  <a:ext uri="{FF2B5EF4-FFF2-40B4-BE49-F238E27FC236}">
                    <a16:creationId xmlns:a16="http://schemas.microsoft.com/office/drawing/2014/main" id="{CFC99571-DCAA-AA94-3198-55794F98A7B1}"/>
                  </a:ext>
                </a:extLst>
              </p:cNvPr>
              <p:cNvSpPr/>
              <p:nvPr/>
            </p:nvSpPr>
            <p:spPr>
              <a:xfrm>
                <a:off x="135206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64" name="Google Shape;953;p39">
                <a:extLst>
                  <a:ext uri="{FF2B5EF4-FFF2-40B4-BE49-F238E27FC236}">
                    <a16:creationId xmlns:a16="http://schemas.microsoft.com/office/drawing/2014/main" id="{E949865F-F7B5-284D-2733-B058B7BAB438}"/>
                  </a:ext>
                </a:extLst>
              </p:cNvPr>
              <p:cNvSpPr/>
              <p:nvPr/>
            </p:nvSpPr>
            <p:spPr>
              <a:xfrm>
                <a:off x="150144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65" name="Google Shape;954;p39">
                <a:extLst>
                  <a:ext uri="{FF2B5EF4-FFF2-40B4-BE49-F238E27FC236}">
                    <a16:creationId xmlns:a16="http://schemas.microsoft.com/office/drawing/2014/main" id="{5E93BFC7-0A19-1A23-1D59-977EB39847EE}"/>
                  </a:ext>
                </a:extLst>
              </p:cNvPr>
              <p:cNvSpPr/>
              <p:nvPr/>
            </p:nvSpPr>
            <p:spPr>
              <a:xfrm>
                <a:off x="165081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66" name="Google Shape;955;p39">
                <a:extLst>
                  <a:ext uri="{FF2B5EF4-FFF2-40B4-BE49-F238E27FC236}">
                    <a16:creationId xmlns:a16="http://schemas.microsoft.com/office/drawing/2014/main" id="{89F7F918-293F-A8DE-B142-CEA573489351}"/>
                  </a:ext>
                </a:extLst>
              </p:cNvPr>
              <p:cNvSpPr/>
              <p:nvPr/>
            </p:nvSpPr>
            <p:spPr>
              <a:xfrm>
                <a:off x="180019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67" name="Google Shape;956;p39">
                <a:extLst>
                  <a:ext uri="{FF2B5EF4-FFF2-40B4-BE49-F238E27FC236}">
                    <a16:creationId xmlns:a16="http://schemas.microsoft.com/office/drawing/2014/main" id="{8CE2986D-AC21-929D-ED94-880208AA9C25}"/>
                  </a:ext>
                </a:extLst>
              </p:cNvPr>
              <p:cNvSpPr/>
              <p:nvPr/>
            </p:nvSpPr>
            <p:spPr>
              <a:xfrm>
                <a:off x="194957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68" name="Google Shape;957;p39">
                <a:extLst>
                  <a:ext uri="{FF2B5EF4-FFF2-40B4-BE49-F238E27FC236}">
                    <a16:creationId xmlns:a16="http://schemas.microsoft.com/office/drawing/2014/main" id="{AEBC7DFE-9446-CFBF-DF16-75C1959E591B}"/>
                  </a:ext>
                </a:extLst>
              </p:cNvPr>
              <p:cNvSpPr/>
              <p:nvPr/>
            </p:nvSpPr>
            <p:spPr>
              <a:xfrm>
                <a:off x="209894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69" name="Google Shape;958;p39">
                <a:extLst>
                  <a:ext uri="{FF2B5EF4-FFF2-40B4-BE49-F238E27FC236}">
                    <a16:creationId xmlns:a16="http://schemas.microsoft.com/office/drawing/2014/main" id="{37C60F68-1052-449E-9910-E44DB8062E3F}"/>
                  </a:ext>
                </a:extLst>
              </p:cNvPr>
              <p:cNvSpPr/>
              <p:nvPr/>
            </p:nvSpPr>
            <p:spPr>
              <a:xfrm>
                <a:off x="224832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70" name="Google Shape;959;p39">
                <a:extLst>
                  <a:ext uri="{FF2B5EF4-FFF2-40B4-BE49-F238E27FC236}">
                    <a16:creationId xmlns:a16="http://schemas.microsoft.com/office/drawing/2014/main" id="{836DC093-CD4E-F923-64EA-3D2556AB47C3}"/>
                  </a:ext>
                </a:extLst>
              </p:cNvPr>
              <p:cNvSpPr/>
              <p:nvPr/>
            </p:nvSpPr>
            <p:spPr>
              <a:xfrm>
                <a:off x="239769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71" name="Google Shape;960;p39">
                <a:extLst>
                  <a:ext uri="{FF2B5EF4-FFF2-40B4-BE49-F238E27FC236}">
                    <a16:creationId xmlns:a16="http://schemas.microsoft.com/office/drawing/2014/main" id="{BDEC8140-41DE-6DBE-30ED-D895CE3C435D}"/>
                  </a:ext>
                </a:extLst>
              </p:cNvPr>
              <p:cNvSpPr/>
              <p:nvPr/>
            </p:nvSpPr>
            <p:spPr>
              <a:xfrm>
                <a:off x="254707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72" name="Google Shape;961;p39">
                <a:extLst>
                  <a:ext uri="{FF2B5EF4-FFF2-40B4-BE49-F238E27FC236}">
                    <a16:creationId xmlns:a16="http://schemas.microsoft.com/office/drawing/2014/main" id="{0555AEDD-8A43-17B5-AA4F-08ABE5CBE12B}"/>
                  </a:ext>
                </a:extLst>
              </p:cNvPr>
              <p:cNvSpPr/>
              <p:nvPr/>
            </p:nvSpPr>
            <p:spPr>
              <a:xfrm>
                <a:off x="269645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73" name="Google Shape;962;p39">
                <a:extLst>
                  <a:ext uri="{FF2B5EF4-FFF2-40B4-BE49-F238E27FC236}">
                    <a16:creationId xmlns:a16="http://schemas.microsoft.com/office/drawing/2014/main" id="{C1489EAA-C47D-6A84-D1D2-0CB838BF5D06}"/>
                  </a:ext>
                </a:extLst>
              </p:cNvPr>
              <p:cNvSpPr/>
              <p:nvPr/>
            </p:nvSpPr>
            <p:spPr>
              <a:xfrm>
                <a:off x="284582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74" name="Google Shape;963;p39">
                <a:extLst>
                  <a:ext uri="{FF2B5EF4-FFF2-40B4-BE49-F238E27FC236}">
                    <a16:creationId xmlns:a16="http://schemas.microsoft.com/office/drawing/2014/main" id="{E3399B0B-05DA-F0EB-8126-31137FE87F9A}"/>
                  </a:ext>
                </a:extLst>
              </p:cNvPr>
              <p:cNvSpPr/>
              <p:nvPr/>
            </p:nvSpPr>
            <p:spPr>
              <a:xfrm>
                <a:off x="299520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75" name="Google Shape;964;p39">
                <a:extLst>
                  <a:ext uri="{FF2B5EF4-FFF2-40B4-BE49-F238E27FC236}">
                    <a16:creationId xmlns:a16="http://schemas.microsoft.com/office/drawing/2014/main" id="{DCCA71FF-0BA7-00D8-2617-F33E99CD71AF}"/>
                  </a:ext>
                </a:extLst>
              </p:cNvPr>
              <p:cNvSpPr/>
              <p:nvPr/>
            </p:nvSpPr>
            <p:spPr>
              <a:xfrm>
                <a:off x="314457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76" name="Google Shape;965;p39">
                <a:extLst>
                  <a:ext uri="{FF2B5EF4-FFF2-40B4-BE49-F238E27FC236}">
                    <a16:creationId xmlns:a16="http://schemas.microsoft.com/office/drawing/2014/main" id="{C0AC1FEA-1799-A798-A03F-99CE66E8510B}"/>
                  </a:ext>
                </a:extLst>
              </p:cNvPr>
              <p:cNvSpPr/>
              <p:nvPr/>
            </p:nvSpPr>
            <p:spPr>
              <a:xfrm>
                <a:off x="329395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77" name="Google Shape;966;p39">
                <a:extLst>
                  <a:ext uri="{FF2B5EF4-FFF2-40B4-BE49-F238E27FC236}">
                    <a16:creationId xmlns:a16="http://schemas.microsoft.com/office/drawing/2014/main" id="{4B43AA28-25B3-0613-E8C5-33AA0D950B2F}"/>
                  </a:ext>
                </a:extLst>
              </p:cNvPr>
              <p:cNvSpPr/>
              <p:nvPr/>
            </p:nvSpPr>
            <p:spPr>
              <a:xfrm>
                <a:off x="344333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78" name="Google Shape;967;p39">
                <a:extLst>
                  <a:ext uri="{FF2B5EF4-FFF2-40B4-BE49-F238E27FC236}">
                    <a16:creationId xmlns:a16="http://schemas.microsoft.com/office/drawing/2014/main" id="{181A0E28-C63E-13F1-56FA-300B6175EC59}"/>
                  </a:ext>
                </a:extLst>
              </p:cNvPr>
              <p:cNvSpPr/>
              <p:nvPr/>
            </p:nvSpPr>
            <p:spPr>
              <a:xfrm>
                <a:off x="359270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79" name="Google Shape;968;p39">
                <a:extLst>
                  <a:ext uri="{FF2B5EF4-FFF2-40B4-BE49-F238E27FC236}">
                    <a16:creationId xmlns:a16="http://schemas.microsoft.com/office/drawing/2014/main" id="{DFFBF92B-BDD3-4B56-4B81-9857179CD80F}"/>
                  </a:ext>
                </a:extLst>
              </p:cNvPr>
              <p:cNvSpPr/>
              <p:nvPr/>
            </p:nvSpPr>
            <p:spPr>
              <a:xfrm>
                <a:off x="374208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</p:grpSp>
        <p:grpSp>
          <p:nvGrpSpPr>
            <p:cNvPr id="43" name="Google Shape;969;p39">
              <a:extLst>
                <a:ext uri="{FF2B5EF4-FFF2-40B4-BE49-F238E27FC236}">
                  <a16:creationId xmlns:a16="http://schemas.microsoft.com/office/drawing/2014/main" id="{732F7225-73F9-54A9-6A41-DAA074712765}"/>
                </a:ext>
              </a:extLst>
            </p:cNvPr>
            <p:cNvGrpSpPr/>
            <p:nvPr/>
          </p:nvGrpSpPr>
          <p:grpSpPr>
            <a:xfrm>
              <a:off x="9314662" y="6562755"/>
              <a:ext cx="2585112" cy="45720"/>
              <a:chOff x="1202690" y="1488440"/>
              <a:chExt cx="2585112" cy="45720"/>
            </a:xfrm>
            <a:grpFill/>
          </p:grpSpPr>
          <p:sp>
            <p:nvSpPr>
              <p:cNvPr id="44" name="Google Shape;970;p39">
                <a:extLst>
                  <a:ext uri="{FF2B5EF4-FFF2-40B4-BE49-F238E27FC236}">
                    <a16:creationId xmlns:a16="http://schemas.microsoft.com/office/drawing/2014/main" id="{4FCF58D7-1E7A-75E3-31E6-1817449EA86B}"/>
                  </a:ext>
                </a:extLst>
              </p:cNvPr>
              <p:cNvSpPr/>
              <p:nvPr/>
            </p:nvSpPr>
            <p:spPr>
              <a:xfrm>
                <a:off x="120269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5" name="Google Shape;971;p39">
                <a:extLst>
                  <a:ext uri="{FF2B5EF4-FFF2-40B4-BE49-F238E27FC236}">
                    <a16:creationId xmlns:a16="http://schemas.microsoft.com/office/drawing/2014/main" id="{807A748B-85F7-BEF0-47E6-F1C38A10DDB3}"/>
                  </a:ext>
                </a:extLst>
              </p:cNvPr>
              <p:cNvSpPr/>
              <p:nvPr/>
            </p:nvSpPr>
            <p:spPr>
              <a:xfrm>
                <a:off x="135206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6" name="Google Shape;972;p39">
                <a:extLst>
                  <a:ext uri="{FF2B5EF4-FFF2-40B4-BE49-F238E27FC236}">
                    <a16:creationId xmlns:a16="http://schemas.microsoft.com/office/drawing/2014/main" id="{33750F60-359E-8A01-A8E7-BB7C4B39453D}"/>
                  </a:ext>
                </a:extLst>
              </p:cNvPr>
              <p:cNvSpPr/>
              <p:nvPr/>
            </p:nvSpPr>
            <p:spPr>
              <a:xfrm>
                <a:off x="150144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7" name="Google Shape;973;p39">
                <a:extLst>
                  <a:ext uri="{FF2B5EF4-FFF2-40B4-BE49-F238E27FC236}">
                    <a16:creationId xmlns:a16="http://schemas.microsoft.com/office/drawing/2014/main" id="{71CCEABC-FF27-FA3B-7C62-4984A0014481}"/>
                  </a:ext>
                </a:extLst>
              </p:cNvPr>
              <p:cNvSpPr/>
              <p:nvPr/>
            </p:nvSpPr>
            <p:spPr>
              <a:xfrm>
                <a:off x="165081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8" name="Google Shape;974;p39">
                <a:extLst>
                  <a:ext uri="{FF2B5EF4-FFF2-40B4-BE49-F238E27FC236}">
                    <a16:creationId xmlns:a16="http://schemas.microsoft.com/office/drawing/2014/main" id="{9F949071-F12B-599A-15A1-4592A02A55EC}"/>
                  </a:ext>
                </a:extLst>
              </p:cNvPr>
              <p:cNvSpPr/>
              <p:nvPr/>
            </p:nvSpPr>
            <p:spPr>
              <a:xfrm>
                <a:off x="180019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9" name="Google Shape;975;p39">
                <a:extLst>
                  <a:ext uri="{FF2B5EF4-FFF2-40B4-BE49-F238E27FC236}">
                    <a16:creationId xmlns:a16="http://schemas.microsoft.com/office/drawing/2014/main" id="{01325AE3-E1A1-6A54-3268-6CF69245E97C}"/>
                  </a:ext>
                </a:extLst>
              </p:cNvPr>
              <p:cNvSpPr/>
              <p:nvPr/>
            </p:nvSpPr>
            <p:spPr>
              <a:xfrm>
                <a:off x="194957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50" name="Google Shape;976;p39">
                <a:extLst>
                  <a:ext uri="{FF2B5EF4-FFF2-40B4-BE49-F238E27FC236}">
                    <a16:creationId xmlns:a16="http://schemas.microsoft.com/office/drawing/2014/main" id="{FBEBDD0F-9D9D-5051-1B71-AC63B5F1E1A4}"/>
                  </a:ext>
                </a:extLst>
              </p:cNvPr>
              <p:cNvSpPr/>
              <p:nvPr/>
            </p:nvSpPr>
            <p:spPr>
              <a:xfrm>
                <a:off x="209894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51" name="Google Shape;977;p39">
                <a:extLst>
                  <a:ext uri="{FF2B5EF4-FFF2-40B4-BE49-F238E27FC236}">
                    <a16:creationId xmlns:a16="http://schemas.microsoft.com/office/drawing/2014/main" id="{73C4C0B3-CBD9-B9CC-C3A3-18B777B70EC0}"/>
                  </a:ext>
                </a:extLst>
              </p:cNvPr>
              <p:cNvSpPr/>
              <p:nvPr/>
            </p:nvSpPr>
            <p:spPr>
              <a:xfrm>
                <a:off x="224832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52" name="Google Shape;978;p39">
                <a:extLst>
                  <a:ext uri="{FF2B5EF4-FFF2-40B4-BE49-F238E27FC236}">
                    <a16:creationId xmlns:a16="http://schemas.microsoft.com/office/drawing/2014/main" id="{116F4799-6AFB-48B1-B4C1-2996FF094152}"/>
                  </a:ext>
                </a:extLst>
              </p:cNvPr>
              <p:cNvSpPr/>
              <p:nvPr/>
            </p:nvSpPr>
            <p:spPr>
              <a:xfrm>
                <a:off x="239769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53" name="Google Shape;979;p39">
                <a:extLst>
                  <a:ext uri="{FF2B5EF4-FFF2-40B4-BE49-F238E27FC236}">
                    <a16:creationId xmlns:a16="http://schemas.microsoft.com/office/drawing/2014/main" id="{0F666631-9CD8-40EE-F49B-78473F7614A5}"/>
                  </a:ext>
                </a:extLst>
              </p:cNvPr>
              <p:cNvSpPr/>
              <p:nvPr/>
            </p:nvSpPr>
            <p:spPr>
              <a:xfrm>
                <a:off x="254707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54" name="Google Shape;980;p39">
                <a:extLst>
                  <a:ext uri="{FF2B5EF4-FFF2-40B4-BE49-F238E27FC236}">
                    <a16:creationId xmlns:a16="http://schemas.microsoft.com/office/drawing/2014/main" id="{267BF4EC-C266-99B3-0512-53DE24789F91}"/>
                  </a:ext>
                </a:extLst>
              </p:cNvPr>
              <p:cNvSpPr/>
              <p:nvPr/>
            </p:nvSpPr>
            <p:spPr>
              <a:xfrm>
                <a:off x="269645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55" name="Google Shape;981;p39">
                <a:extLst>
                  <a:ext uri="{FF2B5EF4-FFF2-40B4-BE49-F238E27FC236}">
                    <a16:creationId xmlns:a16="http://schemas.microsoft.com/office/drawing/2014/main" id="{3824FCE1-1C63-38E7-9D43-27491DAC1723}"/>
                  </a:ext>
                </a:extLst>
              </p:cNvPr>
              <p:cNvSpPr/>
              <p:nvPr/>
            </p:nvSpPr>
            <p:spPr>
              <a:xfrm>
                <a:off x="284582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56" name="Google Shape;982;p39">
                <a:extLst>
                  <a:ext uri="{FF2B5EF4-FFF2-40B4-BE49-F238E27FC236}">
                    <a16:creationId xmlns:a16="http://schemas.microsoft.com/office/drawing/2014/main" id="{2D3F456D-48F0-D2CA-68AF-48BF435F3E85}"/>
                  </a:ext>
                </a:extLst>
              </p:cNvPr>
              <p:cNvSpPr/>
              <p:nvPr/>
            </p:nvSpPr>
            <p:spPr>
              <a:xfrm>
                <a:off x="299520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57" name="Google Shape;983;p39">
                <a:extLst>
                  <a:ext uri="{FF2B5EF4-FFF2-40B4-BE49-F238E27FC236}">
                    <a16:creationId xmlns:a16="http://schemas.microsoft.com/office/drawing/2014/main" id="{30EB0581-6C36-7DCF-C16B-52E0483C70B0}"/>
                  </a:ext>
                </a:extLst>
              </p:cNvPr>
              <p:cNvSpPr/>
              <p:nvPr/>
            </p:nvSpPr>
            <p:spPr>
              <a:xfrm>
                <a:off x="314457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58" name="Google Shape;984;p39">
                <a:extLst>
                  <a:ext uri="{FF2B5EF4-FFF2-40B4-BE49-F238E27FC236}">
                    <a16:creationId xmlns:a16="http://schemas.microsoft.com/office/drawing/2014/main" id="{C64BE34D-94FF-57F9-15B1-79E58A1E23C8}"/>
                  </a:ext>
                </a:extLst>
              </p:cNvPr>
              <p:cNvSpPr/>
              <p:nvPr/>
            </p:nvSpPr>
            <p:spPr>
              <a:xfrm>
                <a:off x="329395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59" name="Google Shape;985;p39">
                <a:extLst>
                  <a:ext uri="{FF2B5EF4-FFF2-40B4-BE49-F238E27FC236}">
                    <a16:creationId xmlns:a16="http://schemas.microsoft.com/office/drawing/2014/main" id="{756AEBFC-265D-509E-1B17-F795E38E831C}"/>
                  </a:ext>
                </a:extLst>
              </p:cNvPr>
              <p:cNvSpPr/>
              <p:nvPr/>
            </p:nvSpPr>
            <p:spPr>
              <a:xfrm>
                <a:off x="344333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60" name="Google Shape;986;p39">
                <a:extLst>
                  <a:ext uri="{FF2B5EF4-FFF2-40B4-BE49-F238E27FC236}">
                    <a16:creationId xmlns:a16="http://schemas.microsoft.com/office/drawing/2014/main" id="{2AA22049-6D3E-327B-6F6B-62185FCAF667}"/>
                  </a:ext>
                </a:extLst>
              </p:cNvPr>
              <p:cNvSpPr/>
              <p:nvPr/>
            </p:nvSpPr>
            <p:spPr>
              <a:xfrm>
                <a:off x="359270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61" name="Google Shape;987;p39">
                <a:extLst>
                  <a:ext uri="{FF2B5EF4-FFF2-40B4-BE49-F238E27FC236}">
                    <a16:creationId xmlns:a16="http://schemas.microsoft.com/office/drawing/2014/main" id="{29AFEBF8-40E6-D36E-2E0E-BAE99C7BB546}"/>
                  </a:ext>
                </a:extLst>
              </p:cNvPr>
              <p:cNvSpPr/>
              <p:nvPr/>
            </p:nvSpPr>
            <p:spPr>
              <a:xfrm>
                <a:off x="374208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477" name="Text Placeholder 15">
            <a:extLst>
              <a:ext uri="{FF2B5EF4-FFF2-40B4-BE49-F238E27FC236}">
                <a16:creationId xmlns:a16="http://schemas.microsoft.com/office/drawing/2014/main" id="{1FF9E8B4-9C65-4EDD-D4DA-E93AE931D1D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995879"/>
            <a:ext cx="2141764" cy="514350"/>
          </a:xfrm>
        </p:spPr>
        <p:txBody>
          <a:bodyPr anchor="ctr">
            <a:noAutofit/>
          </a:bodyPr>
          <a:lstStyle>
            <a:lvl1pPr marL="0" indent="0" algn="r">
              <a:buNone/>
              <a:def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78" name="Text Placeholder 15">
            <a:extLst>
              <a:ext uri="{FF2B5EF4-FFF2-40B4-BE49-F238E27FC236}">
                <a16:creationId xmlns:a16="http://schemas.microsoft.com/office/drawing/2014/main" id="{56EC5717-4E73-C602-7D6C-99480D2D20A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38200" y="3072204"/>
            <a:ext cx="2141764" cy="514350"/>
          </a:xfrm>
        </p:spPr>
        <p:txBody>
          <a:bodyPr anchor="ctr">
            <a:noAutofit/>
          </a:bodyPr>
          <a:lstStyle>
            <a:lvl1pPr marL="0" indent="0" algn="r">
              <a:buNone/>
              <a:def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79" name="Text Placeholder 15">
            <a:extLst>
              <a:ext uri="{FF2B5EF4-FFF2-40B4-BE49-F238E27FC236}">
                <a16:creationId xmlns:a16="http://schemas.microsoft.com/office/drawing/2014/main" id="{E4A98F09-B868-3D0B-C3E7-3DAFBC78B3A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8200" y="4148529"/>
            <a:ext cx="2141764" cy="514350"/>
          </a:xfrm>
        </p:spPr>
        <p:txBody>
          <a:bodyPr anchor="ctr">
            <a:noAutofit/>
          </a:bodyPr>
          <a:lstStyle>
            <a:lvl1pPr marL="0" indent="0" algn="r">
              <a:buNone/>
              <a:def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80" name="Text Placeholder 15">
            <a:extLst>
              <a:ext uri="{FF2B5EF4-FFF2-40B4-BE49-F238E27FC236}">
                <a16:creationId xmlns:a16="http://schemas.microsoft.com/office/drawing/2014/main" id="{FC66DF76-3940-2A8E-0E77-35E2377EFC3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8200" y="5224855"/>
            <a:ext cx="2141764" cy="514350"/>
          </a:xfrm>
        </p:spPr>
        <p:txBody>
          <a:bodyPr anchor="ctr">
            <a:noAutofit/>
          </a:bodyPr>
          <a:lstStyle>
            <a:lvl1pPr marL="0" indent="0" algn="r">
              <a:buNone/>
              <a:def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81" name="Text Placeholder 15">
            <a:extLst>
              <a:ext uri="{FF2B5EF4-FFF2-40B4-BE49-F238E27FC236}">
                <a16:creationId xmlns:a16="http://schemas.microsoft.com/office/drawing/2014/main" id="{A8675A16-5248-C9CE-F035-B4D8AB8516C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60173" y="1995879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2000" spc="50" baseline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482" name="Text Placeholder 15">
            <a:extLst>
              <a:ext uri="{FF2B5EF4-FFF2-40B4-BE49-F238E27FC236}">
                <a16:creationId xmlns:a16="http://schemas.microsoft.com/office/drawing/2014/main" id="{C4722A76-C037-001F-9AAF-43E8DEA087F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60173" y="3064915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2000" spc="50" baseline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483" name="Text Placeholder 15">
            <a:extLst>
              <a:ext uri="{FF2B5EF4-FFF2-40B4-BE49-F238E27FC236}">
                <a16:creationId xmlns:a16="http://schemas.microsoft.com/office/drawing/2014/main" id="{501675E5-E3F4-7452-8571-92D4C44636F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060173" y="4137745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2000" spc="50" baseline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484" name="Text Placeholder 15">
            <a:extLst>
              <a:ext uri="{FF2B5EF4-FFF2-40B4-BE49-F238E27FC236}">
                <a16:creationId xmlns:a16="http://schemas.microsoft.com/office/drawing/2014/main" id="{4B5501E7-E6E3-9535-4707-98430BEBAF2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060173" y="5206781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2000" spc="50" baseline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cxnSp>
        <p:nvCxnSpPr>
          <p:cNvPr id="485" name="Straight Connector 484">
            <a:extLst>
              <a:ext uri="{FF2B5EF4-FFF2-40B4-BE49-F238E27FC236}">
                <a16:creationId xmlns:a16="http://schemas.microsoft.com/office/drawing/2014/main" id="{BD8BC89F-2210-8AAA-EDE7-029DBEA58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263463" y="5474633"/>
            <a:ext cx="1513211" cy="0"/>
          </a:xfrm>
          <a:prstGeom prst="line">
            <a:avLst/>
          </a:prstGeom>
          <a:ln w="6350">
            <a:solidFill>
              <a:schemeClr val="accent2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86" name="Straight Connector 485">
            <a:extLst>
              <a:ext uri="{FF2B5EF4-FFF2-40B4-BE49-F238E27FC236}">
                <a16:creationId xmlns:a16="http://schemas.microsoft.com/office/drawing/2014/main" id="{58E7FB17-2770-5479-3F84-030377C6E4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263463" y="4399151"/>
            <a:ext cx="1513211" cy="0"/>
          </a:xfrm>
          <a:prstGeom prst="line">
            <a:avLst/>
          </a:prstGeom>
          <a:ln w="6350">
            <a:solidFill>
              <a:schemeClr val="accent2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87" name="Straight Connector 486">
            <a:extLst>
              <a:ext uri="{FF2B5EF4-FFF2-40B4-BE49-F238E27FC236}">
                <a16:creationId xmlns:a16="http://schemas.microsoft.com/office/drawing/2014/main" id="{6AD4EA40-A32D-F12F-E202-65E285E80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263463" y="3323386"/>
            <a:ext cx="1513211" cy="0"/>
          </a:xfrm>
          <a:prstGeom prst="line">
            <a:avLst/>
          </a:prstGeom>
          <a:ln w="6350">
            <a:solidFill>
              <a:schemeClr val="accent2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88" name="Straight Connector 487">
            <a:extLst>
              <a:ext uri="{FF2B5EF4-FFF2-40B4-BE49-F238E27FC236}">
                <a16:creationId xmlns:a16="http://schemas.microsoft.com/office/drawing/2014/main" id="{B900FA32-BFEB-4A28-A1E1-C34580378D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263463" y="2246783"/>
            <a:ext cx="1513211" cy="0"/>
          </a:xfrm>
          <a:prstGeom prst="line">
            <a:avLst/>
          </a:prstGeom>
          <a:ln w="6350">
            <a:solidFill>
              <a:schemeClr val="accent2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489" name="Title 1">
            <a:extLst>
              <a:ext uri="{FF2B5EF4-FFF2-40B4-BE49-F238E27FC236}">
                <a16:creationId xmlns:a16="http://schemas.microsoft.com/office/drawing/2014/main" id="{07CBD70E-8FFA-79B9-3CF1-86665ADC5B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543" y="821094"/>
            <a:ext cx="10538914" cy="869594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607BC70-F034-D1A3-E6FC-0E984AA1EE7F}"/>
              </a:ext>
            </a:extLst>
          </p:cNvPr>
          <p:cNvSpPr txBox="1">
            <a:spLocks/>
          </p:cNvSpPr>
          <p:nvPr userDrawn="1"/>
        </p:nvSpPr>
        <p:spPr>
          <a:xfrm>
            <a:off x="4159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2A6C7AB-A877-C342-9CE7-90563939BDE3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2EA41F-6FA0-8A65-220D-EBB211C2A5AA}"/>
              </a:ext>
            </a:extLst>
          </p:cNvPr>
          <p:cNvSpPr>
            <a:spLocks noGrp="1"/>
          </p:cNvSpPr>
          <p:nvPr>
            <p:ph type="dt" sz="half" idx="21"/>
          </p:nvPr>
        </p:nvSpPr>
        <p:spPr>
          <a:xfrm>
            <a:off x="136525" y="6356350"/>
            <a:ext cx="40579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>
                    <a:alpha val="8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EF5D938B-6AB8-42CB-990C-9CE12F21A291}" type="datetimeyyyy">
              <a:rPr lang="es-ES" smtClean="0"/>
              <a:pPr/>
              <a:t>2025</a:t>
            </a:fld>
            <a:r>
              <a:rPr lang="es-ES"/>
              <a:t> | El poder oculto de las CLIs | Pepe Fabra Valverde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80667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BA14225D-4947-F2AA-4AFB-DEB1B3C9088C}"/>
              </a:ext>
            </a:extLst>
          </p:cNvPr>
          <p:cNvGrpSpPr/>
          <p:nvPr userDrawn="1"/>
        </p:nvGrpSpPr>
        <p:grpSpPr>
          <a:xfrm>
            <a:off x="1" y="5439261"/>
            <a:ext cx="1129697" cy="1418739"/>
            <a:chOff x="-2861" y="5931257"/>
            <a:chExt cx="4014423" cy="5041543"/>
          </a:xfrm>
        </p:grpSpPr>
        <p:sp>
          <p:nvSpPr>
            <p:cNvPr id="11" name="Freeform: Shape 13">
              <a:extLst>
                <a:ext uri="{FF2B5EF4-FFF2-40B4-BE49-F238E27FC236}">
                  <a16:creationId xmlns:a16="http://schemas.microsoft.com/office/drawing/2014/main" id="{12924924-E9ED-7253-1A35-1634502F24FB}"/>
                </a:ext>
              </a:extLst>
            </p:cNvPr>
            <p:cNvSpPr/>
            <p:nvPr userDrawn="1"/>
          </p:nvSpPr>
          <p:spPr>
            <a:xfrm>
              <a:off x="-2861" y="7093454"/>
              <a:ext cx="4014423" cy="3879346"/>
            </a:xfrm>
            <a:custGeom>
              <a:avLst/>
              <a:gdLst>
                <a:gd name="connsiteX0" fmla="*/ 0 w 3816138"/>
                <a:gd name="connsiteY0" fmla="*/ 0 h 3981450"/>
                <a:gd name="connsiteX1" fmla="*/ 3238500 w 3816138"/>
                <a:gd name="connsiteY1" fmla="*/ 1809750 h 3981450"/>
                <a:gd name="connsiteX2" fmla="*/ 3657600 w 3816138"/>
                <a:gd name="connsiteY2" fmla="*/ 3981450 h 3981450"/>
                <a:gd name="connsiteX3" fmla="*/ 38100 w 3816138"/>
                <a:gd name="connsiteY3" fmla="*/ 3962400 h 3981450"/>
                <a:gd name="connsiteX4" fmla="*/ 0 w 3816138"/>
                <a:gd name="connsiteY4" fmla="*/ 0 h 3981450"/>
                <a:gd name="connsiteX0" fmla="*/ 0 w 3816138"/>
                <a:gd name="connsiteY0" fmla="*/ 0 h 3981450"/>
                <a:gd name="connsiteX1" fmla="*/ 3238500 w 3816138"/>
                <a:gd name="connsiteY1" fmla="*/ 1809750 h 3981450"/>
                <a:gd name="connsiteX2" fmla="*/ 3657600 w 3816138"/>
                <a:gd name="connsiteY2" fmla="*/ 3981450 h 3981450"/>
                <a:gd name="connsiteX3" fmla="*/ 38100 w 3816138"/>
                <a:gd name="connsiteY3" fmla="*/ 3962400 h 3981450"/>
                <a:gd name="connsiteX4" fmla="*/ 0 w 3816138"/>
                <a:gd name="connsiteY4" fmla="*/ 0 h 3981450"/>
                <a:gd name="connsiteX0" fmla="*/ 0 w 3876554"/>
                <a:gd name="connsiteY0" fmla="*/ 0 h 3981450"/>
                <a:gd name="connsiteX1" fmla="*/ 3409950 w 3876554"/>
                <a:gd name="connsiteY1" fmla="*/ 2076450 h 3981450"/>
                <a:gd name="connsiteX2" fmla="*/ 3657600 w 3876554"/>
                <a:gd name="connsiteY2" fmla="*/ 3981450 h 3981450"/>
                <a:gd name="connsiteX3" fmla="*/ 38100 w 3876554"/>
                <a:gd name="connsiteY3" fmla="*/ 3962400 h 3981450"/>
                <a:gd name="connsiteX4" fmla="*/ 0 w 3876554"/>
                <a:gd name="connsiteY4" fmla="*/ 0 h 3981450"/>
                <a:gd name="connsiteX0" fmla="*/ 0 w 3916378"/>
                <a:gd name="connsiteY0" fmla="*/ 0 h 3981450"/>
                <a:gd name="connsiteX1" fmla="*/ 3409950 w 3916378"/>
                <a:gd name="connsiteY1" fmla="*/ 2076450 h 3981450"/>
                <a:gd name="connsiteX2" fmla="*/ 3657600 w 3916378"/>
                <a:gd name="connsiteY2" fmla="*/ 3981450 h 3981450"/>
                <a:gd name="connsiteX3" fmla="*/ 38100 w 3916378"/>
                <a:gd name="connsiteY3" fmla="*/ 3962400 h 3981450"/>
                <a:gd name="connsiteX4" fmla="*/ 0 w 3916378"/>
                <a:gd name="connsiteY4" fmla="*/ 0 h 3981450"/>
                <a:gd name="connsiteX0" fmla="*/ 0 w 3873335"/>
                <a:gd name="connsiteY0" fmla="*/ 0 h 3981450"/>
                <a:gd name="connsiteX1" fmla="*/ 3409950 w 3873335"/>
                <a:gd name="connsiteY1" fmla="*/ 2076450 h 3981450"/>
                <a:gd name="connsiteX2" fmla="*/ 3657600 w 3873335"/>
                <a:gd name="connsiteY2" fmla="*/ 3981450 h 3981450"/>
                <a:gd name="connsiteX3" fmla="*/ 38100 w 3873335"/>
                <a:gd name="connsiteY3" fmla="*/ 3962400 h 3981450"/>
                <a:gd name="connsiteX4" fmla="*/ 0 w 3873335"/>
                <a:gd name="connsiteY4" fmla="*/ 0 h 3981450"/>
                <a:gd name="connsiteX0" fmla="*/ 0 w 3786126"/>
                <a:gd name="connsiteY0" fmla="*/ 0 h 3981450"/>
                <a:gd name="connsiteX1" fmla="*/ 3409950 w 3786126"/>
                <a:gd name="connsiteY1" fmla="*/ 2076450 h 3981450"/>
                <a:gd name="connsiteX2" fmla="*/ 3657600 w 3786126"/>
                <a:gd name="connsiteY2" fmla="*/ 3981450 h 3981450"/>
                <a:gd name="connsiteX3" fmla="*/ 38100 w 3786126"/>
                <a:gd name="connsiteY3" fmla="*/ 3962400 h 3981450"/>
                <a:gd name="connsiteX4" fmla="*/ 0 w 3786126"/>
                <a:gd name="connsiteY4" fmla="*/ 0 h 3981450"/>
                <a:gd name="connsiteX0" fmla="*/ 0 w 3786126"/>
                <a:gd name="connsiteY0" fmla="*/ 0 h 3981450"/>
                <a:gd name="connsiteX1" fmla="*/ 3409950 w 3786126"/>
                <a:gd name="connsiteY1" fmla="*/ 2076450 h 3981450"/>
                <a:gd name="connsiteX2" fmla="*/ 3657600 w 3786126"/>
                <a:gd name="connsiteY2" fmla="*/ 3981450 h 3981450"/>
                <a:gd name="connsiteX3" fmla="*/ 0 w 3786126"/>
                <a:gd name="connsiteY3" fmla="*/ 3981450 h 3981450"/>
                <a:gd name="connsiteX4" fmla="*/ 0 w 3786126"/>
                <a:gd name="connsiteY4" fmla="*/ 0 h 3981450"/>
                <a:gd name="connsiteX0" fmla="*/ 0 w 3786126"/>
                <a:gd name="connsiteY0" fmla="*/ 0 h 3981450"/>
                <a:gd name="connsiteX1" fmla="*/ 3409950 w 3786126"/>
                <a:gd name="connsiteY1" fmla="*/ 2076450 h 3981450"/>
                <a:gd name="connsiteX2" fmla="*/ 3657600 w 3786126"/>
                <a:gd name="connsiteY2" fmla="*/ 3981450 h 3981450"/>
                <a:gd name="connsiteX3" fmla="*/ 0 w 3786126"/>
                <a:gd name="connsiteY3" fmla="*/ 3981450 h 3981450"/>
                <a:gd name="connsiteX4" fmla="*/ 0 w 3786126"/>
                <a:gd name="connsiteY4" fmla="*/ 0 h 3981450"/>
                <a:gd name="connsiteX0" fmla="*/ 0 w 3786126"/>
                <a:gd name="connsiteY0" fmla="*/ 0 h 3981450"/>
                <a:gd name="connsiteX1" fmla="*/ 3409950 w 3786126"/>
                <a:gd name="connsiteY1" fmla="*/ 2076450 h 3981450"/>
                <a:gd name="connsiteX2" fmla="*/ 3657600 w 3786126"/>
                <a:gd name="connsiteY2" fmla="*/ 3981450 h 3981450"/>
                <a:gd name="connsiteX3" fmla="*/ 0 w 3786126"/>
                <a:gd name="connsiteY3" fmla="*/ 3981450 h 3981450"/>
                <a:gd name="connsiteX4" fmla="*/ 0 w 3786126"/>
                <a:gd name="connsiteY4" fmla="*/ 0 h 3981450"/>
                <a:gd name="connsiteX0" fmla="*/ 0 w 4032226"/>
                <a:gd name="connsiteY0" fmla="*/ 0 h 4003693"/>
                <a:gd name="connsiteX1" fmla="*/ 3409950 w 4032226"/>
                <a:gd name="connsiteY1" fmla="*/ 2076450 h 4003693"/>
                <a:gd name="connsiteX2" fmla="*/ 3943350 w 4032226"/>
                <a:gd name="connsiteY2" fmla="*/ 4003693 h 4003693"/>
                <a:gd name="connsiteX3" fmla="*/ 0 w 4032226"/>
                <a:gd name="connsiteY3" fmla="*/ 3981450 h 4003693"/>
                <a:gd name="connsiteX4" fmla="*/ 0 w 4032226"/>
                <a:gd name="connsiteY4" fmla="*/ 0 h 4003693"/>
                <a:gd name="connsiteX0" fmla="*/ 0 w 3948509"/>
                <a:gd name="connsiteY0" fmla="*/ 0 h 4003693"/>
                <a:gd name="connsiteX1" fmla="*/ 3409950 w 3948509"/>
                <a:gd name="connsiteY1" fmla="*/ 2076450 h 4003693"/>
                <a:gd name="connsiteX2" fmla="*/ 3943350 w 3948509"/>
                <a:gd name="connsiteY2" fmla="*/ 4003693 h 4003693"/>
                <a:gd name="connsiteX3" fmla="*/ 0 w 3948509"/>
                <a:gd name="connsiteY3" fmla="*/ 3981450 h 4003693"/>
                <a:gd name="connsiteX4" fmla="*/ 0 w 3948509"/>
                <a:gd name="connsiteY4" fmla="*/ 0 h 4003693"/>
                <a:gd name="connsiteX0" fmla="*/ 0 w 3943350"/>
                <a:gd name="connsiteY0" fmla="*/ 0 h 4003693"/>
                <a:gd name="connsiteX1" fmla="*/ 3333750 w 3943350"/>
                <a:gd name="connsiteY1" fmla="*/ 1942994 h 4003693"/>
                <a:gd name="connsiteX2" fmla="*/ 3943350 w 3943350"/>
                <a:gd name="connsiteY2" fmla="*/ 4003693 h 4003693"/>
                <a:gd name="connsiteX3" fmla="*/ 0 w 3943350"/>
                <a:gd name="connsiteY3" fmla="*/ 3981450 h 4003693"/>
                <a:gd name="connsiteX4" fmla="*/ 0 w 3943350"/>
                <a:gd name="connsiteY4" fmla="*/ 0 h 4003693"/>
                <a:gd name="connsiteX0" fmla="*/ 0 w 4152900"/>
                <a:gd name="connsiteY0" fmla="*/ 0 h 3981450"/>
                <a:gd name="connsiteX1" fmla="*/ 3333750 w 4152900"/>
                <a:gd name="connsiteY1" fmla="*/ 1942994 h 3981450"/>
                <a:gd name="connsiteX2" fmla="*/ 4152900 w 4152900"/>
                <a:gd name="connsiteY2" fmla="*/ 3981450 h 3981450"/>
                <a:gd name="connsiteX3" fmla="*/ 0 w 4152900"/>
                <a:gd name="connsiteY3" fmla="*/ 3981450 h 3981450"/>
                <a:gd name="connsiteX4" fmla="*/ 0 w 4152900"/>
                <a:gd name="connsiteY4" fmla="*/ 0 h 3981450"/>
                <a:gd name="connsiteX0" fmla="*/ 0 w 4152900"/>
                <a:gd name="connsiteY0" fmla="*/ 0 h 3981450"/>
                <a:gd name="connsiteX1" fmla="*/ 3333750 w 4152900"/>
                <a:gd name="connsiteY1" fmla="*/ 1942994 h 3981450"/>
                <a:gd name="connsiteX2" fmla="*/ 4152900 w 4152900"/>
                <a:gd name="connsiteY2" fmla="*/ 3981450 h 3981450"/>
                <a:gd name="connsiteX3" fmla="*/ 0 w 4152900"/>
                <a:gd name="connsiteY3" fmla="*/ 3981450 h 3981450"/>
                <a:gd name="connsiteX4" fmla="*/ 0 w 4152900"/>
                <a:gd name="connsiteY4" fmla="*/ 0 h 3981450"/>
                <a:gd name="connsiteX0" fmla="*/ 0 w 4152900"/>
                <a:gd name="connsiteY0" fmla="*/ 0 h 3981450"/>
                <a:gd name="connsiteX1" fmla="*/ 3200400 w 4152900"/>
                <a:gd name="connsiteY1" fmla="*/ 1720566 h 3981450"/>
                <a:gd name="connsiteX2" fmla="*/ 4152900 w 4152900"/>
                <a:gd name="connsiteY2" fmla="*/ 3981450 h 3981450"/>
                <a:gd name="connsiteX3" fmla="*/ 0 w 4152900"/>
                <a:gd name="connsiteY3" fmla="*/ 3981450 h 3981450"/>
                <a:gd name="connsiteX4" fmla="*/ 0 w 4152900"/>
                <a:gd name="connsiteY4" fmla="*/ 0 h 3981450"/>
                <a:gd name="connsiteX0" fmla="*/ 0 w 4152900"/>
                <a:gd name="connsiteY0" fmla="*/ 0 h 3981450"/>
                <a:gd name="connsiteX1" fmla="*/ 3200400 w 4152900"/>
                <a:gd name="connsiteY1" fmla="*/ 1720566 h 3981450"/>
                <a:gd name="connsiteX2" fmla="*/ 4152900 w 4152900"/>
                <a:gd name="connsiteY2" fmla="*/ 3981450 h 3981450"/>
                <a:gd name="connsiteX3" fmla="*/ 0 w 4152900"/>
                <a:gd name="connsiteY3" fmla="*/ 3981450 h 3981450"/>
                <a:gd name="connsiteX4" fmla="*/ 0 w 4152900"/>
                <a:gd name="connsiteY4" fmla="*/ 0 h 398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00" h="3981450">
                  <a:moveTo>
                    <a:pt x="0" y="0"/>
                  </a:moveTo>
                  <a:cubicBezTo>
                    <a:pt x="762000" y="1189072"/>
                    <a:pt x="2584450" y="1190447"/>
                    <a:pt x="3200400" y="1720566"/>
                  </a:cubicBezTo>
                  <a:cubicBezTo>
                    <a:pt x="3816350" y="2250685"/>
                    <a:pt x="3971925" y="2641175"/>
                    <a:pt x="4152900" y="3981450"/>
                  </a:cubicBezTo>
                  <a:lnTo>
                    <a:pt x="0" y="3981450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25000"/>
                  </a:schemeClr>
                </a:gs>
                <a:gs pos="100000">
                  <a:schemeClr val="accent5">
                    <a:alpha val="33000"/>
                  </a:schemeClr>
                </a:gs>
              </a:gsLst>
              <a:lin ang="18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2" name="Freeform: Shape 14">
              <a:extLst>
                <a:ext uri="{FF2B5EF4-FFF2-40B4-BE49-F238E27FC236}">
                  <a16:creationId xmlns:a16="http://schemas.microsoft.com/office/drawing/2014/main" id="{7FC43552-3CEF-5E9F-4600-2E100C1F009E}"/>
                </a:ext>
              </a:extLst>
            </p:cNvPr>
            <p:cNvSpPr/>
            <p:nvPr userDrawn="1"/>
          </p:nvSpPr>
          <p:spPr>
            <a:xfrm>
              <a:off x="0" y="5931257"/>
              <a:ext cx="1189942" cy="2524513"/>
            </a:xfrm>
            <a:custGeom>
              <a:avLst/>
              <a:gdLst>
                <a:gd name="connsiteX0" fmla="*/ 0 w 1189942"/>
                <a:gd name="connsiteY0" fmla="*/ 0 h 2524513"/>
                <a:gd name="connsiteX1" fmla="*/ 175601 w 1189942"/>
                <a:gd name="connsiteY1" fmla="*/ 17702 h 2524513"/>
                <a:gd name="connsiteX2" fmla="*/ 1189942 w 1189942"/>
                <a:gd name="connsiteY2" fmla="*/ 1262256 h 2524513"/>
                <a:gd name="connsiteX3" fmla="*/ 175601 w 1189942"/>
                <a:gd name="connsiteY3" fmla="*/ 2506811 h 2524513"/>
                <a:gd name="connsiteX4" fmla="*/ 0 w 1189942"/>
                <a:gd name="connsiteY4" fmla="*/ 2524513 h 2524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89942" h="2524513">
                  <a:moveTo>
                    <a:pt x="0" y="0"/>
                  </a:moveTo>
                  <a:lnTo>
                    <a:pt x="175601" y="17702"/>
                  </a:lnTo>
                  <a:cubicBezTo>
                    <a:pt x="754484" y="136158"/>
                    <a:pt x="1189942" y="648354"/>
                    <a:pt x="1189942" y="1262256"/>
                  </a:cubicBezTo>
                  <a:cubicBezTo>
                    <a:pt x="1189942" y="1876159"/>
                    <a:pt x="754484" y="2388354"/>
                    <a:pt x="175601" y="2506811"/>
                  </a:cubicBezTo>
                  <a:lnTo>
                    <a:pt x="0" y="2524513"/>
                  </a:lnTo>
                  <a:close/>
                </a:path>
              </a:pathLst>
            </a:custGeom>
            <a:gradFill>
              <a:gsLst>
                <a:gs pos="2000">
                  <a:schemeClr val="accent1"/>
                </a:gs>
                <a:gs pos="100000">
                  <a:schemeClr val="accent5"/>
                </a:gs>
              </a:gsLst>
              <a:path path="circle">
                <a:fillToRect l="50000" t="-80000" r="50000" b="180000"/>
              </a:path>
            </a:gradFill>
            <a:ln>
              <a:noFill/>
            </a:ln>
            <a:effectLst>
              <a:outerShdw blurRad="1270000" dist="622300" dir="2700000" algn="tl" rotWithShape="0">
                <a:prstClr val="black">
                  <a:alpha val="6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13" name="Google Shape;3585;p53">
            <a:extLst>
              <a:ext uri="{FF2B5EF4-FFF2-40B4-BE49-F238E27FC236}">
                <a16:creationId xmlns:a16="http://schemas.microsoft.com/office/drawing/2014/main" id="{384E2656-B6B5-87A1-E54F-BAA24BE00680}"/>
              </a:ext>
            </a:extLst>
          </p:cNvPr>
          <p:cNvGrpSpPr/>
          <p:nvPr userDrawn="1"/>
        </p:nvGrpSpPr>
        <p:grpSpPr>
          <a:xfrm>
            <a:off x="9606888" y="-1102892"/>
            <a:ext cx="2585112" cy="2544450"/>
            <a:chOff x="1197328" y="1402710"/>
            <a:chExt cx="2585112" cy="2544450"/>
          </a:xfrm>
          <a:solidFill>
            <a:schemeClr val="bg1">
              <a:lumMod val="50000"/>
            </a:schemeClr>
          </a:solidFill>
        </p:grpSpPr>
        <p:grpSp>
          <p:nvGrpSpPr>
            <p:cNvPr id="14" name="Google Shape;3586;p53">
              <a:extLst>
                <a:ext uri="{FF2B5EF4-FFF2-40B4-BE49-F238E27FC236}">
                  <a16:creationId xmlns:a16="http://schemas.microsoft.com/office/drawing/2014/main" id="{C04458CA-3852-01CA-EE9F-1B97AFB32847}"/>
                </a:ext>
              </a:extLst>
            </p:cNvPr>
            <p:cNvGrpSpPr/>
            <p:nvPr/>
          </p:nvGrpSpPr>
          <p:grpSpPr>
            <a:xfrm>
              <a:off x="1197328" y="1402710"/>
              <a:ext cx="2585112" cy="45720"/>
              <a:chOff x="1202690" y="1488440"/>
              <a:chExt cx="2585112" cy="45720"/>
            </a:xfrm>
            <a:grpFill/>
          </p:grpSpPr>
          <p:sp>
            <p:nvSpPr>
              <p:cNvPr id="319" name="Google Shape;3587;p53">
                <a:extLst>
                  <a:ext uri="{FF2B5EF4-FFF2-40B4-BE49-F238E27FC236}">
                    <a16:creationId xmlns:a16="http://schemas.microsoft.com/office/drawing/2014/main" id="{5065401C-F09E-38A1-4C14-C7F5B80976D3}"/>
                  </a:ext>
                </a:extLst>
              </p:cNvPr>
              <p:cNvSpPr/>
              <p:nvPr/>
            </p:nvSpPr>
            <p:spPr>
              <a:xfrm>
                <a:off x="120269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20" name="Google Shape;3588;p53">
                <a:extLst>
                  <a:ext uri="{FF2B5EF4-FFF2-40B4-BE49-F238E27FC236}">
                    <a16:creationId xmlns:a16="http://schemas.microsoft.com/office/drawing/2014/main" id="{4EB399D3-9867-96E7-34F0-8D65BAB827C0}"/>
                  </a:ext>
                </a:extLst>
              </p:cNvPr>
              <p:cNvSpPr/>
              <p:nvPr/>
            </p:nvSpPr>
            <p:spPr>
              <a:xfrm>
                <a:off x="135206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21" name="Google Shape;3589;p53">
                <a:extLst>
                  <a:ext uri="{FF2B5EF4-FFF2-40B4-BE49-F238E27FC236}">
                    <a16:creationId xmlns:a16="http://schemas.microsoft.com/office/drawing/2014/main" id="{F6DA002B-DC92-3B59-8463-89E3A0426A3E}"/>
                  </a:ext>
                </a:extLst>
              </p:cNvPr>
              <p:cNvSpPr/>
              <p:nvPr/>
            </p:nvSpPr>
            <p:spPr>
              <a:xfrm>
                <a:off x="150144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22" name="Google Shape;3590;p53">
                <a:extLst>
                  <a:ext uri="{FF2B5EF4-FFF2-40B4-BE49-F238E27FC236}">
                    <a16:creationId xmlns:a16="http://schemas.microsoft.com/office/drawing/2014/main" id="{F7DD450E-B59D-54F5-D7C1-C35E32A8A718}"/>
                  </a:ext>
                </a:extLst>
              </p:cNvPr>
              <p:cNvSpPr/>
              <p:nvPr/>
            </p:nvSpPr>
            <p:spPr>
              <a:xfrm>
                <a:off x="165081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23" name="Google Shape;3591;p53">
                <a:extLst>
                  <a:ext uri="{FF2B5EF4-FFF2-40B4-BE49-F238E27FC236}">
                    <a16:creationId xmlns:a16="http://schemas.microsoft.com/office/drawing/2014/main" id="{E30CF1CE-7919-12B5-10BA-1670E509C544}"/>
                  </a:ext>
                </a:extLst>
              </p:cNvPr>
              <p:cNvSpPr/>
              <p:nvPr/>
            </p:nvSpPr>
            <p:spPr>
              <a:xfrm>
                <a:off x="180019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24" name="Google Shape;3592;p53">
                <a:extLst>
                  <a:ext uri="{FF2B5EF4-FFF2-40B4-BE49-F238E27FC236}">
                    <a16:creationId xmlns:a16="http://schemas.microsoft.com/office/drawing/2014/main" id="{CAE55D4C-4533-FC2B-6E0B-5458B47E74B9}"/>
                  </a:ext>
                </a:extLst>
              </p:cNvPr>
              <p:cNvSpPr/>
              <p:nvPr/>
            </p:nvSpPr>
            <p:spPr>
              <a:xfrm>
                <a:off x="194957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25" name="Google Shape;3593;p53">
                <a:extLst>
                  <a:ext uri="{FF2B5EF4-FFF2-40B4-BE49-F238E27FC236}">
                    <a16:creationId xmlns:a16="http://schemas.microsoft.com/office/drawing/2014/main" id="{A7C1BE3B-DA72-5DB9-2A9D-8D7DC71D1A89}"/>
                  </a:ext>
                </a:extLst>
              </p:cNvPr>
              <p:cNvSpPr/>
              <p:nvPr/>
            </p:nvSpPr>
            <p:spPr>
              <a:xfrm>
                <a:off x="209894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26" name="Google Shape;3594;p53">
                <a:extLst>
                  <a:ext uri="{FF2B5EF4-FFF2-40B4-BE49-F238E27FC236}">
                    <a16:creationId xmlns:a16="http://schemas.microsoft.com/office/drawing/2014/main" id="{00F8210D-E9DB-25ED-3F84-B7C6812FA2D4}"/>
                  </a:ext>
                </a:extLst>
              </p:cNvPr>
              <p:cNvSpPr/>
              <p:nvPr/>
            </p:nvSpPr>
            <p:spPr>
              <a:xfrm>
                <a:off x="224832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27" name="Google Shape;3595;p53">
                <a:extLst>
                  <a:ext uri="{FF2B5EF4-FFF2-40B4-BE49-F238E27FC236}">
                    <a16:creationId xmlns:a16="http://schemas.microsoft.com/office/drawing/2014/main" id="{1BF99FF5-78C3-2FB4-8983-BD7E1D945490}"/>
                  </a:ext>
                </a:extLst>
              </p:cNvPr>
              <p:cNvSpPr/>
              <p:nvPr/>
            </p:nvSpPr>
            <p:spPr>
              <a:xfrm>
                <a:off x="239769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28" name="Google Shape;3596;p53">
                <a:extLst>
                  <a:ext uri="{FF2B5EF4-FFF2-40B4-BE49-F238E27FC236}">
                    <a16:creationId xmlns:a16="http://schemas.microsoft.com/office/drawing/2014/main" id="{0CC433DD-180F-2F84-3639-DFAAFEB9F5CA}"/>
                  </a:ext>
                </a:extLst>
              </p:cNvPr>
              <p:cNvSpPr/>
              <p:nvPr/>
            </p:nvSpPr>
            <p:spPr>
              <a:xfrm>
                <a:off x="254707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29" name="Google Shape;3597;p53">
                <a:extLst>
                  <a:ext uri="{FF2B5EF4-FFF2-40B4-BE49-F238E27FC236}">
                    <a16:creationId xmlns:a16="http://schemas.microsoft.com/office/drawing/2014/main" id="{648289D4-5208-5903-C51B-EF13209F89AB}"/>
                  </a:ext>
                </a:extLst>
              </p:cNvPr>
              <p:cNvSpPr/>
              <p:nvPr/>
            </p:nvSpPr>
            <p:spPr>
              <a:xfrm>
                <a:off x="269645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30" name="Google Shape;3598;p53">
                <a:extLst>
                  <a:ext uri="{FF2B5EF4-FFF2-40B4-BE49-F238E27FC236}">
                    <a16:creationId xmlns:a16="http://schemas.microsoft.com/office/drawing/2014/main" id="{7BA0E4D9-DEB4-5903-2EC1-E07AA8034C3E}"/>
                  </a:ext>
                </a:extLst>
              </p:cNvPr>
              <p:cNvSpPr/>
              <p:nvPr/>
            </p:nvSpPr>
            <p:spPr>
              <a:xfrm>
                <a:off x="284582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31" name="Google Shape;3599;p53">
                <a:extLst>
                  <a:ext uri="{FF2B5EF4-FFF2-40B4-BE49-F238E27FC236}">
                    <a16:creationId xmlns:a16="http://schemas.microsoft.com/office/drawing/2014/main" id="{15178901-9BFD-8FFC-D710-D72F1A746DDD}"/>
                  </a:ext>
                </a:extLst>
              </p:cNvPr>
              <p:cNvSpPr/>
              <p:nvPr/>
            </p:nvSpPr>
            <p:spPr>
              <a:xfrm>
                <a:off x="299520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32" name="Google Shape;3600;p53">
                <a:extLst>
                  <a:ext uri="{FF2B5EF4-FFF2-40B4-BE49-F238E27FC236}">
                    <a16:creationId xmlns:a16="http://schemas.microsoft.com/office/drawing/2014/main" id="{A571C914-B768-9514-1A92-5B9AB99CCD0A}"/>
                  </a:ext>
                </a:extLst>
              </p:cNvPr>
              <p:cNvSpPr/>
              <p:nvPr/>
            </p:nvSpPr>
            <p:spPr>
              <a:xfrm>
                <a:off x="314457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33" name="Google Shape;3601;p53">
                <a:extLst>
                  <a:ext uri="{FF2B5EF4-FFF2-40B4-BE49-F238E27FC236}">
                    <a16:creationId xmlns:a16="http://schemas.microsoft.com/office/drawing/2014/main" id="{ACDFD51F-C634-DF73-50FC-FFA0BE1E9D1F}"/>
                  </a:ext>
                </a:extLst>
              </p:cNvPr>
              <p:cNvSpPr/>
              <p:nvPr/>
            </p:nvSpPr>
            <p:spPr>
              <a:xfrm>
                <a:off x="329395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34" name="Google Shape;3602;p53">
                <a:extLst>
                  <a:ext uri="{FF2B5EF4-FFF2-40B4-BE49-F238E27FC236}">
                    <a16:creationId xmlns:a16="http://schemas.microsoft.com/office/drawing/2014/main" id="{847B2F3F-16C2-1617-4015-51561FE66AC2}"/>
                  </a:ext>
                </a:extLst>
              </p:cNvPr>
              <p:cNvSpPr/>
              <p:nvPr/>
            </p:nvSpPr>
            <p:spPr>
              <a:xfrm>
                <a:off x="344333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35" name="Google Shape;3603;p53">
                <a:extLst>
                  <a:ext uri="{FF2B5EF4-FFF2-40B4-BE49-F238E27FC236}">
                    <a16:creationId xmlns:a16="http://schemas.microsoft.com/office/drawing/2014/main" id="{DB604349-BD74-E338-587F-94238E088ED2}"/>
                  </a:ext>
                </a:extLst>
              </p:cNvPr>
              <p:cNvSpPr/>
              <p:nvPr/>
            </p:nvSpPr>
            <p:spPr>
              <a:xfrm>
                <a:off x="359270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36" name="Google Shape;3604;p53">
                <a:extLst>
                  <a:ext uri="{FF2B5EF4-FFF2-40B4-BE49-F238E27FC236}">
                    <a16:creationId xmlns:a16="http://schemas.microsoft.com/office/drawing/2014/main" id="{0EB127AC-3BD8-E256-BC5B-6AC7EE35D215}"/>
                  </a:ext>
                </a:extLst>
              </p:cNvPr>
              <p:cNvSpPr/>
              <p:nvPr/>
            </p:nvSpPr>
            <p:spPr>
              <a:xfrm>
                <a:off x="374208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</p:grpSp>
        <p:grpSp>
          <p:nvGrpSpPr>
            <p:cNvPr id="15" name="Google Shape;3605;p53">
              <a:extLst>
                <a:ext uri="{FF2B5EF4-FFF2-40B4-BE49-F238E27FC236}">
                  <a16:creationId xmlns:a16="http://schemas.microsoft.com/office/drawing/2014/main" id="{2F61D721-1E69-4C60-CAD6-FD13E71C7B15}"/>
                </a:ext>
              </a:extLst>
            </p:cNvPr>
            <p:cNvGrpSpPr/>
            <p:nvPr/>
          </p:nvGrpSpPr>
          <p:grpSpPr>
            <a:xfrm>
              <a:off x="1197328" y="1558881"/>
              <a:ext cx="2585112" cy="45720"/>
              <a:chOff x="1202690" y="1488440"/>
              <a:chExt cx="2585112" cy="45720"/>
            </a:xfrm>
            <a:grpFill/>
          </p:grpSpPr>
          <p:sp>
            <p:nvSpPr>
              <p:cNvPr id="301" name="Google Shape;3606;p53">
                <a:extLst>
                  <a:ext uri="{FF2B5EF4-FFF2-40B4-BE49-F238E27FC236}">
                    <a16:creationId xmlns:a16="http://schemas.microsoft.com/office/drawing/2014/main" id="{46C9EC42-8AB6-D004-A769-588256277967}"/>
                  </a:ext>
                </a:extLst>
              </p:cNvPr>
              <p:cNvSpPr/>
              <p:nvPr/>
            </p:nvSpPr>
            <p:spPr>
              <a:xfrm>
                <a:off x="120269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02" name="Google Shape;3607;p53">
                <a:extLst>
                  <a:ext uri="{FF2B5EF4-FFF2-40B4-BE49-F238E27FC236}">
                    <a16:creationId xmlns:a16="http://schemas.microsoft.com/office/drawing/2014/main" id="{D8913529-CFCA-68C8-B5A4-6921B4E3D513}"/>
                  </a:ext>
                </a:extLst>
              </p:cNvPr>
              <p:cNvSpPr/>
              <p:nvPr/>
            </p:nvSpPr>
            <p:spPr>
              <a:xfrm>
                <a:off x="135206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03" name="Google Shape;3608;p53">
                <a:extLst>
                  <a:ext uri="{FF2B5EF4-FFF2-40B4-BE49-F238E27FC236}">
                    <a16:creationId xmlns:a16="http://schemas.microsoft.com/office/drawing/2014/main" id="{79F5B5ED-A6F4-4D53-3966-966F35145B10}"/>
                  </a:ext>
                </a:extLst>
              </p:cNvPr>
              <p:cNvSpPr/>
              <p:nvPr/>
            </p:nvSpPr>
            <p:spPr>
              <a:xfrm>
                <a:off x="150144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04" name="Google Shape;3609;p53">
                <a:extLst>
                  <a:ext uri="{FF2B5EF4-FFF2-40B4-BE49-F238E27FC236}">
                    <a16:creationId xmlns:a16="http://schemas.microsoft.com/office/drawing/2014/main" id="{ACC5FD84-057E-4F16-BEC9-75C3A24841FF}"/>
                  </a:ext>
                </a:extLst>
              </p:cNvPr>
              <p:cNvSpPr/>
              <p:nvPr/>
            </p:nvSpPr>
            <p:spPr>
              <a:xfrm>
                <a:off x="165081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05" name="Google Shape;3610;p53">
                <a:extLst>
                  <a:ext uri="{FF2B5EF4-FFF2-40B4-BE49-F238E27FC236}">
                    <a16:creationId xmlns:a16="http://schemas.microsoft.com/office/drawing/2014/main" id="{90F195D5-CD5E-3D34-3451-8CF521724D1A}"/>
                  </a:ext>
                </a:extLst>
              </p:cNvPr>
              <p:cNvSpPr/>
              <p:nvPr/>
            </p:nvSpPr>
            <p:spPr>
              <a:xfrm>
                <a:off x="180019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06" name="Google Shape;3611;p53">
                <a:extLst>
                  <a:ext uri="{FF2B5EF4-FFF2-40B4-BE49-F238E27FC236}">
                    <a16:creationId xmlns:a16="http://schemas.microsoft.com/office/drawing/2014/main" id="{32A7C295-8BF8-A220-97C8-53E8C237C369}"/>
                  </a:ext>
                </a:extLst>
              </p:cNvPr>
              <p:cNvSpPr/>
              <p:nvPr/>
            </p:nvSpPr>
            <p:spPr>
              <a:xfrm>
                <a:off x="194957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07" name="Google Shape;3612;p53">
                <a:extLst>
                  <a:ext uri="{FF2B5EF4-FFF2-40B4-BE49-F238E27FC236}">
                    <a16:creationId xmlns:a16="http://schemas.microsoft.com/office/drawing/2014/main" id="{2BD71A4B-C117-CBC0-1ED7-67FCA69AF276}"/>
                  </a:ext>
                </a:extLst>
              </p:cNvPr>
              <p:cNvSpPr/>
              <p:nvPr/>
            </p:nvSpPr>
            <p:spPr>
              <a:xfrm>
                <a:off x="209894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08" name="Google Shape;3613;p53">
                <a:extLst>
                  <a:ext uri="{FF2B5EF4-FFF2-40B4-BE49-F238E27FC236}">
                    <a16:creationId xmlns:a16="http://schemas.microsoft.com/office/drawing/2014/main" id="{F746F3BC-CAE4-1AB0-46F1-E95759AB2E50}"/>
                  </a:ext>
                </a:extLst>
              </p:cNvPr>
              <p:cNvSpPr/>
              <p:nvPr/>
            </p:nvSpPr>
            <p:spPr>
              <a:xfrm>
                <a:off x="224832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09" name="Google Shape;3614;p53">
                <a:extLst>
                  <a:ext uri="{FF2B5EF4-FFF2-40B4-BE49-F238E27FC236}">
                    <a16:creationId xmlns:a16="http://schemas.microsoft.com/office/drawing/2014/main" id="{82E717B1-CC51-F87A-0535-6DA23EDF09C1}"/>
                  </a:ext>
                </a:extLst>
              </p:cNvPr>
              <p:cNvSpPr/>
              <p:nvPr/>
            </p:nvSpPr>
            <p:spPr>
              <a:xfrm>
                <a:off x="239769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10" name="Google Shape;3615;p53">
                <a:extLst>
                  <a:ext uri="{FF2B5EF4-FFF2-40B4-BE49-F238E27FC236}">
                    <a16:creationId xmlns:a16="http://schemas.microsoft.com/office/drawing/2014/main" id="{9262F706-1908-8F3B-2345-A9DDC11B9EE5}"/>
                  </a:ext>
                </a:extLst>
              </p:cNvPr>
              <p:cNvSpPr/>
              <p:nvPr/>
            </p:nvSpPr>
            <p:spPr>
              <a:xfrm>
                <a:off x="254707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11" name="Google Shape;3616;p53">
                <a:extLst>
                  <a:ext uri="{FF2B5EF4-FFF2-40B4-BE49-F238E27FC236}">
                    <a16:creationId xmlns:a16="http://schemas.microsoft.com/office/drawing/2014/main" id="{15737D6E-B019-FD61-D11F-1B8DE457268B}"/>
                  </a:ext>
                </a:extLst>
              </p:cNvPr>
              <p:cNvSpPr/>
              <p:nvPr/>
            </p:nvSpPr>
            <p:spPr>
              <a:xfrm>
                <a:off x="269645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12" name="Google Shape;3617;p53">
                <a:extLst>
                  <a:ext uri="{FF2B5EF4-FFF2-40B4-BE49-F238E27FC236}">
                    <a16:creationId xmlns:a16="http://schemas.microsoft.com/office/drawing/2014/main" id="{69A2D615-7A4D-CD71-6884-2512B9E2F2D7}"/>
                  </a:ext>
                </a:extLst>
              </p:cNvPr>
              <p:cNvSpPr/>
              <p:nvPr/>
            </p:nvSpPr>
            <p:spPr>
              <a:xfrm>
                <a:off x="284582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13" name="Google Shape;3618;p53">
                <a:extLst>
                  <a:ext uri="{FF2B5EF4-FFF2-40B4-BE49-F238E27FC236}">
                    <a16:creationId xmlns:a16="http://schemas.microsoft.com/office/drawing/2014/main" id="{736C4B4C-26EC-F353-BD2C-1A294264E6EE}"/>
                  </a:ext>
                </a:extLst>
              </p:cNvPr>
              <p:cNvSpPr/>
              <p:nvPr/>
            </p:nvSpPr>
            <p:spPr>
              <a:xfrm>
                <a:off x="299520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14" name="Google Shape;3619;p53">
                <a:extLst>
                  <a:ext uri="{FF2B5EF4-FFF2-40B4-BE49-F238E27FC236}">
                    <a16:creationId xmlns:a16="http://schemas.microsoft.com/office/drawing/2014/main" id="{9AACF57D-EDA2-EA24-FB31-F7FEFF232856}"/>
                  </a:ext>
                </a:extLst>
              </p:cNvPr>
              <p:cNvSpPr/>
              <p:nvPr/>
            </p:nvSpPr>
            <p:spPr>
              <a:xfrm>
                <a:off x="314457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15" name="Google Shape;3620;p53">
                <a:extLst>
                  <a:ext uri="{FF2B5EF4-FFF2-40B4-BE49-F238E27FC236}">
                    <a16:creationId xmlns:a16="http://schemas.microsoft.com/office/drawing/2014/main" id="{70186DEC-6398-A249-3D4C-D9E199FB3E12}"/>
                  </a:ext>
                </a:extLst>
              </p:cNvPr>
              <p:cNvSpPr/>
              <p:nvPr/>
            </p:nvSpPr>
            <p:spPr>
              <a:xfrm>
                <a:off x="329395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16" name="Google Shape;3621;p53">
                <a:extLst>
                  <a:ext uri="{FF2B5EF4-FFF2-40B4-BE49-F238E27FC236}">
                    <a16:creationId xmlns:a16="http://schemas.microsoft.com/office/drawing/2014/main" id="{90C548A7-48F0-9744-6A28-35AEDA671D61}"/>
                  </a:ext>
                </a:extLst>
              </p:cNvPr>
              <p:cNvSpPr/>
              <p:nvPr/>
            </p:nvSpPr>
            <p:spPr>
              <a:xfrm>
                <a:off x="344333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17" name="Google Shape;3622;p53">
                <a:extLst>
                  <a:ext uri="{FF2B5EF4-FFF2-40B4-BE49-F238E27FC236}">
                    <a16:creationId xmlns:a16="http://schemas.microsoft.com/office/drawing/2014/main" id="{94298329-DD12-1682-916B-76E35BE4A75B}"/>
                  </a:ext>
                </a:extLst>
              </p:cNvPr>
              <p:cNvSpPr/>
              <p:nvPr/>
            </p:nvSpPr>
            <p:spPr>
              <a:xfrm>
                <a:off x="359270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18" name="Google Shape;3623;p53">
                <a:extLst>
                  <a:ext uri="{FF2B5EF4-FFF2-40B4-BE49-F238E27FC236}">
                    <a16:creationId xmlns:a16="http://schemas.microsoft.com/office/drawing/2014/main" id="{B453345B-7FB5-A08D-89EA-2D3951C69379}"/>
                  </a:ext>
                </a:extLst>
              </p:cNvPr>
              <p:cNvSpPr/>
              <p:nvPr/>
            </p:nvSpPr>
            <p:spPr>
              <a:xfrm>
                <a:off x="374208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</p:grpSp>
        <p:grpSp>
          <p:nvGrpSpPr>
            <p:cNvPr id="16" name="Google Shape;3624;p53">
              <a:extLst>
                <a:ext uri="{FF2B5EF4-FFF2-40B4-BE49-F238E27FC236}">
                  <a16:creationId xmlns:a16="http://schemas.microsoft.com/office/drawing/2014/main" id="{F9A6A472-C8D8-B32A-EA9E-3FA519D517DB}"/>
                </a:ext>
              </a:extLst>
            </p:cNvPr>
            <p:cNvGrpSpPr/>
            <p:nvPr/>
          </p:nvGrpSpPr>
          <p:grpSpPr>
            <a:xfrm>
              <a:off x="1197328" y="1715052"/>
              <a:ext cx="2585112" cy="45720"/>
              <a:chOff x="1202690" y="1488440"/>
              <a:chExt cx="2585112" cy="45720"/>
            </a:xfrm>
            <a:grpFill/>
          </p:grpSpPr>
          <p:sp>
            <p:nvSpPr>
              <p:cNvPr id="283" name="Google Shape;3625;p53">
                <a:extLst>
                  <a:ext uri="{FF2B5EF4-FFF2-40B4-BE49-F238E27FC236}">
                    <a16:creationId xmlns:a16="http://schemas.microsoft.com/office/drawing/2014/main" id="{F866C83B-8DBF-92B2-0DBC-5AFD9A0BB817}"/>
                  </a:ext>
                </a:extLst>
              </p:cNvPr>
              <p:cNvSpPr/>
              <p:nvPr/>
            </p:nvSpPr>
            <p:spPr>
              <a:xfrm>
                <a:off x="120269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84" name="Google Shape;3626;p53">
                <a:extLst>
                  <a:ext uri="{FF2B5EF4-FFF2-40B4-BE49-F238E27FC236}">
                    <a16:creationId xmlns:a16="http://schemas.microsoft.com/office/drawing/2014/main" id="{71DE5BD3-3ADB-759A-5E19-3A427D3F1BF7}"/>
                  </a:ext>
                </a:extLst>
              </p:cNvPr>
              <p:cNvSpPr/>
              <p:nvPr/>
            </p:nvSpPr>
            <p:spPr>
              <a:xfrm>
                <a:off x="135206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85" name="Google Shape;3627;p53">
                <a:extLst>
                  <a:ext uri="{FF2B5EF4-FFF2-40B4-BE49-F238E27FC236}">
                    <a16:creationId xmlns:a16="http://schemas.microsoft.com/office/drawing/2014/main" id="{027BB988-FB99-17C6-5965-1B384BB98966}"/>
                  </a:ext>
                </a:extLst>
              </p:cNvPr>
              <p:cNvSpPr/>
              <p:nvPr/>
            </p:nvSpPr>
            <p:spPr>
              <a:xfrm>
                <a:off x="150144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86" name="Google Shape;3628;p53">
                <a:extLst>
                  <a:ext uri="{FF2B5EF4-FFF2-40B4-BE49-F238E27FC236}">
                    <a16:creationId xmlns:a16="http://schemas.microsoft.com/office/drawing/2014/main" id="{F102DF15-91E3-2E3D-4ECC-103637F47F2B}"/>
                  </a:ext>
                </a:extLst>
              </p:cNvPr>
              <p:cNvSpPr/>
              <p:nvPr/>
            </p:nvSpPr>
            <p:spPr>
              <a:xfrm>
                <a:off x="165081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87" name="Google Shape;3629;p53">
                <a:extLst>
                  <a:ext uri="{FF2B5EF4-FFF2-40B4-BE49-F238E27FC236}">
                    <a16:creationId xmlns:a16="http://schemas.microsoft.com/office/drawing/2014/main" id="{33F6660C-28D2-F457-90A2-49401402BFDB}"/>
                  </a:ext>
                </a:extLst>
              </p:cNvPr>
              <p:cNvSpPr/>
              <p:nvPr/>
            </p:nvSpPr>
            <p:spPr>
              <a:xfrm>
                <a:off x="180019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88" name="Google Shape;3630;p53">
                <a:extLst>
                  <a:ext uri="{FF2B5EF4-FFF2-40B4-BE49-F238E27FC236}">
                    <a16:creationId xmlns:a16="http://schemas.microsoft.com/office/drawing/2014/main" id="{B4BC55A7-158A-3AB0-1441-A093DEECA938}"/>
                  </a:ext>
                </a:extLst>
              </p:cNvPr>
              <p:cNvSpPr/>
              <p:nvPr/>
            </p:nvSpPr>
            <p:spPr>
              <a:xfrm>
                <a:off x="194957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89" name="Google Shape;3631;p53">
                <a:extLst>
                  <a:ext uri="{FF2B5EF4-FFF2-40B4-BE49-F238E27FC236}">
                    <a16:creationId xmlns:a16="http://schemas.microsoft.com/office/drawing/2014/main" id="{DD50B04D-6018-6738-1E1C-EEC036C3E30E}"/>
                  </a:ext>
                </a:extLst>
              </p:cNvPr>
              <p:cNvSpPr/>
              <p:nvPr/>
            </p:nvSpPr>
            <p:spPr>
              <a:xfrm>
                <a:off x="209894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90" name="Google Shape;3632;p53">
                <a:extLst>
                  <a:ext uri="{FF2B5EF4-FFF2-40B4-BE49-F238E27FC236}">
                    <a16:creationId xmlns:a16="http://schemas.microsoft.com/office/drawing/2014/main" id="{02A9F746-55FC-0DED-4565-9FEE5ADE465E}"/>
                  </a:ext>
                </a:extLst>
              </p:cNvPr>
              <p:cNvSpPr/>
              <p:nvPr/>
            </p:nvSpPr>
            <p:spPr>
              <a:xfrm>
                <a:off x="224832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91" name="Google Shape;3633;p53">
                <a:extLst>
                  <a:ext uri="{FF2B5EF4-FFF2-40B4-BE49-F238E27FC236}">
                    <a16:creationId xmlns:a16="http://schemas.microsoft.com/office/drawing/2014/main" id="{90FF8DA9-8CA3-57A9-D30E-A98C65C25BE1}"/>
                  </a:ext>
                </a:extLst>
              </p:cNvPr>
              <p:cNvSpPr/>
              <p:nvPr/>
            </p:nvSpPr>
            <p:spPr>
              <a:xfrm>
                <a:off x="239769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92" name="Google Shape;3634;p53">
                <a:extLst>
                  <a:ext uri="{FF2B5EF4-FFF2-40B4-BE49-F238E27FC236}">
                    <a16:creationId xmlns:a16="http://schemas.microsoft.com/office/drawing/2014/main" id="{3A9588AF-0F50-17E0-A40E-A680C47520B6}"/>
                  </a:ext>
                </a:extLst>
              </p:cNvPr>
              <p:cNvSpPr/>
              <p:nvPr/>
            </p:nvSpPr>
            <p:spPr>
              <a:xfrm>
                <a:off x="254707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93" name="Google Shape;3635;p53">
                <a:extLst>
                  <a:ext uri="{FF2B5EF4-FFF2-40B4-BE49-F238E27FC236}">
                    <a16:creationId xmlns:a16="http://schemas.microsoft.com/office/drawing/2014/main" id="{5C1CE3BD-991F-D0C5-7144-AA6A052A180A}"/>
                  </a:ext>
                </a:extLst>
              </p:cNvPr>
              <p:cNvSpPr/>
              <p:nvPr/>
            </p:nvSpPr>
            <p:spPr>
              <a:xfrm>
                <a:off x="269645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94" name="Google Shape;3636;p53">
                <a:extLst>
                  <a:ext uri="{FF2B5EF4-FFF2-40B4-BE49-F238E27FC236}">
                    <a16:creationId xmlns:a16="http://schemas.microsoft.com/office/drawing/2014/main" id="{40C1D0F5-2EDD-E4C6-5980-026BFF3221B8}"/>
                  </a:ext>
                </a:extLst>
              </p:cNvPr>
              <p:cNvSpPr/>
              <p:nvPr/>
            </p:nvSpPr>
            <p:spPr>
              <a:xfrm>
                <a:off x="284582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95" name="Google Shape;3637;p53">
                <a:extLst>
                  <a:ext uri="{FF2B5EF4-FFF2-40B4-BE49-F238E27FC236}">
                    <a16:creationId xmlns:a16="http://schemas.microsoft.com/office/drawing/2014/main" id="{FD132D90-590A-80E0-BD7F-8845D4F8E92B}"/>
                  </a:ext>
                </a:extLst>
              </p:cNvPr>
              <p:cNvSpPr/>
              <p:nvPr/>
            </p:nvSpPr>
            <p:spPr>
              <a:xfrm>
                <a:off x="299520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96" name="Google Shape;3638;p53">
                <a:extLst>
                  <a:ext uri="{FF2B5EF4-FFF2-40B4-BE49-F238E27FC236}">
                    <a16:creationId xmlns:a16="http://schemas.microsoft.com/office/drawing/2014/main" id="{A9F2F092-7964-B857-5DB4-F87C3E50627C}"/>
                  </a:ext>
                </a:extLst>
              </p:cNvPr>
              <p:cNvSpPr/>
              <p:nvPr/>
            </p:nvSpPr>
            <p:spPr>
              <a:xfrm>
                <a:off x="314457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97" name="Google Shape;3639;p53">
                <a:extLst>
                  <a:ext uri="{FF2B5EF4-FFF2-40B4-BE49-F238E27FC236}">
                    <a16:creationId xmlns:a16="http://schemas.microsoft.com/office/drawing/2014/main" id="{A08299DD-DF1D-60EE-09C7-4282726672D5}"/>
                  </a:ext>
                </a:extLst>
              </p:cNvPr>
              <p:cNvSpPr/>
              <p:nvPr/>
            </p:nvSpPr>
            <p:spPr>
              <a:xfrm>
                <a:off x="329395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98" name="Google Shape;3640;p53">
                <a:extLst>
                  <a:ext uri="{FF2B5EF4-FFF2-40B4-BE49-F238E27FC236}">
                    <a16:creationId xmlns:a16="http://schemas.microsoft.com/office/drawing/2014/main" id="{AB162DE9-F30E-B6B2-FDDA-EB2DEA463D3B}"/>
                  </a:ext>
                </a:extLst>
              </p:cNvPr>
              <p:cNvSpPr/>
              <p:nvPr/>
            </p:nvSpPr>
            <p:spPr>
              <a:xfrm>
                <a:off x="344333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99" name="Google Shape;3641;p53">
                <a:extLst>
                  <a:ext uri="{FF2B5EF4-FFF2-40B4-BE49-F238E27FC236}">
                    <a16:creationId xmlns:a16="http://schemas.microsoft.com/office/drawing/2014/main" id="{1F540F90-16D5-14F7-7C71-34628E601CF6}"/>
                  </a:ext>
                </a:extLst>
              </p:cNvPr>
              <p:cNvSpPr/>
              <p:nvPr/>
            </p:nvSpPr>
            <p:spPr>
              <a:xfrm>
                <a:off x="359270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00" name="Google Shape;3642;p53">
                <a:extLst>
                  <a:ext uri="{FF2B5EF4-FFF2-40B4-BE49-F238E27FC236}">
                    <a16:creationId xmlns:a16="http://schemas.microsoft.com/office/drawing/2014/main" id="{24E3481E-3BA2-DC97-74AD-775D6EA7FEEE}"/>
                  </a:ext>
                </a:extLst>
              </p:cNvPr>
              <p:cNvSpPr/>
              <p:nvPr/>
            </p:nvSpPr>
            <p:spPr>
              <a:xfrm>
                <a:off x="374208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</p:grpSp>
        <p:grpSp>
          <p:nvGrpSpPr>
            <p:cNvPr id="17" name="Google Shape;3643;p53">
              <a:extLst>
                <a:ext uri="{FF2B5EF4-FFF2-40B4-BE49-F238E27FC236}">
                  <a16:creationId xmlns:a16="http://schemas.microsoft.com/office/drawing/2014/main" id="{FEDBDB63-AC85-75C9-59F7-02CF1CCCA72D}"/>
                </a:ext>
              </a:extLst>
            </p:cNvPr>
            <p:cNvGrpSpPr/>
            <p:nvPr/>
          </p:nvGrpSpPr>
          <p:grpSpPr>
            <a:xfrm>
              <a:off x="1197328" y="1871223"/>
              <a:ext cx="2585112" cy="45720"/>
              <a:chOff x="1202690" y="1488440"/>
              <a:chExt cx="2585112" cy="45720"/>
            </a:xfrm>
            <a:grpFill/>
          </p:grpSpPr>
          <p:sp>
            <p:nvSpPr>
              <p:cNvPr id="265" name="Google Shape;3644;p53">
                <a:extLst>
                  <a:ext uri="{FF2B5EF4-FFF2-40B4-BE49-F238E27FC236}">
                    <a16:creationId xmlns:a16="http://schemas.microsoft.com/office/drawing/2014/main" id="{003BC097-AB6A-8657-4880-C9B02C976839}"/>
                  </a:ext>
                </a:extLst>
              </p:cNvPr>
              <p:cNvSpPr/>
              <p:nvPr/>
            </p:nvSpPr>
            <p:spPr>
              <a:xfrm>
                <a:off x="120269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66" name="Google Shape;3645;p53">
                <a:extLst>
                  <a:ext uri="{FF2B5EF4-FFF2-40B4-BE49-F238E27FC236}">
                    <a16:creationId xmlns:a16="http://schemas.microsoft.com/office/drawing/2014/main" id="{ED14565C-13D0-EA07-B2AE-D54339E717AC}"/>
                  </a:ext>
                </a:extLst>
              </p:cNvPr>
              <p:cNvSpPr/>
              <p:nvPr/>
            </p:nvSpPr>
            <p:spPr>
              <a:xfrm>
                <a:off x="135206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67" name="Google Shape;3646;p53">
                <a:extLst>
                  <a:ext uri="{FF2B5EF4-FFF2-40B4-BE49-F238E27FC236}">
                    <a16:creationId xmlns:a16="http://schemas.microsoft.com/office/drawing/2014/main" id="{9D32B9D6-D0B2-07B2-F748-7C6D00DDAC16}"/>
                  </a:ext>
                </a:extLst>
              </p:cNvPr>
              <p:cNvSpPr/>
              <p:nvPr/>
            </p:nvSpPr>
            <p:spPr>
              <a:xfrm>
                <a:off x="150144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68" name="Google Shape;3647;p53">
                <a:extLst>
                  <a:ext uri="{FF2B5EF4-FFF2-40B4-BE49-F238E27FC236}">
                    <a16:creationId xmlns:a16="http://schemas.microsoft.com/office/drawing/2014/main" id="{161B8B29-4BDE-583A-E30E-997FE1561985}"/>
                  </a:ext>
                </a:extLst>
              </p:cNvPr>
              <p:cNvSpPr/>
              <p:nvPr/>
            </p:nvSpPr>
            <p:spPr>
              <a:xfrm>
                <a:off x="165081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69" name="Google Shape;3648;p53">
                <a:extLst>
                  <a:ext uri="{FF2B5EF4-FFF2-40B4-BE49-F238E27FC236}">
                    <a16:creationId xmlns:a16="http://schemas.microsoft.com/office/drawing/2014/main" id="{F62528F1-3558-D277-40AE-BDAB304E38E9}"/>
                  </a:ext>
                </a:extLst>
              </p:cNvPr>
              <p:cNvSpPr/>
              <p:nvPr/>
            </p:nvSpPr>
            <p:spPr>
              <a:xfrm>
                <a:off x="180019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70" name="Google Shape;3649;p53">
                <a:extLst>
                  <a:ext uri="{FF2B5EF4-FFF2-40B4-BE49-F238E27FC236}">
                    <a16:creationId xmlns:a16="http://schemas.microsoft.com/office/drawing/2014/main" id="{697BDABD-8965-4B0D-1FFC-EF056BF1F0CF}"/>
                  </a:ext>
                </a:extLst>
              </p:cNvPr>
              <p:cNvSpPr/>
              <p:nvPr/>
            </p:nvSpPr>
            <p:spPr>
              <a:xfrm>
                <a:off x="194957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71" name="Google Shape;3650;p53">
                <a:extLst>
                  <a:ext uri="{FF2B5EF4-FFF2-40B4-BE49-F238E27FC236}">
                    <a16:creationId xmlns:a16="http://schemas.microsoft.com/office/drawing/2014/main" id="{F66F628E-4C7A-C226-ABFA-5B3188810B03}"/>
                  </a:ext>
                </a:extLst>
              </p:cNvPr>
              <p:cNvSpPr/>
              <p:nvPr/>
            </p:nvSpPr>
            <p:spPr>
              <a:xfrm>
                <a:off x="209894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72" name="Google Shape;3651;p53">
                <a:extLst>
                  <a:ext uri="{FF2B5EF4-FFF2-40B4-BE49-F238E27FC236}">
                    <a16:creationId xmlns:a16="http://schemas.microsoft.com/office/drawing/2014/main" id="{446D5BC0-671C-5B0C-4074-880BD0777CD3}"/>
                  </a:ext>
                </a:extLst>
              </p:cNvPr>
              <p:cNvSpPr/>
              <p:nvPr/>
            </p:nvSpPr>
            <p:spPr>
              <a:xfrm>
                <a:off x="224832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73" name="Google Shape;3652;p53">
                <a:extLst>
                  <a:ext uri="{FF2B5EF4-FFF2-40B4-BE49-F238E27FC236}">
                    <a16:creationId xmlns:a16="http://schemas.microsoft.com/office/drawing/2014/main" id="{ED0737B2-C257-68C9-8917-E7794F9643B8}"/>
                  </a:ext>
                </a:extLst>
              </p:cNvPr>
              <p:cNvSpPr/>
              <p:nvPr/>
            </p:nvSpPr>
            <p:spPr>
              <a:xfrm>
                <a:off x="239769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74" name="Google Shape;3653;p53">
                <a:extLst>
                  <a:ext uri="{FF2B5EF4-FFF2-40B4-BE49-F238E27FC236}">
                    <a16:creationId xmlns:a16="http://schemas.microsoft.com/office/drawing/2014/main" id="{8CB47986-3197-1984-0F81-AFA4E91ED9DC}"/>
                  </a:ext>
                </a:extLst>
              </p:cNvPr>
              <p:cNvSpPr/>
              <p:nvPr/>
            </p:nvSpPr>
            <p:spPr>
              <a:xfrm>
                <a:off x="254707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75" name="Google Shape;3654;p53">
                <a:extLst>
                  <a:ext uri="{FF2B5EF4-FFF2-40B4-BE49-F238E27FC236}">
                    <a16:creationId xmlns:a16="http://schemas.microsoft.com/office/drawing/2014/main" id="{B19C1824-7C93-8D39-3DA5-A8A7C4649B50}"/>
                  </a:ext>
                </a:extLst>
              </p:cNvPr>
              <p:cNvSpPr/>
              <p:nvPr/>
            </p:nvSpPr>
            <p:spPr>
              <a:xfrm>
                <a:off x="269645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76" name="Google Shape;3655;p53">
                <a:extLst>
                  <a:ext uri="{FF2B5EF4-FFF2-40B4-BE49-F238E27FC236}">
                    <a16:creationId xmlns:a16="http://schemas.microsoft.com/office/drawing/2014/main" id="{44687F32-2BC0-2F41-9BF3-C3AA1568673E}"/>
                  </a:ext>
                </a:extLst>
              </p:cNvPr>
              <p:cNvSpPr/>
              <p:nvPr/>
            </p:nvSpPr>
            <p:spPr>
              <a:xfrm>
                <a:off x="284582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77" name="Google Shape;3656;p53">
                <a:extLst>
                  <a:ext uri="{FF2B5EF4-FFF2-40B4-BE49-F238E27FC236}">
                    <a16:creationId xmlns:a16="http://schemas.microsoft.com/office/drawing/2014/main" id="{53C3ED7F-ECEC-A2B4-FD09-1C4BBDCC8D55}"/>
                  </a:ext>
                </a:extLst>
              </p:cNvPr>
              <p:cNvSpPr/>
              <p:nvPr/>
            </p:nvSpPr>
            <p:spPr>
              <a:xfrm>
                <a:off x="299520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78" name="Google Shape;3657;p53">
                <a:extLst>
                  <a:ext uri="{FF2B5EF4-FFF2-40B4-BE49-F238E27FC236}">
                    <a16:creationId xmlns:a16="http://schemas.microsoft.com/office/drawing/2014/main" id="{BFA25983-1824-9FBD-26D4-DF709C2F886B}"/>
                  </a:ext>
                </a:extLst>
              </p:cNvPr>
              <p:cNvSpPr/>
              <p:nvPr/>
            </p:nvSpPr>
            <p:spPr>
              <a:xfrm>
                <a:off x="314457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79" name="Google Shape;3658;p53">
                <a:extLst>
                  <a:ext uri="{FF2B5EF4-FFF2-40B4-BE49-F238E27FC236}">
                    <a16:creationId xmlns:a16="http://schemas.microsoft.com/office/drawing/2014/main" id="{F72B6A3E-E9B6-A845-5B80-E6D93884D67D}"/>
                  </a:ext>
                </a:extLst>
              </p:cNvPr>
              <p:cNvSpPr/>
              <p:nvPr/>
            </p:nvSpPr>
            <p:spPr>
              <a:xfrm>
                <a:off x="329395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80" name="Google Shape;3659;p53">
                <a:extLst>
                  <a:ext uri="{FF2B5EF4-FFF2-40B4-BE49-F238E27FC236}">
                    <a16:creationId xmlns:a16="http://schemas.microsoft.com/office/drawing/2014/main" id="{F7B08BAD-A6A1-DDA9-EC1D-01B2DFE9A6F3}"/>
                  </a:ext>
                </a:extLst>
              </p:cNvPr>
              <p:cNvSpPr/>
              <p:nvPr/>
            </p:nvSpPr>
            <p:spPr>
              <a:xfrm>
                <a:off x="344333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81" name="Google Shape;3660;p53">
                <a:extLst>
                  <a:ext uri="{FF2B5EF4-FFF2-40B4-BE49-F238E27FC236}">
                    <a16:creationId xmlns:a16="http://schemas.microsoft.com/office/drawing/2014/main" id="{79DBB835-992A-B49F-9D22-344D51F62A76}"/>
                  </a:ext>
                </a:extLst>
              </p:cNvPr>
              <p:cNvSpPr/>
              <p:nvPr/>
            </p:nvSpPr>
            <p:spPr>
              <a:xfrm>
                <a:off x="359270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82" name="Google Shape;3661;p53">
                <a:extLst>
                  <a:ext uri="{FF2B5EF4-FFF2-40B4-BE49-F238E27FC236}">
                    <a16:creationId xmlns:a16="http://schemas.microsoft.com/office/drawing/2014/main" id="{3299CC3E-A33F-4B5A-6442-0887192961AB}"/>
                  </a:ext>
                </a:extLst>
              </p:cNvPr>
              <p:cNvSpPr/>
              <p:nvPr/>
            </p:nvSpPr>
            <p:spPr>
              <a:xfrm>
                <a:off x="374208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</p:grpSp>
        <p:grpSp>
          <p:nvGrpSpPr>
            <p:cNvPr id="18" name="Google Shape;3662;p53">
              <a:extLst>
                <a:ext uri="{FF2B5EF4-FFF2-40B4-BE49-F238E27FC236}">
                  <a16:creationId xmlns:a16="http://schemas.microsoft.com/office/drawing/2014/main" id="{1EBB030F-4002-D880-6A7C-C066A041D9EB}"/>
                </a:ext>
              </a:extLst>
            </p:cNvPr>
            <p:cNvGrpSpPr/>
            <p:nvPr/>
          </p:nvGrpSpPr>
          <p:grpSpPr>
            <a:xfrm>
              <a:off x="1197328" y="2027394"/>
              <a:ext cx="2585112" cy="45720"/>
              <a:chOff x="1202690" y="1488440"/>
              <a:chExt cx="2585112" cy="45720"/>
            </a:xfrm>
            <a:grpFill/>
          </p:grpSpPr>
          <p:sp>
            <p:nvSpPr>
              <p:cNvPr id="247" name="Google Shape;3663;p53">
                <a:extLst>
                  <a:ext uri="{FF2B5EF4-FFF2-40B4-BE49-F238E27FC236}">
                    <a16:creationId xmlns:a16="http://schemas.microsoft.com/office/drawing/2014/main" id="{EDBAB929-D587-314D-B414-B1D953F07708}"/>
                  </a:ext>
                </a:extLst>
              </p:cNvPr>
              <p:cNvSpPr/>
              <p:nvPr/>
            </p:nvSpPr>
            <p:spPr>
              <a:xfrm>
                <a:off x="120269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48" name="Google Shape;3664;p53">
                <a:extLst>
                  <a:ext uri="{FF2B5EF4-FFF2-40B4-BE49-F238E27FC236}">
                    <a16:creationId xmlns:a16="http://schemas.microsoft.com/office/drawing/2014/main" id="{9462F6E2-8D22-DFF9-827C-A21CD16CEBD7}"/>
                  </a:ext>
                </a:extLst>
              </p:cNvPr>
              <p:cNvSpPr/>
              <p:nvPr/>
            </p:nvSpPr>
            <p:spPr>
              <a:xfrm>
                <a:off x="135206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49" name="Google Shape;3665;p53">
                <a:extLst>
                  <a:ext uri="{FF2B5EF4-FFF2-40B4-BE49-F238E27FC236}">
                    <a16:creationId xmlns:a16="http://schemas.microsoft.com/office/drawing/2014/main" id="{9966D856-A097-F90B-2019-D53C0CC0C1FB}"/>
                  </a:ext>
                </a:extLst>
              </p:cNvPr>
              <p:cNvSpPr/>
              <p:nvPr/>
            </p:nvSpPr>
            <p:spPr>
              <a:xfrm>
                <a:off x="150144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50" name="Google Shape;3666;p53">
                <a:extLst>
                  <a:ext uri="{FF2B5EF4-FFF2-40B4-BE49-F238E27FC236}">
                    <a16:creationId xmlns:a16="http://schemas.microsoft.com/office/drawing/2014/main" id="{53F071F0-C199-76B5-1A1F-9A649B05E14E}"/>
                  </a:ext>
                </a:extLst>
              </p:cNvPr>
              <p:cNvSpPr/>
              <p:nvPr/>
            </p:nvSpPr>
            <p:spPr>
              <a:xfrm>
                <a:off x="165081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51" name="Google Shape;3667;p53">
                <a:extLst>
                  <a:ext uri="{FF2B5EF4-FFF2-40B4-BE49-F238E27FC236}">
                    <a16:creationId xmlns:a16="http://schemas.microsoft.com/office/drawing/2014/main" id="{8081D7BE-EB9B-F057-5C39-F51DB985AC3C}"/>
                  </a:ext>
                </a:extLst>
              </p:cNvPr>
              <p:cNvSpPr/>
              <p:nvPr/>
            </p:nvSpPr>
            <p:spPr>
              <a:xfrm>
                <a:off x="180019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52" name="Google Shape;3668;p53">
                <a:extLst>
                  <a:ext uri="{FF2B5EF4-FFF2-40B4-BE49-F238E27FC236}">
                    <a16:creationId xmlns:a16="http://schemas.microsoft.com/office/drawing/2014/main" id="{10EF114F-916A-6F29-5C71-1DB83D143DDA}"/>
                  </a:ext>
                </a:extLst>
              </p:cNvPr>
              <p:cNvSpPr/>
              <p:nvPr/>
            </p:nvSpPr>
            <p:spPr>
              <a:xfrm>
                <a:off x="194957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53" name="Google Shape;3669;p53">
                <a:extLst>
                  <a:ext uri="{FF2B5EF4-FFF2-40B4-BE49-F238E27FC236}">
                    <a16:creationId xmlns:a16="http://schemas.microsoft.com/office/drawing/2014/main" id="{5B1BC2D7-D0AE-CDAA-6423-5E8E21626F0B}"/>
                  </a:ext>
                </a:extLst>
              </p:cNvPr>
              <p:cNvSpPr/>
              <p:nvPr/>
            </p:nvSpPr>
            <p:spPr>
              <a:xfrm>
                <a:off x="209894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54" name="Google Shape;3670;p53">
                <a:extLst>
                  <a:ext uri="{FF2B5EF4-FFF2-40B4-BE49-F238E27FC236}">
                    <a16:creationId xmlns:a16="http://schemas.microsoft.com/office/drawing/2014/main" id="{A48E764F-625C-C590-D80C-D8DFE81FF090}"/>
                  </a:ext>
                </a:extLst>
              </p:cNvPr>
              <p:cNvSpPr/>
              <p:nvPr/>
            </p:nvSpPr>
            <p:spPr>
              <a:xfrm>
                <a:off x="224832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55" name="Google Shape;3671;p53">
                <a:extLst>
                  <a:ext uri="{FF2B5EF4-FFF2-40B4-BE49-F238E27FC236}">
                    <a16:creationId xmlns:a16="http://schemas.microsoft.com/office/drawing/2014/main" id="{9D9818A5-C8D5-609C-75B9-6CC3AA33BFC7}"/>
                  </a:ext>
                </a:extLst>
              </p:cNvPr>
              <p:cNvSpPr/>
              <p:nvPr/>
            </p:nvSpPr>
            <p:spPr>
              <a:xfrm>
                <a:off x="239769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56" name="Google Shape;3672;p53">
                <a:extLst>
                  <a:ext uri="{FF2B5EF4-FFF2-40B4-BE49-F238E27FC236}">
                    <a16:creationId xmlns:a16="http://schemas.microsoft.com/office/drawing/2014/main" id="{66921B2E-3D5E-7033-80E0-BFDB39C9F36A}"/>
                  </a:ext>
                </a:extLst>
              </p:cNvPr>
              <p:cNvSpPr/>
              <p:nvPr/>
            </p:nvSpPr>
            <p:spPr>
              <a:xfrm>
                <a:off x="254707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57" name="Google Shape;3673;p53">
                <a:extLst>
                  <a:ext uri="{FF2B5EF4-FFF2-40B4-BE49-F238E27FC236}">
                    <a16:creationId xmlns:a16="http://schemas.microsoft.com/office/drawing/2014/main" id="{B9923701-01C8-BE1B-0AD0-1C74405BBA79}"/>
                  </a:ext>
                </a:extLst>
              </p:cNvPr>
              <p:cNvSpPr/>
              <p:nvPr/>
            </p:nvSpPr>
            <p:spPr>
              <a:xfrm>
                <a:off x="269645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58" name="Google Shape;3674;p53">
                <a:extLst>
                  <a:ext uri="{FF2B5EF4-FFF2-40B4-BE49-F238E27FC236}">
                    <a16:creationId xmlns:a16="http://schemas.microsoft.com/office/drawing/2014/main" id="{E83AC142-0175-B5A6-2C77-90F1704D115A}"/>
                  </a:ext>
                </a:extLst>
              </p:cNvPr>
              <p:cNvSpPr/>
              <p:nvPr/>
            </p:nvSpPr>
            <p:spPr>
              <a:xfrm>
                <a:off x="284582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59" name="Google Shape;3675;p53">
                <a:extLst>
                  <a:ext uri="{FF2B5EF4-FFF2-40B4-BE49-F238E27FC236}">
                    <a16:creationId xmlns:a16="http://schemas.microsoft.com/office/drawing/2014/main" id="{AA5749D9-0EE5-B93C-443A-445246E3C4FA}"/>
                  </a:ext>
                </a:extLst>
              </p:cNvPr>
              <p:cNvSpPr/>
              <p:nvPr/>
            </p:nvSpPr>
            <p:spPr>
              <a:xfrm>
                <a:off x="299520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60" name="Google Shape;3676;p53">
                <a:extLst>
                  <a:ext uri="{FF2B5EF4-FFF2-40B4-BE49-F238E27FC236}">
                    <a16:creationId xmlns:a16="http://schemas.microsoft.com/office/drawing/2014/main" id="{1343BDFB-E6C6-06B9-E8CC-572FFCF43ECB}"/>
                  </a:ext>
                </a:extLst>
              </p:cNvPr>
              <p:cNvSpPr/>
              <p:nvPr/>
            </p:nvSpPr>
            <p:spPr>
              <a:xfrm>
                <a:off x="314457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61" name="Google Shape;3677;p53">
                <a:extLst>
                  <a:ext uri="{FF2B5EF4-FFF2-40B4-BE49-F238E27FC236}">
                    <a16:creationId xmlns:a16="http://schemas.microsoft.com/office/drawing/2014/main" id="{97A9FDAF-4671-D55B-0FE3-C7E140055958}"/>
                  </a:ext>
                </a:extLst>
              </p:cNvPr>
              <p:cNvSpPr/>
              <p:nvPr/>
            </p:nvSpPr>
            <p:spPr>
              <a:xfrm>
                <a:off x="329395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62" name="Google Shape;3678;p53">
                <a:extLst>
                  <a:ext uri="{FF2B5EF4-FFF2-40B4-BE49-F238E27FC236}">
                    <a16:creationId xmlns:a16="http://schemas.microsoft.com/office/drawing/2014/main" id="{E9C47727-DB09-6571-6A62-CC5270990E22}"/>
                  </a:ext>
                </a:extLst>
              </p:cNvPr>
              <p:cNvSpPr/>
              <p:nvPr/>
            </p:nvSpPr>
            <p:spPr>
              <a:xfrm>
                <a:off x="344333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63" name="Google Shape;3679;p53">
                <a:extLst>
                  <a:ext uri="{FF2B5EF4-FFF2-40B4-BE49-F238E27FC236}">
                    <a16:creationId xmlns:a16="http://schemas.microsoft.com/office/drawing/2014/main" id="{AEE737B3-B70E-EE6D-C919-BC6F223958F6}"/>
                  </a:ext>
                </a:extLst>
              </p:cNvPr>
              <p:cNvSpPr/>
              <p:nvPr/>
            </p:nvSpPr>
            <p:spPr>
              <a:xfrm>
                <a:off x="359270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64" name="Google Shape;3680;p53">
                <a:extLst>
                  <a:ext uri="{FF2B5EF4-FFF2-40B4-BE49-F238E27FC236}">
                    <a16:creationId xmlns:a16="http://schemas.microsoft.com/office/drawing/2014/main" id="{4EF3D5FA-F200-CA6A-8CBC-BCB93409CF11}"/>
                  </a:ext>
                </a:extLst>
              </p:cNvPr>
              <p:cNvSpPr/>
              <p:nvPr/>
            </p:nvSpPr>
            <p:spPr>
              <a:xfrm>
                <a:off x="374208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</p:grpSp>
        <p:grpSp>
          <p:nvGrpSpPr>
            <p:cNvPr id="19" name="Google Shape;3681;p53">
              <a:extLst>
                <a:ext uri="{FF2B5EF4-FFF2-40B4-BE49-F238E27FC236}">
                  <a16:creationId xmlns:a16="http://schemas.microsoft.com/office/drawing/2014/main" id="{4F8C1592-58B6-B992-47C0-371EF61618C9}"/>
                </a:ext>
              </a:extLst>
            </p:cNvPr>
            <p:cNvGrpSpPr/>
            <p:nvPr/>
          </p:nvGrpSpPr>
          <p:grpSpPr>
            <a:xfrm>
              <a:off x="1197328" y="2183565"/>
              <a:ext cx="2585112" cy="45720"/>
              <a:chOff x="1202690" y="1488440"/>
              <a:chExt cx="2585112" cy="45720"/>
            </a:xfrm>
            <a:grpFill/>
          </p:grpSpPr>
          <p:sp>
            <p:nvSpPr>
              <p:cNvPr id="229" name="Google Shape;3682;p53">
                <a:extLst>
                  <a:ext uri="{FF2B5EF4-FFF2-40B4-BE49-F238E27FC236}">
                    <a16:creationId xmlns:a16="http://schemas.microsoft.com/office/drawing/2014/main" id="{342AF2CE-2BFA-3316-8733-2283EA2A084A}"/>
                  </a:ext>
                </a:extLst>
              </p:cNvPr>
              <p:cNvSpPr/>
              <p:nvPr/>
            </p:nvSpPr>
            <p:spPr>
              <a:xfrm>
                <a:off x="120269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30" name="Google Shape;3683;p53">
                <a:extLst>
                  <a:ext uri="{FF2B5EF4-FFF2-40B4-BE49-F238E27FC236}">
                    <a16:creationId xmlns:a16="http://schemas.microsoft.com/office/drawing/2014/main" id="{0B330A3E-BDEA-4086-4F4D-CBD04BBEFB35}"/>
                  </a:ext>
                </a:extLst>
              </p:cNvPr>
              <p:cNvSpPr/>
              <p:nvPr/>
            </p:nvSpPr>
            <p:spPr>
              <a:xfrm>
                <a:off x="135206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31" name="Google Shape;3684;p53">
                <a:extLst>
                  <a:ext uri="{FF2B5EF4-FFF2-40B4-BE49-F238E27FC236}">
                    <a16:creationId xmlns:a16="http://schemas.microsoft.com/office/drawing/2014/main" id="{8B59BCE2-E8CF-3C17-7301-74EF329004FD}"/>
                  </a:ext>
                </a:extLst>
              </p:cNvPr>
              <p:cNvSpPr/>
              <p:nvPr/>
            </p:nvSpPr>
            <p:spPr>
              <a:xfrm>
                <a:off x="150144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32" name="Google Shape;3685;p53">
                <a:extLst>
                  <a:ext uri="{FF2B5EF4-FFF2-40B4-BE49-F238E27FC236}">
                    <a16:creationId xmlns:a16="http://schemas.microsoft.com/office/drawing/2014/main" id="{1E7E3ACF-E414-3B29-E0AC-CE98372B0A18}"/>
                  </a:ext>
                </a:extLst>
              </p:cNvPr>
              <p:cNvSpPr/>
              <p:nvPr/>
            </p:nvSpPr>
            <p:spPr>
              <a:xfrm>
                <a:off x="165081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33" name="Google Shape;3686;p53">
                <a:extLst>
                  <a:ext uri="{FF2B5EF4-FFF2-40B4-BE49-F238E27FC236}">
                    <a16:creationId xmlns:a16="http://schemas.microsoft.com/office/drawing/2014/main" id="{585E12A6-EA37-27B7-6931-FD4E15869BF5}"/>
                  </a:ext>
                </a:extLst>
              </p:cNvPr>
              <p:cNvSpPr/>
              <p:nvPr/>
            </p:nvSpPr>
            <p:spPr>
              <a:xfrm>
                <a:off x="180019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34" name="Google Shape;3687;p53">
                <a:extLst>
                  <a:ext uri="{FF2B5EF4-FFF2-40B4-BE49-F238E27FC236}">
                    <a16:creationId xmlns:a16="http://schemas.microsoft.com/office/drawing/2014/main" id="{0CD502DD-DC0D-3435-9D0C-1E4DBCF47549}"/>
                  </a:ext>
                </a:extLst>
              </p:cNvPr>
              <p:cNvSpPr/>
              <p:nvPr/>
            </p:nvSpPr>
            <p:spPr>
              <a:xfrm>
                <a:off x="194957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35" name="Google Shape;3688;p53">
                <a:extLst>
                  <a:ext uri="{FF2B5EF4-FFF2-40B4-BE49-F238E27FC236}">
                    <a16:creationId xmlns:a16="http://schemas.microsoft.com/office/drawing/2014/main" id="{F6F40B74-5913-2AC2-BAAF-BC0AA58B1FE6}"/>
                  </a:ext>
                </a:extLst>
              </p:cNvPr>
              <p:cNvSpPr/>
              <p:nvPr/>
            </p:nvSpPr>
            <p:spPr>
              <a:xfrm>
                <a:off x="209894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36" name="Google Shape;3689;p53">
                <a:extLst>
                  <a:ext uri="{FF2B5EF4-FFF2-40B4-BE49-F238E27FC236}">
                    <a16:creationId xmlns:a16="http://schemas.microsoft.com/office/drawing/2014/main" id="{2AAC88E0-C2BB-778F-99A5-6278B788285C}"/>
                  </a:ext>
                </a:extLst>
              </p:cNvPr>
              <p:cNvSpPr/>
              <p:nvPr/>
            </p:nvSpPr>
            <p:spPr>
              <a:xfrm>
                <a:off x="224832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37" name="Google Shape;3690;p53">
                <a:extLst>
                  <a:ext uri="{FF2B5EF4-FFF2-40B4-BE49-F238E27FC236}">
                    <a16:creationId xmlns:a16="http://schemas.microsoft.com/office/drawing/2014/main" id="{E925302C-82F8-4338-4CED-2BDE5C9998A1}"/>
                  </a:ext>
                </a:extLst>
              </p:cNvPr>
              <p:cNvSpPr/>
              <p:nvPr/>
            </p:nvSpPr>
            <p:spPr>
              <a:xfrm>
                <a:off x="239769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38" name="Google Shape;3691;p53">
                <a:extLst>
                  <a:ext uri="{FF2B5EF4-FFF2-40B4-BE49-F238E27FC236}">
                    <a16:creationId xmlns:a16="http://schemas.microsoft.com/office/drawing/2014/main" id="{D6F20199-9E74-1A05-F17F-AAE7AB26DD91}"/>
                  </a:ext>
                </a:extLst>
              </p:cNvPr>
              <p:cNvSpPr/>
              <p:nvPr/>
            </p:nvSpPr>
            <p:spPr>
              <a:xfrm>
                <a:off x="254707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39" name="Google Shape;3692;p53">
                <a:extLst>
                  <a:ext uri="{FF2B5EF4-FFF2-40B4-BE49-F238E27FC236}">
                    <a16:creationId xmlns:a16="http://schemas.microsoft.com/office/drawing/2014/main" id="{19C79EBC-0055-C9C0-3B9A-1D3720971860}"/>
                  </a:ext>
                </a:extLst>
              </p:cNvPr>
              <p:cNvSpPr/>
              <p:nvPr/>
            </p:nvSpPr>
            <p:spPr>
              <a:xfrm>
                <a:off x="269645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40" name="Google Shape;3693;p53">
                <a:extLst>
                  <a:ext uri="{FF2B5EF4-FFF2-40B4-BE49-F238E27FC236}">
                    <a16:creationId xmlns:a16="http://schemas.microsoft.com/office/drawing/2014/main" id="{07D23A19-ACB7-1B00-C527-58941BE5E6C8}"/>
                  </a:ext>
                </a:extLst>
              </p:cNvPr>
              <p:cNvSpPr/>
              <p:nvPr/>
            </p:nvSpPr>
            <p:spPr>
              <a:xfrm>
                <a:off x="284582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41" name="Google Shape;3694;p53">
                <a:extLst>
                  <a:ext uri="{FF2B5EF4-FFF2-40B4-BE49-F238E27FC236}">
                    <a16:creationId xmlns:a16="http://schemas.microsoft.com/office/drawing/2014/main" id="{065C0935-276E-5567-5F84-8B1FAF8776B6}"/>
                  </a:ext>
                </a:extLst>
              </p:cNvPr>
              <p:cNvSpPr/>
              <p:nvPr/>
            </p:nvSpPr>
            <p:spPr>
              <a:xfrm>
                <a:off x="299520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42" name="Google Shape;3695;p53">
                <a:extLst>
                  <a:ext uri="{FF2B5EF4-FFF2-40B4-BE49-F238E27FC236}">
                    <a16:creationId xmlns:a16="http://schemas.microsoft.com/office/drawing/2014/main" id="{78AD4A47-D95B-FD33-BA3F-FD59AA1FE940}"/>
                  </a:ext>
                </a:extLst>
              </p:cNvPr>
              <p:cNvSpPr/>
              <p:nvPr/>
            </p:nvSpPr>
            <p:spPr>
              <a:xfrm>
                <a:off x="314457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43" name="Google Shape;3696;p53">
                <a:extLst>
                  <a:ext uri="{FF2B5EF4-FFF2-40B4-BE49-F238E27FC236}">
                    <a16:creationId xmlns:a16="http://schemas.microsoft.com/office/drawing/2014/main" id="{EBEA1710-3F68-6A60-38B9-24995A9596A8}"/>
                  </a:ext>
                </a:extLst>
              </p:cNvPr>
              <p:cNvSpPr/>
              <p:nvPr/>
            </p:nvSpPr>
            <p:spPr>
              <a:xfrm>
                <a:off x="329395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44" name="Google Shape;3697;p53">
                <a:extLst>
                  <a:ext uri="{FF2B5EF4-FFF2-40B4-BE49-F238E27FC236}">
                    <a16:creationId xmlns:a16="http://schemas.microsoft.com/office/drawing/2014/main" id="{7DC27623-928A-B36E-9A02-2C9B0506299C}"/>
                  </a:ext>
                </a:extLst>
              </p:cNvPr>
              <p:cNvSpPr/>
              <p:nvPr/>
            </p:nvSpPr>
            <p:spPr>
              <a:xfrm>
                <a:off x="344333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45" name="Google Shape;3698;p53">
                <a:extLst>
                  <a:ext uri="{FF2B5EF4-FFF2-40B4-BE49-F238E27FC236}">
                    <a16:creationId xmlns:a16="http://schemas.microsoft.com/office/drawing/2014/main" id="{4DD6228B-629A-EB8A-63E3-51D2C08C85C3}"/>
                  </a:ext>
                </a:extLst>
              </p:cNvPr>
              <p:cNvSpPr/>
              <p:nvPr/>
            </p:nvSpPr>
            <p:spPr>
              <a:xfrm>
                <a:off x="359270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46" name="Google Shape;3699;p53">
                <a:extLst>
                  <a:ext uri="{FF2B5EF4-FFF2-40B4-BE49-F238E27FC236}">
                    <a16:creationId xmlns:a16="http://schemas.microsoft.com/office/drawing/2014/main" id="{347BA49E-9E7C-0934-5087-CFFD7FB1B8A8}"/>
                  </a:ext>
                </a:extLst>
              </p:cNvPr>
              <p:cNvSpPr/>
              <p:nvPr/>
            </p:nvSpPr>
            <p:spPr>
              <a:xfrm>
                <a:off x="374208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</p:grpSp>
        <p:grpSp>
          <p:nvGrpSpPr>
            <p:cNvPr id="20" name="Google Shape;3700;p53">
              <a:extLst>
                <a:ext uri="{FF2B5EF4-FFF2-40B4-BE49-F238E27FC236}">
                  <a16:creationId xmlns:a16="http://schemas.microsoft.com/office/drawing/2014/main" id="{5DA852DA-A6FB-1086-A9D5-4CEBACF401D7}"/>
                </a:ext>
              </a:extLst>
            </p:cNvPr>
            <p:cNvGrpSpPr/>
            <p:nvPr/>
          </p:nvGrpSpPr>
          <p:grpSpPr>
            <a:xfrm>
              <a:off x="1197328" y="2339736"/>
              <a:ext cx="2585112" cy="45720"/>
              <a:chOff x="1202690" y="1488440"/>
              <a:chExt cx="2585112" cy="45720"/>
            </a:xfrm>
            <a:grpFill/>
          </p:grpSpPr>
          <p:sp>
            <p:nvSpPr>
              <p:cNvPr id="211" name="Google Shape;3701;p53">
                <a:extLst>
                  <a:ext uri="{FF2B5EF4-FFF2-40B4-BE49-F238E27FC236}">
                    <a16:creationId xmlns:a16="http://schemas.microsoft.com/office/drawing/2014/main" id="{0B9E4ECF-39DD-E165-3690-105B1D8ED8E0}"/>
                  </a:ext>
                </a:extLst>
              </p:cNvPr>
              <p:cNvSpPr/>
              <p:nvPr/>
            </p:nvSpPr>
            <p:spPr>
              <a:xfrm>
                <a:off x="120269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12" name="Google Shape;3702;p53">
                <a:extLst>
                  <a:ext uri="{FF2B5EF4-FFF2-40B4-BE49-F238E27FC236}">
                    <a16:creationId xmlns:a16="http://schemas.microsoft.com/office/drawing/2014/main" id="{80C55E99-F3C4-8BDD-0DE4-545CBE632BD5}"/>
                  </a:ext>
                </a:extLst>
              </p:cNvPr>
              <p:cNvSpPr/>
              <p:nvPr/>
            </p:nvSpPr>
            <p:spPr>
              <a:xfrm>
                <a:off x="135206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13" name="Google Shape;3703;p53">
                <a:extLst>
                  <a:ext uri="{FF2B5EF4-FFF2-40B4-BE49-F238E27FC236}">
                    <a16:creationId xmlns:a16="http://schemas.microsoft.com/office/drawing/2014/main" id="{3447EB04-3BBA-7417-A162-163F46EDB077}"/>
                  </a:ext>
                </a:extLst>
              </p:cNvPr>
              <p:cNvSpPr/>
              <p:nvPr/>
            </p:nvSpPr>
            <p:spPr>
              <a:xfrm>
                <a:off x="150144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14" name="Google Shape;3704;p53">
                <a:extLst>
                  <a:ext uri="{FF2B5EF4-FFF2-40B4-BE49-F238E27FC236}">
                    <a16:creationId xmlns:a16="http://schemas.microsoft.com/office/drawing/2014/main" id="{B42F5BA2-802D-A2AB-F7D0-564816448303}"/>
                  </a:ext>
                </a:extLst>
              </p:cNvPr>
              <p:cNvSpPr/>
              <p:nvPr/>
            </p:nvSpPr>
            <p:spPr>
              <a:xfrm>
                <a:off x="165081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15" name="Google Shape;3705;p53">
                <a:extLst>
                  <a:ext uri="{FF2B5EF4-FFF2-40B4-BE49-F238E27FC236}">
                    <a16:creationId xmlns:a16="http://schemas.microsoft.com/office/drawing/2014/main" id="{62283A7B-A9C3-92F0-17EC-C1A5736E9426}"/>
                  </a:ext>
                </a:extLst>
              </p:cNvPr>
              <p:cNvSpPr/>
              <p:nvPr/>
            </p:nvSpPr>
            <p:spPr>
              <a:xfrm>
                <a:off x="180019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16" name="Google Shape;3706;p53">
                <a:extLst>
                  <a:ext uri="{FF2B5EF4-FFF2-40B4-BE49-F238E27FC236}">
                    <a16:creationId xmlns:a16="http://schemas.microsoft.com/office/drawing/2014/main" id="{39A7DCB6-EB3D-D394-C7B9-156D93E11088}"/>
                  </a:ext>
                </a:extLst>
              </p:cNvPr>
              <p:cNvSpPr/>
              <p:nvPr/>
            </p:nvSpPr>
            <p:spPr>
              <a:xfrm>
                <a:off x="194957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17" name="Google Shape;3707;p53">
                <a:extLst>
                  <a:ext uri="{FF2B5EF4-FFF2-40B4-BE49-F238E27FC236}">
                    <a16:creationId xmlns:a16="http://schemas.microsoft.com/office/drawing/2014/main" id="{26336631-AF34-0C89-31BC-D4CD8965535D}"/>
                  </a:ext>
                </a:extLst>
              </p:cNvPr>
              <p:cNvSpPr/>
              <p:nvPr/>
            </p:nvSpPr>
            <p:spPr>
              <a:xfrm>
                <a:off x="209894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18" name="Google Shape;3708;p53">
                <a:extLst>
                  <a:ext uri="{FF2B5EF4-FFF2-40B4-BE49-F238E27FC236}">
                    <a16:creationId xmlns:a16="http://schemas.microsoft.com/office/drawing/2014/main" id="{CE9FE130-FC31-8960-6954-96FE81D0B66C}"/>
                  </a:ext>
                </a:extLst>
              </p:cNvPr>
              <p:cNvSpPr/>
              <p:nvPr/>
            </p:nvSpPr>
            <p:spPr>
              <a:xfrm>
                <a:off x="224832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19" name="Google Shape;3709;p53">
                <a:extLst>
                  <a:ext uri="{FF2B5EF4-FFF2-40B4-BE49-F238E27FC236}">
                    <a16:creationId xmlns:a16="http://schemas.microsoft.com/office/drawing/2014/main" id="{0511D952-A1A3-B6F0-5638-F294F7214211}"/>
                  </a:ext>
                </a:extLst>
              </p:cNvPr>
              <p:cNvSpPr/>
              <p:nvPr/>
            </p:nvSpPr>
            <p:spPr>
              <a:xfrm>
                <a:off x="239769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20" name="Google Shape;3710;p53">
                <a:extLst>
                  <a:ext uri="{FF2B5EF4-FFF2-40B4-BE49-F238E27FC236}">
                    <a16:creationId xmlns:a16="http://schemas.microsoft.com/office/drawing/2014/main" id="{2B76C607-CE07-BD7B-EE3F-6B316B26D97A}"/>
                  </a:ext>
                </a:extLst>
              </p:cNvPr>
              <p:cNvSpPr/>
              <p:nvPr/>
            </p:nvSpPr>
            <p:spPr>
              <a:xfrm>
                <a:off x="254707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21" name="Google Shape;3711;p53">
                <a:extLst>
                  <a:ext uri="{FF2B5EF4-FFF2-40B4-BE49-F238E27FC236}">
                    <a16:creationId xmlns:a16="http://schemas.microsoft.com/office/drawing/2014/main" id="{E9192BDC-3658-8651-D69B-EAFADE3944D5}"/>
                  </a:ext>
                </a:extLst>
              </p:cNvPr>
              <p:cNvSpPr/>
              <p:nvPr/>
            </p:nvSpPr>
            <p:spPr>
              <a:xfrm>
                <a:off x="269645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22" name="Google Shape;3712;p53">
                <a:extLst>
                  <a:ext uri="{FF2B5EF4-FFF2-40B4-BE49-F238E27FC236}">
                    <a16:creationId xmlns:a16="http://schemas.microsoft.com/office/drawing/2014/main" id="{1FEA90FB-4E7B-1162-BDD3-4F01B4AB3FF7}"/>
                  </a:ext>
                </a:extLst>
              </p:cNvPr>
              <p:cNvSpPr/>
              <p:nvPr/>
            </p:nvSpPr>
            <p:spPr>
              <a:xfrm>
                <a:off x="284582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23" name="Google Shape;3713;p53">
                <a:extLst>
                  <a:ext uri="{FF2B5EF4-FFF2-40B4-BE49-F238E27FC236}">
                    <a16:creationId xmlns:a16="http://schemas.microsoft.com/office/drawing/2014/main" id="{CECB2591-C96F-C0EB-A32A-404D17021692}"/>
                  </a:ext>
                </a:extLst>
              </p:cNvPr>
              <p:cNvSpPr/>
              <p:nvPr/>
            </p:nvSpPr>
            <p:spPr>
              <a:xfrm>
                <a:off x="299520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24" name="Google Shape;3714;p53">
                <a:extLst>
                  <a:ext uri="{FF2B5EF4-FFF2-40B4-BE49-F238E27FC236}">
                    <a16:creationId xmlns:a16="http://schemas.microsoft.com/office/drawing/2014/main" id="{414E6332-B058-9052-5427-221FF4A74DFB}"/>
                  </a:ext>
                </a:extLst>
              </p:cNvPr>
              <p:cNvSpPr/>
              <p:nvPr/>
            </p:nvSpPr>
            <p:spPr>
              <a:xfrm>
                <a:off x="314457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25" name="Google Shape;3715;p53">
                <a:extLst>
                  <a:ext uri="{FF2B5EF4-FFF2-40B4-BE49-F238E27FC236}">
                    <a16:creationId xmlns:a16="http://schemas.microsoft.com/office/drawing/2014/main" id="{8EA93CEC-AFDB-C36C-C7EE-DCB8B1DF9A7B}"/>
                  </a:ext>
                </a:extLst>
              </p:cNvPr>
              <p:cNvSpPr/>
              <p:nvPr/>
            </p:nvSpPr>
            <p:spPr>
              <a:xfrm>
                <a:off x="329395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26" name="Google Shape;3716;p53">
                <a:extLst>
                  <a:ext uri="{FF2B5EF4-FFF2-40B4-BE49-F238E27FC236}">
                    <a16:creationId xmlns:a16="http://schemas.microsoft.com/office/drawing/2014/main" id="{84EC4AB3-6851-7397-0CEB-1ACA7D027232}"/>
                  </a:ext>
                </a:extLst>
              </p:cNvPr>
              <p:cNvSpPr/>
              <p:nvPr/>
            </p:nvSpPr>
            <p:spPr>
              <a:xfrm>
                <a:off x="344333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27" name="Google Shape;3717;p53">
                <a:extLst>
                  <a:ext uri="{FF2B5EF4-FFF2-40B4-BE49-F238E27FC236}">
                    <a16:creationId xmlns:a16="http://schemas.microsoft.com/office/drawing/2014/main" id="{36C4C251-40ED-C77D-FDFF-1DCEDDE6638B}"/>
                  </a:ext>
                </a:extLst>
              </p:cNvPr>
              <p:cNvSpPr/>
              <p:nvPr/>
            </p:nvSpPr>
            <p:spPr>
              <a:xfrm>
                <a:off x="359270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28" name="Google Shape;3718;p53">
                <a:extLst>
                  <a:ext uri="{FF2B5EF4-FFF2-40B4-BE49-F238E27FC236}">
                    <a16:creationId xmlns:a16="http://schemas.microsoft.com/office/drawing/2014/main" id="{2B17CCDB-1DED-D038-9A37-4F8E3B06CF72}"/>
                  </a:ext>
                </a:extLst>
              </p:cNvPr>
              <p:cNvSpPr/>
              <p:nvPr/>
            </p:nvSpPr>
            <p:spPr>
              <a:xfrm>
                <a:off x="374208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</p:grpSp>
        <p:grpSp>
          <p:nvGrpSpPr>
            <p:cNvPr id="21" name="Google Shape;3719;p53">
              <a:extLst>
                <a:ext uri="{FF2B5EF4-FFF2-40B4-BE49-F238E27FC236}">
                  <a16:creationId xmlns:a16="http://schemas.microsoft.com/office/drawing/2014/main" id="{0AC2ED5D-FCC2-429A-F0F6-255C0AB556E5}"/>
                </a:ext>
              </a:extLst>
            </p:cNvPr>
            <p:cNvGrpSpPr/>
            <p:nvPr/>
          </p:nvGrpSpPr>
          <p:grpSpPr>
            <a:xfrm>
              <a:off x="1197328" y="2495907"/>
              <a:ext cx="2585112" cy="45720"/>
              <a:chOff x="1202690" y="1488440"/>
              <a:chExt cx="2585112" cy="45720"/>
            </a:xfrm>
            <a:grpFill/>
          </p:grpSpPr>
          <p:sp>
            <p:nvSpPr>
              <p:cNvPr id="193" name="Google Shape;3720;p53">
                <a:extLst>
                  <a:ext uri="{FF2B5EF4-FFF2-40B4-BE49-F238E27FC236}">
                    <a16:creationId xmlns:a16="http://schemas.microsoft.com/office/drawing/2014/main" id="{167C59A8-1957-E866-46C7-BF3D8CE43812}"/>
                  </a:ext>
                </a:extLst>
              </p:cNvPr>
              <p:cNvSpPr/>
              <p:nvPr/>
            </p:nvSpPr>
            <p:spPr>
              <a:xfrm>
                <a:off x="120269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94" name="Google Shape;3721;p53">
                <a:extLst>
                  <a:ext uri="{FF2B5EF4-FFF2-40B4-BE49-F238E27FC236}">
                    <a16:creationId xmlns:a16="http://schemas.microsoft.com/office/drawing/2014/main" id="{9B989C23-6448-9EA7-511C-9AD8302F2F56}"/>
                  </a:ext>
                </a:extLst>
              </p:cNvPr>
              <p:cNvSpPr/>
              <p:nvPr/>
            </p:nvSpPr>
            <p:spPr>
              <a:xfrm>
                <a:off x="135206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95" name="Google Shape;3722;p53">
                <a:extLst>
                  <a:ext uri="{FF2B5EF4-FFF2-40B4-BE49-F238E27FC236}">
                    <a16:creationId xmlns:a16="http://schemas.microsoft.com/office/drawing/2014/main" id="{9FF476E2-3569-1387-F51B-DA51D8431962}"/>
                  </a:ext>
                </a:extLst>
              </p:cNvPr>
              <p:cNvSpPr/>
              <p:nvPr/>
            </p:nvSpPr>
            <p:spPr>
              <a:xfrm>
                <a:off x="150144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96" name="Google Shape;3723;p53">
                <a:extLst>
                  <a:ext uri="{FF2B5EF4-FFF2-40B4-BE49-F238E27FC236}">
                    <a16:creationId xmlns:a16="http://schemas.microsoft.com/office/drawing/2014/main" id="{5A8BEF4D-52DE-A41A-4113-0458FBAC229F}"/>
                  </a:ext>
                </a:extLst>
              </p:cNvPr>
              <p:cNvSpPr/>
              <p:nvPr/>
            </p:nvSpPr>
            <p:spPr>
              <a:xfrm>
                <a:off x="165081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97" name="Google Shape;3724;p53">
                <a:extLst>
                  <a:ext uri="{FF2B5EF4-FFF2-40B4-BE49-F238E27FC236}">
                    <a16:creationId xmlns:a16="http://schemas.microsoft.com/office/drawing/2014/main" id="{29F4E8B6-1E8E-CB79-AAB1-249D522B2621}"/>
                  </a:ext>
                </a:extLst>
              </p:cNvPr>
              <p:cNvSpPr/>
              <p:nvPr/>
            </p:nvSpPr>
            <p:spPr>
              <a:xfrm>
                <a:off x="180019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98" name="Google Shape;3725;p53">
                <a:extLst>
                  <a:ext uri="{FF2B5EF4-FFF2-40B4-BE49-F238E27FC236}">
                    <a16:creationId xmlns:a16="http://schemas.microsoft.com/office/drawing/2014/main" id="{20BE1089-3183-3D3C-B2B8-370CA0F49148}"/>
                  </a:ext>
                </a:extLst>
              </p:cNvPr>
              <p:cNvSpPr/>
              <p:nvPr/>
            </p:nvSpPr>
            <p:spPr>
              <a:xfrm>
                <a:off x="194957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99" name="Google Shape;3726;p53">
                <a:extLst>
                  <a:ext uri="{FF2B5EF4-FFF2-40B4-BE49-F238E27FC236}">
                    <a16:creationId xmlns:a16="http://schemas.microsoft.com/office/drawing/2014/main" id="{27AFD1C9-7109-4116-8250-3DDA1F37CD78}"/>
                  </a:ext>
                </a:extLst>
              </p:cNvPr>
              <p:cNvSpPr/>
              <p:nvPr/>
            </p:nvSpPr>
            <p:spPr>
              <a:xfrm>
                <a:off x="209894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00" name="Google Shape;3727;p53">
                <a:extLst>
                  <a:ext uri="{FF2B5EF4-FFF2-40B4-BE49-F238E27FC236}">
                    <a16:creationId xmlns:a16="http://schemas.microsoft.com/office/drawing/2014/main" id="{4204F7AD-A7EA-E7E6-7D87-46D6E9DCF3A6}"/>
                  </a:ext>
                </a:extLst>
              </p:cNvPr>
              <p:cNvSpPr/>
              <p:nvPr/>
            </p:nvSpPr>
            <p:spPr>
              <a:xfrm>
                <a:off x="224832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01" name="Google Shape;3728;p53">
                <a:extLst>
                  <a:ext uri="{FF2B5EF4-FFF2-40B4-BE49-F238E27FC236}">
                    <a16:creationId xmlns:a16="http://schemas.microsoft.com/office/drawing/2014/main" id="{89153E0E-8C56-C0FE-5DC0-AD00F3A09FF4}"/>
                  </a:ext>
                </a:extLst>
              </p:cNvPr>
              <p:cNvSpPr/>
              <p:nvPr/>
            </p:nvSpPr>
            <p:spPr>
              <a:xfrm>
                <a:off x="239769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02" name="Google Shape;3729;p53">
                <a:extLst>
                  <a:ext uri="{FF2B5EF4-FFF2-40B4-BE49-F238E27FC236}">
                    <a16:creationId xmlns:a16="http://schemas.microsoft.com/office/drawing/2014/main" id="{34011893-4862-A977-5A38-F1A63DB8A954}"/>
                  </a:ext>
                </a:extLst>
              </p:cNvPr>
              <p:cNvSpPr/>
              <p:nvPr/>
            </p:nvSpPr>
            <p:spPr>
              <a:xfrm>
                <a:off x="254707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03" name="Google Shape;3730;p53">
                <a:extLst>
                  <a:ext uri="{FF2B5EF4-FFF2-40B4-BE49-F238E27FC236}">
                    <a16:creationId xmlns:a16="http://schemas.microsoft.com/office/drawing/2014/main" id="{499D24C2-ABF7-5EFA-B126-1171FC20476B}"/>
                  </a:ext>
                </a:extLst>
              </p:cNvPr>
              <p:cNvSpPr/>
              <p:nvPr/>
            </p:nvSpPr>
            <p:spPr>
              <a:xfrm>
                <a:off x="269645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04" name="Google Shape;3731;p53">
                <a:extLst>
                  <a:ext uri="{FF2B5EF4-FFF2-40B4-BE49-F238E27FC236}">
                    <a16:creationId xmlns:a16="http://schemas.microsoft.com/office/drawing/2014/main" id="{705B9012-B0B1-4675-CA3C-CDF628972AAD}"/>
                  </a:ext>
                </a:extLst>
              </p:cNvPr>
              <p:cNvSpPr/>
              <p:nvPr/>
            </p:nvSpPr>
            <p:spPr>
              <a:xfrm>
                <a:off x="284582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05" name="Google Shape;3732;p53">
                <a:extLst>
                  <a:ext uri="{FF2B5EF4-FFF2-40B4-BE49-F238E27FC236}">
                    <a16:creationId xmlns:a16="http://schemas.microsoft.com/office/drawing/2014/main" id="{4BCDB787-D061-3135-5F37-2E0923639F2C}"/>
                  </a:ext>
                </a:extLst>
              </p:cNvPr>
              <p:cNvSpPr/>
              <p:nvPr/>
            </p:nvSpPr>
            <p:spPr>
              <a:xfrm>
                <a:off x="299520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06" name="Google Shape;3733;p53">
                <a:extLst>
                  <a:ext uri="{FF2B5EF4-FFF2-40B4-BE49-F238E27FC236}">
                    <a16:creationId xmlns:a16="http://schemas.microsoft.com/office/drawing/2014/main" id="{04FEA90C-94BF-7A9C-7F2F-B9933E27AEAD}"/>
                  </a:ext>
                </a:extLst>
              </p:cNvPr>
              <p:cNvSpPr/>
              <p:nvPr/>
            </p:nvSpPr>
            <p:spPr>
              <a:xfrm>
                <a:off x="314457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07" name="Google Shape;3734;p53">
                <a:extLst>
                  <a:ext uri="{FF2B5EF4-FFF2-40B4-BE49-F238E27FC236}">
                    <a16:creationId xmlns:a16="http://schemas.microsoft.com/office/drawing/2014/main" id="{6D64C377-31D4-5453-18CB-19BDB5152398}"/>
                  </a:ext>
                </a:extLst>
              </p:cNvPr>
              <p:cNvSpPr/>
              <p:nvPr/>
            </p:nvSpPr>
            <p:spPr>
              <a:xfrm>
                <a:off x="329395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08" name="Google Shape;3735;p53">
                <a:extLst>
                  <a:ext uri="{FF2B5EF4-FFF2-40B4-BE49-F238E27FC236}">
                    <a16:creationId xmlns:a16="http://schemas.microsoft.com/office/drawing/2014/main" id="{038DF2ED-D40C-2D36-38B0-7365636DC954}"/>
                  </a:ext>
                </a:extLst>
              </p:cNvPr>
              <p:cNvSpPr/>
              <p:nvPr/>
            </p:nvSpPr>
            <p:spPr>
              <a:xfrm>
                <a:off x="344333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09" name="Google Shape;3736;p53">
                <a:extLst>
                  <a:ext uri="{FF2B5EF4-FFF2-40B4-BE49-F238E27FC236}">
                    <a16:creationId xmlns:a16="http://schemas.microsoft.com/office/drawing/2014/main" id="{DE7E59BB-DD33-00CD-8D69-C8F7B8C123F2}"/>
                  </a:ext>
                </a:extLst>
              </p:cNvPr>
              <p:cNvSpPr/>
              <p:nvPr/>
            </p:nvSpPr>
            <p:spPr>
              <a:xfrm>
                <a:off x="359270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10" name="Google Shape;3737;p53">
                <a:extLst>
                  <a:ext uri="{FF2B5EF4-FFF2-40B4-BE49-F238E27FC236}">
                    <a16:creationId xmlns:a16="http://schemas.microsoft.com/office/drawing/2014/main" id="{BAA2CAFB-62EE-2764-7E14-04906C8AE1C5}"/>
                  </a:ext>
                </a:extLst>
              </p:cNvPr>
              <p:cNvSpPr/>
              <p:nvPr/>
            </p:nvSpPr>
            <p:spPr>
              <a:xfrm>
                <a:off x="374208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</p:grpSp>
        <p:grpSp>
          <p:nvGrpSpPr>
            <p:cNvPr id="22" name="Google Shape;3738;p53">
              <a:extLst>
                <a:ext uri="{FF2B5EF4-FFF2-40B4-BE49-F238E27FC236}">
                  <a16:creationId xmlns:a16="http://schemas.microsoft.com/office/drawing/2014/main" id="{6DA117D3-1E0F-5238-991A-C11804C00EFD}"/>
                </a:ext>
              </a:extLst>
            </p:cNvPr>
            <p:cNvGrpSpPr/>
            <p:nvPr/>
          </p:nvGrpSpPr>
          <p:grpSpPr>
            <a:xfrm>
              <a:off x="1197328" y="2652078"/>
              <a:ext cx="2585112" cy="45720"/>
              <a:chOff x="1202690" y="1488440"/>
              <a:chExt cx="2585112" cy="45720"/>
            </a:xfrm>
            <a:grpFill/>
          </p:grpSpPr>
          <p:sp>
            <p:nvSpPr>
              <p:cNvPr id="175" name="Google Shape;3739;p53">
                <a:extLst>
                  <a:ext uri="{FF2B5EF4-FFF2-40B4-BE49-F238E27FC236}">
                    <a16:creationId xmlns:a16="http://schemas.microsoft.com/office/drawing/2014/main" id="{E59537F7-1C42-CE07-5189-C7E9B67C7E24}"/>
                  </a:ext>
                </a:extLst>
              </p:cNvPr>
              <p:cNvSpPr/>
              <p:nvPr/>
            </p:nvSpPr>
            <p:spPr>
              <a:xfrm>
                <a:off x="120269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76" name="Google Shape;3740;p53">
                <a:extLst>
                  <a:ext uri="{FF2B5EF4-FFF2-40B4-BE49-F238E27FC236}">
                    <a16:creationId xmlns:a16="http://schemas.microsoft.com/office/drawing/2014/main" id="{EBC17C2B-BF2F-35AA-8DA9-F01FB68FCDFD}"/>
                  </a:ext>
                </a:extLst>
              </p:cNvPr>
              <p:cNvSpPr/>
              <p:nvPr/>
            </p:nvSpPr>
            <p:spPr>
              <a:xfrm>
                <a:off x="135206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77" name="Google Shape;3741;p53">
                <a:extLst>
                  <a:ext uri="{FF2B5EF4-FFF2-40B4-BE49-F238E27FC236}">
                    <a16:creationId xmlns:a16="http://schemas.microsoft.com/office/drawing/2014/main" id="{55F144E0-559A-AACD-EF18-D01B62B48CF8}"/>
                  </a:ext>
                </a:extLst>
              </p:cNvPr>
              <p:cNvSpPr/>
              <p:nvPr/>
            </p:nvSpPr>
            <p:spPr>
              <a:xfrm>
                <a:off x="150144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78" name="Google Shape;3742;p53">
                <a:extLst>
                  <a:ext uri="{FF2B5EF4-FFF2-40B4-BE49-F238E27FC236}">
                    <a16:creationId xmlns:a16="http://schemas.microsoft.com/office/drawing/2014/main" id="{9C3BA7E2-22B2-570C-EB08-B0AE40653737}"/>
                  </a:ext>
                </a:extLst>
              </p:cNvPr>
              <p:cNvSpPr/>
              <p:nvPr/>
            </p:nvSpPr>
            <p:spPr>
              <a:xfrm>
                <a:off x="165081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79" name="Google Shape;3743;p53">
                <a:extLst>
                  <a:ext uri="{FF2B5EF4-FFF2-40B4-BE49-F238E27FC236}">
                    <a16:creationId xmlns:a16="http://schemas.microsoft.com/office/drawing/2014/main" id="{BD56101B-C2E9-54AA-1796-5A77DEF272B9}"/>
                  </a:ext>
                </a:extLst>
              </p:cNvPr>
              <p:cNvSpPr/>
              <p:nvPr/>
            </p:nvSpPr>
            <p:spPr>
              <a:xfrm>
                <a:off x="180019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80" name="Google Shape;3744;p53">
                <a:extLst>
                  <a:ext uri="{FF2B5EF4-FFF2-40B4-BE49-F238E27FC236}">
                    <a16:creationId xmlns:a16="http://schemas.microsoft.com/office/drawing/2014/main" id="{97600B0D-7D94-2D21-8AE2-128EF0E4B345}"/>
                  </a:ext>
                </a:extLst>
              </p:cNvPr>
              <p:cNvSpPr/>
              <p:nvPr/>
            </p:nvSpPr>
            <p:spPr>
              <a:xfrm>
                <a:off x="194957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81" name="Google Shape;3745;p53">
                <a:extLst>
                  <a:ext uri="{FF2B5EF4-FFF2-40B4-BE49-F238E27FC236}">
                    <a16:creationId xmlns:a16="http://schemas.microsoft.com/office/drawing/2014/main" id="{D93FA2BC-E536-8400-EC3C-68F8A41FD49E}"/>
                  </a:ext>
                </a:extLst>
              </p:cNvPr>
              <p:cNvSpPr/>
              <p:nvPr/>
            </p:nvSpPr>
            <p:spPr>
              <a:xfrm>
                <a:off x="209894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82" name="Google Shape;3746;p53">
                <a:extLst>
                  <a:ext uri="{FF2B5EF4-FFF2-40B4-BE49-F238E27FC236}">
                    <a16:creationId xmlns:a16="http://schemas.microsoft.com/office/drawing/2014/main" id="{D61E9E90-55FE-9B06-E45C-F48BC72AB99D}"/>
                  </a:ext>
                </a:extLst>
              </p:cNvPr>
              <p:cNvSpPr/>
              <p:nvPr/>
            </p:nvSpPr>
            <p:spPr>
              <a:xfrm>
                <a:off x="224832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83" name="Google Shape;3747;p53">
                <a:extLst>
                  <a:ext uri="{FF2B5EF4-FFF2-40B4-BE49-F238E27FC236}">
                    <a16:creationId xmlns:a16="http://schemas.microsoft.com/office/drawing/2014/main" id="{041E4B2E-FDFD-51FC-0A9B-D4575A4FDCF5}"/>
                  </a:ext>
                </a:extLst>
              </p:cNvPr>
              <p:cNvSpPr/>
              <p:nvPr/>
            </p:nvSpPr>
            <p:spPr>
              <a:xfrm>
                <a:off x="239769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84" name="Google Shape;3748;p53">
                <a:extLst>
                  <a:ext uri="{FF2B5EF4-FFF2-40B4-BE49-F238E27FC236}">
                    <a16:creationId xmlns:a16="http://schemas.microsoft.com/office/drawing/2014/main" id="{B900CF5A-F500-BE83-4D1C-26FEDEB5D8CE}"/>
                  </a:ext>
                </a:extLst>
              </p:cNvPr>
              <p:cNvSpPr/>
              <p:nvPr/>
            </p:nvSpPr>
            <p:spPr>
              <a:xfrm>
                <a:off x="254707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85" name="Google Shape;3749;p53">
                <a:extLst>
                  <a:ext uri="{FF2B5EF4-FFF2-40B4-BE49-F238E27FC236}">
                    <a16:creationId xmlns:a16="http://schemas.microsoft.com/office/drawing/2014/main" id="{626EC6A3-F174-F135-4B3E-3311E80D80B2}"/>
                  </a:ext>
                </a:extLst>
              </p:cNvPr>
              <p:cNvSpPr/>
              <p:nvPr/>
            </p:nvSpPr>
            <p:spPr>
              <a:xfrm>
                <a:off x="269645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86" name="Google Shape;3750;p53">
                <a:extLst>
                  <a:ext uri="{FF2B5EF4-FFF2-40B4-BE49-F238E27FC236}">
                    <a16:creationId xmlns:a16="http://schemas.microsoft.com/office/drawing/2014/main" id="{A0956D86-F602-5A7E-C5F9-138AA5205B09}"/>
                  </a:ext>
                </a:extLst>
              </p:cNvPr>
              <p:cNvSpPr/>
              <p:nvPr/>
            </p:nvSpPr>
            <p:spPr>
              <a:xfrm>
                <a:off x="284582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87" name="Google Shape;3751;p53">
                <a:extLst>
                  <a:ext uri="{FF2B5EF4-FFF2-40B4-BE49-F238E27FC236}">
                    <a16:creationId xmlns:a16="http://schemas.microsoft.com/office/drawing/2014/main" id="{B5FB9F77-800B-4894-2695-5A17B7C48CB9}"/>
                  </a:ext>
                </a:extLst>
              </p:cNvPr>
              <p:cNvSpPr/>
              <p:nvPr/>
            </p:nvSpPr>
            <p:spPr>
              <a:xfrm>
                <a:off x="299520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88" name="Google Shape;3752;p53">
                <a:extLst>
                  <a:ext uri="{FF2B5EF4-FFF2-40B4-BE49-F238E27FC236}">
                    <a16:creationId xmlns:a16="http://schemas.microsoft.com/office/drawing/2014/main" id="{463EDAE6-A93A-E57C-6349-C05172EDCB5E}"/>
                  </a:ext>
                </a:extLst>
              </p:cNvPr>
              <p:cNvSpPr/>
              <p:nvPr/>
            </p:nvSpPr>
            <p:spPr>
              <a:xfrm>
                <a:off x="314457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89" name="Google Shape;3753;p53">
                <a:extLst>
                  <a:ext uri="{FF2B5EF4-FFF2-40B4-BE49-F238E27FC236}">
                    <a16:creationId xmlns:a16="http://schemas.microsoft.com/office/drawing/2014/main" id="{28AC0C28-5F51-3AAF-50AE-93517B02ADA9}"/>
                  </a:ext>
                </a:extLst>
              </p:cNvPr>
              <p:cNvSpPr/>
              <p:nvPr/>
            </p:nvSpPr>
            <p:spPr>
              <a:xfrm>
                <a:off x="329395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90" name="Google Shape;3754;p53">
                <a:extLst>
                  <a:ext uri="{FF2B5EF4-FFF2-40B4-BE49-F238E27FC236}">
                    <a16:creationId xmlns:a16="http://schemas.microsoft.com/office/drawing/2014/main" id="{93E3E4A3-2F71-B1E2-E592-2E4D4C7A5A11}"/>
                  </a:ext>
                </a:extLst>
              </p:cNvPr>
              <p:cNvSpPr/>
              <p:nvPr/>
            </p:nvSpPr>
            <p:spPr>
              <a:xfrm>
                <a:off x="344333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91" name="Google Shape;3755;p53">
                <a:extLst>
                  <a:ext uri="{FF2B5EF4-FFF2-40B4-BE49-F238E27FC236}">
                    <a16:creationId xmlns:a16="http://schemas.microsoft.com/office/drawing/2014/main" id="{9C5C3DF7-CB9A-1646-C43D-5FA389E85432}"/>
                  </a:ext>
                </a:extLst>
              </p:cNvPr>
              <p:cNvSpPr/>
              <p:nvPr/>
            </p:nvSpPr>
            <p:spPr>
              <a:xfrm>
                <a:off x="359270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92" name="Google Shape;3756;p53">
                <a:extLst>
                  <a:ext uri="{FF2B5EF4-FFF2-40B4-BE49-F238E27FC236}">
                    <a16:creationId xmlns:a16="http://schemas.microsoft.com/office/drawing/2014/main" id="{D260BB65-2733-EFA5-EBD1-758A23E85DC9}"/>
                  </a:ext>
                </a:extLst>
              </p:cNvPr>
              <p:cNvSpPr/>
              <p:nvPr/>
            </p:nvSpPr>
            <p:spPr>
              <a:xfrm>
                <a:off x="374208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</p:grpSp>
        <p:grpSp>
          <p:nvGrpSpPr>
            <p:cNvPr id="23" name="Google Shape;3757;p53">
              <a:extLst>
                <a:ext uri="{FF2B5EF4-FFF2-40B4-BE49-F238E27FC236}">
                  <a16:creationId xmlns:a16="http://schemas.microsoft.com/office/drawing/2014/main" id="{54EE41AC-A361-813A-640E-311349DCEE50}"/>
                </a:ext>
              </a:extLst>
            </p:cNvPr>
            <p:cNvGrpSpPr/>
            <p:nvPr/>
          </p:nvGrpSpPr>
          <p:grpSpPr>
            <a:xfrm>
              <a:off x="1197328" y="2808249"/>
              <a:ext cx="2585112" cy="45720"/>
              <a:chOff x="1202690" y="1488440"/>
              <a:chExt cx="2585112" cy="45720"/>
            </a:xfrm>
            <a:grpFill/>
          </p:grpSpPr>
          <p:sp>
            <p:nvSpPr>
              <p:cNvPr id="157" name="Google Shape;3758;p53">
                <a:extLst>
                  <a:ext uri="{FF2B5EF4-FFF2-40B4-BE49-F238E27FC236}">
                    <a16:creationId xmlns:a16="http://schemas.microsoft.com/office/drawing/2014/main" id="{7EDF7F87-2CEB-5776-0A8C-72E551B33E26}"/>
                  </a:ext>
                </a:extLst>
              </p:cNvPr>
              <p:cNvSpPr/>
              <p:nvPr/>
            </p:nvSpPr>
            <p:spPr>
              <a:xfrm>
                <a:off x="120269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58" name="Google Shape;3759;p53">
                <a:extLst>
                  <a:ext uri="{FF2B5EF4-FFF2-40B4-BE49-F238E27FC236}">
                    <a16:creationId xmlns:a16="http://schemas.microsoft.com/office/drawing/2014/main" id="{7FBD6FF2-BD05-83C1-44CE-1B65E7FD9180}"/>
                  </a:ext>
                </a:extLst>
              </p:cNvPr>
              <p:cNvSpPr/>
              <p:nvPr/>
            </p:nvSpPr>
            <p:spPr>
              <a:xfrm>
                <a:off x="135206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59" name="Google Shape;3760;p53">
                <a:extLst>
                  <a:ext uri="{FF2B5EF4-FFF2-40B4-BE49-F238E27FC236}">
                    <a16:creationId xmlns:a16="http://schemas.microsoft.com/office/drawing/2014/main" id="{0FFFF3D1-B77B-1D30-E3C1-0C614043A9AA}"/>
                  </a:ext>
                </a:extLst>
              </p:cNvPr>
              <p:cNvSpPr/>
              <p:nvPr/>
            </p:nvSpPr>
            <p:spPr>
              <a:xfrm>
                <a:off x="150144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60" name="Google Shape;3761;p53">
                <a:extLst>
                  <a:ext uri="{FF2B5EF4-FFF2-40B4-BE49-F238E27FC236}">
                    <a16:creationId xmlns:a16="http://schemas.microsoft.com/office/drawing/2014/main" id="{7EB3B438-AB2F-B6A9-4EB6-77D3BC95258D}"/>
                  </a:ext>
                </a:extLst>
              </p:cNvPr>
              <p:cNvSpPr/>
              <p:nvPr/>
            </p:nvSpPr>
            <p:spPr>
              <a:xfrm>
                <a:off x="165081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61" name="Google Shape;3762;p53">
                <a:extLst>
                  <a:ext uri="{FF2B5EF4-FFF2-40B4-BE49-F238E27FC236}">
                    <a16:creationId xmlns:a16="http://schemas.microsoft.com/office/drawing/2014/main" id="{BA2AC2D4-1C54-E9F9-F5F3-F81749BF9896}"/>
                  </a:ext>
                </a:extLst>
              </p:cNvPr>
              <p:cNvSpPr/>
              <p:nvPr/>
            </p:nvSpPr>
            <p:spPr>
              <a:xfrm>
                <a:off x="180019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62" name="Google Shape;3763;p53">
                <a:extLst>
                  <a:ext uri="{FF2B5EF4-FFF2-40B4-BE49-F238E27FC236}">
                    <a16:creationId xmlns:a16="http://schemas.microsoft.com/office/drawing/2014/main" id="{FF52DB5C-3732-F0E8-A9C7-E3E0BFF4369E}"/>
                  </a:ext>
                </a:extLst>
              </p:cNvPr>
              <p:cNvSpPr/>
              <p:nvPr/>
            </p:nvSpPr>
            <p:spPr>
              <a:xfrm>
                <a:off x="194957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63" name="Google Shape;3764;p53">
                <a:extLst>
                  <a:ext uri="{FF2B5EF4-FFF2-40B4-BE49-F238E27FC236}">
                    <a16:creationId xmlns:a16="http://schemas.microsoft.com/office/drawing/2014/main" id="{C22B7EA7-4EF6-4778-BD88-C0639116C19E}"/>
                  </a:ext>
                </a:extLst>
              </p:cNvPr>
              <p:cNvSpPr/>
              <p:nvPr/>
            </p:nvSpPr>
            <p:spPr>
              <a:xfrm>
                <a:off x="209894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64" name="Google Shape;3765;p53">
                <a:extLst>
                  <a:ext uri="{FF2B5EF4-FFF2-40B4-BE49-F238E27FC236}">
                    <a16:creationId xmlns:a16="http://schemas.microsoft.com/office/drawing/2014/main" id="{74FFF3AC-0E83-9C43-D072-9260B7B1245F}"/>
                  </a:ext>
                </a:extLst>
              </p:cNvPr>
              <p:cNvSpPr/>
              <p:nvPr/>
            </p:nvSpPr>
            <p:spPr>
              <a:xfrm>
                <a:off x="224832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65" name="Google Shape;3766;p53">
                <a:extLst>
                  <a:ext uri="{FF2B5EF4-FFF2-40B4-BE49-F238E27FC236}">
                    <a16:creationId xmlns:a16="http://schemas.microsoft.com/office/drawing/2014/main" id="{3C8F2E5B-7A6E-9ACD-5069-CE01BDB5DBDE}"/>
                  </a:ext>
                </a:extLst>
              </p:cNvPr>
              <p:cNvSpPr/>
              <p:nvPr/>
            </p:nvSpPr>
            <p:spPr>
              <a:xfrm>
                <a:off x="239769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66" name="Google Shape;3767;p53">
                <a:extLst>
                  <a:ext uri="{FF2B5EF4-FFF2-40B4-BE49-F238E27FC236}">
                    <a16:creationId xmlns:a16="http://schemas.microsoft.com/office/drawing/2014/main" id="{64C338BE-9D11-9428-BC98-A69B9CD819F8}"/>
                  </a:ext>
                </a:extLst>
              </p:cNvPr>
              <p:cNvSpPr/>
              <p:nvPr/>
            </p:nvSpPr>
            <p:spPr>
              <a:xfrm>
                <a:off x="254707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67" name="Google Shape;3768;p53">
                <a:extLst>
                  <a:ext uri="{FF2B5EF4-FFF2-40B4-BE49-F238E27FC236}">
                    <a16:creationId xmlns:a16="http://schemas.microsoft.com/office/drawing/2014/main" id="{6D33126B-533E-980D-B808-E44A83404974}"/>
                  </a:ext>
                </a:extLst>
              </p:cNvPr>
              <p:cNvSpPr/>
              <p:nvPr/>
            </p:nvSpPr>
            <p:spPr>
              <a:xfrm>
                <a:off x="269645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68" name="Google Shape;3769;p53">
                <a:extLst>
                  <a:ext uri="{FF2B5EF4-FFF2-40B4-BE49-F238E27FC236}">
                    <a16:creationId xmlns:a16="http://schemas.microsoft.com/office/drawing/2014/main" id="{7FEDC7D8-0647-07FC-BBC1-7F92E2003E35}"/>
                  </a:ext>
                </a:extLst>
              </p:cNvPr>
              <p:cNvSpPr/>
              <p:nvPr/>
            </p:nvSpPr>
            <p:spPr>
              <a:xfrm>
                <a:off x="284582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69" name="Google Shape;3770;p53">
                <a:extLst>
                  <a:ext uri="{FF2B5EF4-FFF2-40B4-BE49-F238E27FC236}">
                    <a16:creationId xmlns:a16="http://schemas.microsoft.com/office/drawing/2014/main" id="{F24DA80B-0EE6-F628-C2A5-641E8FA559AF}"/>
                  </a:ext>
                </a:extLst>
              </p:cNvPr>
              <p:cNvSpPr/>
              <p:nvPr/>
            </p:nvSpPr>
            <p:spPr>
              <a:xfrm>
                <a:off x="299520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70" name="Google Shape;3771;p53">
                <a:extLst>
                  <a:ext uri="{FF2B5EF4-FFF2-40B4-BE49-F238E27FC236}">
                    <a16:creationId xmlns:a16="http://schemas.microsoft.com/office/drawing/2014/main" id="{512EEE60-587C-0A95-FE38-8CCFD3E80B09}"/>
                  </a:ext>
                </a:extLst>
              </p:cNvPr>
              <p:cNvSpPr/>
              <p:nvPr/>
            </p:nvSpPr>
            <p:spPr>
              <a:xfrm>
                <a:off x="314457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71" name="Google Shape;3772;p53">
                <a:extLst>
                  <a:ext uri="{FF2B5EF4-FFF2-40B4-BE49-F238E27FC236}">
                    <a16:creationId xmlns:a16="http://schemas.microsoft.com/office/drawing/2014/main" id="{3C891B52-7699-A58B-6199-18E211D57F5B}"/>
                  </a:ext>
                </a:extLst>
              </p:cNvPr>
              <p:cNvSpPr/>
              <p:nvPr/>
            </p:nvSpPr>
            <p:spPr>
              <a:xfrm>
                <a:off x="329395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72" name="Google Shape;3773;p53">
                <a:extLst>
                  <a:ext uri="{FF2B5EF4-FFF2-40B4-BE49-F238E27FC236}">
                    <a16:creationId xmlns:a16="http://schemas.microsoft.com/office/drawing/2014/main" id="{76B1184D-164C-F6A9-DAA5-8D22DB3B47AA}"/>
                  </a:ext>
                </a:extLst>
              </p:cNvPr>
              <p:cNvSpPr/>
              <p:nvPr/>
            </p:nvSpPr>
            <p:spPr>
              <a:xfrm>
                <a:off x="344333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73" name="Google Shape;3774;p53">
                <a:extLst>
                  <a:ext uri="{FF2B5EF4-FFF2-40B4-BE49-F238E27FC236}">
                    <a16:creationId xmlns:a16="http://schemas.microsoft.com/office/drawing/2014/main" id="{0A222AFE-E689-0F1E-D323-6131E39D56B1}"/>
                  </a:ext>
                </a:extLst>
              </p:cNvPr>
              <p:cNvSpPr/>
              <p:nvPr/>
            </p:nvSpPr>
            <p:spPr>
              <a:xfrm>
                <a:off x="359270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74" name="Google Shape;3775;p53">
                <a:extLst>
                  <a:ext uri="{FF2B5EF4-FFF2-40B4-BE49-F238E27FC236}">
                    <a16:creationId xmlns:a16="http://schemas.microsoft.com/office/drawing/2014/main" id="{F8827F2E-7CCD-FABD-6C4D-6477A5D11A18}"/>
                  </a:ext>
                </a:extLst>
              </p:cNvPr>
              <p:cNvSpPr/>
              <p:nvPr/>
            </p:nvSpPr>
            <p:spPr>
              <a:xfrm>
                <a:off x="374208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</p:grpSp>
        <p:grpSp>
          <p:nvGrpSpPr>
            <p:cNvPr id="24" name="Google Shape;3776;p53">
              <a:extLst>
                <a:ext uri="{FF2B5EF4-FFF2-40B4-BE49-F238E27FC236}">
                  <a16:creationId xmlns:a16="http://schemas.microsoft.com/office/drawing/2014/main" id="{0EA53621-A6B1-4479-8082-E48C0CAEF46B}"/>
                </a:ext>
              </a:extLst>
            </p:cNvPr>
            <p:cNvGrpSpPr/>
            <p:nvPr/>
          </p:nvGrpSpPr>
          <p:grpSpPr>
            <a:xfrm>
              <a:off x="1197328" y="2964420"/>
              <a:ext cx="2585112" cy="45720"/>
              <a:chOff x="1202690" y="1488440"/>
              <a:chExt cx="2585112" cy="45720"/>
            </a:xfrm>
            <a:grpFill/>
          </p:grpSpPr>
          <p:sp>
            <p:nvSpPr>
              <p:cNvPr id="139" name="Google Shape;3777;p53">
                <a:extLst>
                  <a:ext uri="{FF2B5EF4-FFF2-40B4-BE49-F238E27FC236}">
                    <a16:creationId xmlns:a16="http://schemas.microsoft.com/office/drawing/2014/main" id="{BD49B97C-25F3-7643-2717-66AF85C81327}"/>
                  </a:ext>
                </a:extLst>
              </p:cNvPr>
              <p:cNvSpPr/>
              <p:nvPr/>
            </p:nvSpPr>
            <p:spPr>
              <a:xfrm>
                <a:off x="120269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40" name="Google Shape;3778;p53">
                <a:extLst>
                  <a:ext uri="{FF2B5EF4-FFF2-40B4-BE49-F238E27FC236}">
                    <a16:creationId xmlns:a16="http://schemas.microsoft.com/office/drawing/2014/main" id="{3CA511CF-CEF9-CAF7-64AE-1FB1AC599B90}"/>
                  </a:ext>
                </a:extLst>
              </p:cNvPr>
              <p:cNvSpPr/>
              <p:nvPr/>
            </p:nvSpPr>
            <p:spPr>
              <a:xfrm>
                <a:off x="135206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41" name="Google Shape;3779;p53">
                <a:extLst>
                  <a:ext uri="{FF2B5EF4-FFF2-40B4-BE49-F238E27FC236}">
                    <a16:creationId xmlns:a16="http://schemas.microsoft.com/office/drawing/2014/main" id="{2B7CD648-A67D-FB28-8C6A-C010E10D9852}"/>
                  </a:ext>
                </a:extLst>
              </p:cNvPr>
              <p:cNvSpPr/>
              <p:nvPr/>
            </p:nvSpPr>
            <p:spPr>
              <a:xfrm>
                <a:off x="150144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42" name="Google Shape;3780;p53">
                <a:extLst>
                  <a:ext uri="{FF2B5EF4-FFF2-40B4-BE49-F238E27FC236}">
                    <a16:creationId xmlns:a16="http://schemas.microsoft.com/office/drawing/2014/main" id="{BD384D4E-7BF5-0591-483B-37A2E492ECEF}"/>
                  </a:ext>
                </a:extLst>
              </p:cNvPr>
              <p:cNvSpPr/>
              <p:nvPr/>
            </p:nvSpPr>
            <p:spPr>
              <a:xfrm>
                <a:off x="165081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43" name="Google Shape;3781;p53">
                <a:extLst>
                  <a:ext uri="{FF2B5EF4-FFF2-40B4-BE49-F238E27FC236}">
                    <a16:creationId xmlns:a16="http://schemas.microsoft.com/office/drawing/2014/main" id="{90594C77-EEB5-8DF5-9A3C-AE6EFB77F84F}"/>
                  </a:ext>
                </a:extLst>
              </p:cNvPr>
              <p:cNvSpPr/>
              <p:nvPr/>
            </p:nvSpPr>
            <p:spPr>
              <a:xfrm>
                <a:off x="180019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44" name="Google Shape;3782;p53">
                <a:extLst>
                  <a:ext uri="{FF2B5EF4-FFF2-40B4-BE49-F238E27FC236}">
                    <a16:creationId xmlns:a16="http://schemas.microsoft.com/office/drawing/2014/main" id="{20B82660-A03A-0AE4-33FC-E1CBB94E6142}"/>
                  </a:ext>
                </a:extLst>
              </p:cNvPr>
              <p:cNvSpPr/>
              <p:nvPr/>
            </p:nvSpPr>
            <p:spPr>
              <a:xfrm>
                <a:off x="194957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45" name="Google Shape;3783;p53">
                <a:extLst>
                  <a:ext uri="{FF2B5EF4-FFF2-40B4-BE49-F238E27FC236}">
                    <a16:creationId xmlns:a16="http://schemas.microsoft.com/office/drawing/2014/main" id="{B59B54C7-73F8-701E-92A6-FBE3F9B4CFDF}"/>
                  </a:ext>
                </a:extLst>
              </p:cNvPr>
              <p:cNvSpPr/>
              <p:nvPr/>
            </p:nvSpPr>
            <p:spPr>
              <a:xfrm>
                <a:off x="209894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46" name="Google Shape;3784;p53">
                <a:extLst>
                  <a:ext uri="{FF2B5EF4-FFF2-40B4-BE49-F238E27FC236}">
                    <a16:creationId xmlns:a16="http://schemas.microsoft.com/office/drawing/2014/main" id="{BA086F0B-4844-EFFF-76DC-6396298D8888}"/>
                  </a:ext>
                </a:extLst>
              </p:cNvPr>
              <p:cNvSpPr/>
              <p:nvPr/>
            </p:nvSpPr>
            <p:spPr>
              <a:xfrm>
                <a:off x="224832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47" name="Google Shape;3785;p53">
                <a:extLst>
                  <a:ext uri="{FF2B5EF4-FFF2-40B4-BE49-F238E27FC236}">
                    <a16:creationId xmlns:a16="http://schemas.microsoft.com/office/drawing/2014/main" id="{75B73E60-93B4-CC24-6357-91482EA34AF8}"/>
                  </a:ext>
                </a:extLst>
              </p:cNvPr>
              <p:cNvSpPr/>
              <p:nvPr/>
            </p:nvSpPr>
            <p:spPr>
              <a:xfrm>
                <a:off x="239769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48" name="Google Shape;3786;p53">
                <a:extLst>
                  <a:ext uri="{FF2B5EF4-FFF2-40B4-BE49-F238E27FC236}">
                    <a16:creationId xmlns:a16="http://schemas.microsoft.com/office/drawing/2014/main" id="{1B105798-6C93-E961-3A0E-54E4FF54625A}"/>
                  </a:ext>
                </a:extLst>
              </p:cNvPr>
              <p:cNvSpPr/>
              <p:nvPr/>
            </p:nvSpPr>
            <p:spPr>
              <a:xfrm>
                <a:off x="254707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49" name="Google Shape;3787;p53">
                <a:extLst>
                  <a:ext uri="{FF2B5EF4-FFF2-40B4-BE49-F238E27FC236}">
                    <a16:creationId xmlns:a16="http://schemas.microsoft.com/office/drawing/2014/main" id="{2E5C01B4-FAF3-114F-E293-17F37C07B3F7}"/>
                  </a:ext>
                </a:extLst>
              </p:cNvPr>
              <p:cNvSpPr/>
              <p:nvPr/>
            </p:nvSpPr>
            <p:spPr>
              <a:xfrm>
                <a:off x="269645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50" name="Google Shape;3788;p53">
                <a:extLst>
                  <a:ext uri="{FF2B5EF4-FFF2-40B4-BE49-F238E27FC236}">
                    <a16:creationId xmlns:a16="http://schemas.microsoft.com/office/drawing/2014/main" id="{FE26FA2E-07E1-0C79-FC57-4838F848AE1E}"/>
                  </a:ext>
                </a:extLst>
              </p:cNvPr>
              <p:cNvSpPr/>
              <p:nvPr/>
            </p:nvSpPr>
            <p:spPr>
              <a:xfrm>
                <a:off x="284582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51" name="Google Shape;3789;p53">
                <a:extLst>
                  <a:ext uri="{FF2B5EF4-FFF2-40B4-BE49-F238E27FC236}">
                    <a16:creationId xmlns:a16="http://schemas.microsoft.com/office/drawing/2014/main" id="{7F367514-E2D1-0B75-7D11-A27AD79306F6}"/>
                  </a:ext>
                </a:extLst>
              </p:cNvPr>
              <p:cNvSpPr/>
              <p:nvPr/>
            </p:nvSpPr>
            <p:spPr>
              <a:xfrm>
                <a:off x="299520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52" name="Google Shape;3790;p53">
                <a:extLst>
                  <a:ext uri="{FF2B5EF4-FFF2-40B4-BE49-F238E27FC236}">
                    <a16:creationId xmlns:a16="http://schemas.microsoft.com/office/drawing/2014/main" id="{E59DD819-E45A-1BCC-A061-F73AEF81E25E}"/>
                  </a:ext>
                </a:extLst>
              </p:cNvPr>
              <p:cNvSpPr/>
              <p:nvPr/>
            </p:nvSpPr>
            <p:spPr>
              <a:xfrm>
                <a:off x="314457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53" name="Google Shape;3791;p53">
                <a:extLst>
                  <a:ext uri="{FF2B5EF4-FFF2-40B4-BE49-F238E27FC236}">
                    <a16:creationId xmlns:a16="http://schemas.microsoft.com/office/drawing/2014/main" id="{0B5FE26B-AE24-E1CC-29DA-850A18BC5CE7}"/>
                  </a:ext>
                </a:extLst>
              </p:cNvPr>
              <p:cNvSpPr/>
              <p:nvPr/>
            </p:nvSpPr>
            <p:spPr>
              <a:xfrm>
                <a:off x="329395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54" name="Google Shape;3792;p53">
                <a:extLst>
                  <a:ext uri="{FF2B5EF4-FFF2-40B4-BE49-F238E27FC236}">
                    <a16:creationId xmlns:a16="http://schemas.microsoft.com/office/drawing/2014/main" id="{AA308503-7247-F56F-7208-5B11085DCF84}"/>
                  </a:ext>
                </a:extLst>
              </p:cNvPr>
              <p:cNvSpPr/>
              <p:nvPr/>
            </p:nvSpPr>
            <p:spPr>
              <a:xfrm>
                <a:off x="344333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55" name="Google Shape;3793;p53">
                <a:extLst>
                  <a:ext uri="{FF2B5EF4-FFF2-40B4-BE49-F238E27FC236}">
                    <a16:creationId xmlns:a16="http://schemas.microsoft.com/office/drawing/2014/main" id="{FB5012C6-7081-2F6D-A557-2262D2C3A6E4}"/>
                  </a:ext>
                </a:extLst>
              </p:cNvPr>
              <p:cNvSpPr/>
              <p:nvPr/>
            </p:nvSpPr>
            <p:spPr>
              <a:xfrm>
                <a:off x="359270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56" name="Google Shape;3794;p53">
                <a:extLst>
                  <a:ext uri="{FF2B5EF4-FFF2-40B4-BE49-F238E27FC236}">
                    <a16:creationId xmlns:a16="http://schemas.microsoft.com/office/drawing/2014/main" id="{50D0EC40-3FEB-3E1D-474D-59E0F6C10D72}"/>
                  </a:ext>
                </a:extLst>
              </p:cNvPr>
              <p:cNvSpPr/>
              <p:nvPr/>
            </p:nvSpPr>
            <p:spPr>
              <a:xfrm>
                <a:off x="374208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</p:grpSp>
        <p:grpSp>
          <p:nvGrpSpPr>
            <p:cNvPr id="25" name="Google Shape;3795;p53">
              <a:extLst>
                <a:ext uri="{FF2B5EF4-FFF2-40B4-BE49-F238E27FC236}">
                  <a16:creationId xmlns:a16="http://schemas.microsoft.com/office/drawing/2014/main" id="{3A194AC8-88F3-A6B6-BB12-C7FA6629BD25}"/>
                </a:ext>
              </a:extLst>
            </p:cNvPr>
            <p:cNvGrpSpPr/>
            <p:nvPr/>
          </p:nvGrpSpPr>
          <p:grpSpPr>
            <a:xfrm>
              <a:off x="1197328" y="3120591"/>
              <a:ext cx="2585112" cy="45720"/>
              <a:chOff x="1202690" y="1488440"/>
              <a:chExt cx="2585112" cy="45720"/>
            </a:xfrm>
            <a:grpFill/>
          </p:grpSpPr>
          <p:sp>
            <p:nvSpPr>
              <p:cNvPr id="121" name="Google Shape;3796;p53">
                <a:extLst>
                  <a:ext uri="{FF2B5EF4-FFF2-40B4-BE49-F238E27FC236}">
                    <a16:creationId xmlns:a16="http://schemas.microsoft.com/office/drawing/2014/main" id="{1B70F8D5-D0B9-4226-F204-DB2F1EC55EC7}"/>
                  </a:ext>
                </a:extLst>
              </p:cNvPr>
              <p:cNvSpPr/>
              <p:nvPr/>
            </p:nvSpPr>
            <p:spPr>
              <a:xfrm>
                <a:off x="120269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22" name="Google Shape;3797;p53">
                <a:extLst>
                  <a:ext uri="{FF2B5EF4-FFF2-40B4-BE49-F238E27FC236}">
                    <a16:creationId xmlns:a16="http://schemas.microsoft.com/office/drawing/2014/main" id="{0E885AF1-431F-6C38-D444-9972A3663B8C}"/>
                  </a:ext>
                </a:extLst>
              </p:cNvPr>
              <p:cNvSpPr/>
              <p:nvPr/>
            </p:nvSpPr>
            <p:spPr>
              <a:xfrm>
                <a:off x="135206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23" name="Google Shape;3798;p53">
                <a:extLst>
                  <a:ext uri="{FF2B5EF4-FFF2-40B4-BE49-F238E27FC236}">
                    <a16:creationId xmlns:a16="http://schemas.microsoft.com/office/drawing/2014/main" id="{FE116F1F-B4FA-BDEA-4960-3376898F8A2B}"/>
                  </a:ext>
                </a:extLst>
              </p:cNvPr>
              <p:cNvSpPr/>
              <p:nvPr/>
            </p:nvSpPr>
            <p:spPr>
              <a:xfrm>
                <a:off x="150144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24" name="Google Shape;3799;p53">
                <a:extLst>
                  <a:ext uri="{FF2B5EF4-FFF2-40B4-BE49-F238E27FC236}">
                    <a16:creationId xmlns:a16="http://schemas.microsoft.com/office/drawing/2014/main" id="{08093DA7-568F-4D17-7014-C7995C6DD8C3}"/>
                  </a:ext>
                </a:extLst>
              </p:cNvPr>
              <p:cNvSpPr/>
              <p:nvPr/>
            </p:nvSpPr>
            <p:spPr>
              <a:xfrm>
                <a:off x="165081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25" name="Google Shape;3800;p53">
                <a:extLst>
                  <a:ext uri="{FF2B5EF4-FFF2-40B4-BE49-F238E27FC236}">
                    <a16:creationId xmlns:a16="http://schemas.microsoft.com/office/drawing/2014/main" id="{73EA78E9-E83D-84D7-4D88-D75178208237}"/>
                  </a:ext>
                </a:extLst>
              </p:cNvPr>
              <p:cNvSpPr/>
              <p:nvPr/>
            </p:nvSpPr>
            <p:spPr>
              <a:xfrm>
                <a:off x="180019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26" name="Google Shape;3801;p53">
                <a:extLst>
                  <a:ext uri="{FF2B5EF4-FFF2-40B4-BE49-F238E27FC236}">
                    <a16:creationId xmlns:a16="http://schemas.microsoft.com/office/drawing/2014/main" id="{BDCEBDD6-2AEF-0DB5-37A3-544E254121AA}"/>
                  </a:ext>
                </a:extLst>
              </p:cNvPr>
              <p:cNvSpPr/>
              <p:nvPr/>
            </p:nvSpPr>
            <p:spPr>
              <a:xfrm>
                <a:off x="194957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27" name="Google Shape;3802;p53">
                <a:extLst>
                  <a:ext uri="{FF2B5EF4-FFF2-40B4-BE49-F238E27FC236}">
                    <a16:creationId xmlns:a16="http://schemas.microsoft.com/office/drawing/2014/main" id="{79337DF2-DD43-C967-11FD-B2863F870355}"/>
                  </a:ext>
                </a:extLst>
              </p:cNvPr>
              <p:cNvSpPr/>
              <p:nvPr/>
            </p:nvSpPr>
            <p:spPr>
              <a:xfrm>
                <a:off x="209894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28" name="Google Shape;3803;p53">
                <a:extLst>
                  <a:ext uri="{FF2B5EF4-FFF2-40B4-BE49-F238E27FC236}">
                    <a16:creationId xmlns:a16="http://schemas.microsoft.com/office/drawing/2014/main" id="{9BDA577C-1599-D9C9-51A9-824AD8DF3312}"/>
                  </a:ext>
                </a:extLst>
              </p:cNvPr>
              <p:cNvSpPr/>
              <p:nvPr/>
            </p:nvSpPr>
            <p:spPr>
              <a:xfrm>
                <a:off x="224832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29" name="Google Shape;3804;p53">
                <a:extLst>
                  <a:ext uri="{FF2B5EF4-FFF2-40B4-BE49-F238E27FC236}">
                    <a16:creationId xmlns:a16="http://schemas.microsoft.com/office/drawing/2014/main" id="{94727278-0321-CCCF-EF01-87D36682E346}"/>
                  </a:ext>
                </a:extLst>
              </p:cNvPr>
              <p:cNvSpPr/>
              <p:nvPr/>
            </p:nvSpPr>
            <p:spPr>
              <a:xfrm>
                <a:off x="239769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30" name="Google Shape;3805;p53">
                <a:extLst>
                  <a:ext uri="{FF2B5EF4-FFF2-40B4-BE49-F238E27FC236}">
                    <a16:creationId xmlns:a16="http://schemas.microsoft.com/office/drawing/2014/main" id="{B65CAEC0-D6D1-EFA3-8236-C39235FD639F}"/>
                  </a:ext>
                </a:extLst>
              </p:cNvPr>
              <p:cNvSpPr/>
              <p:nvPr/>
            </p:nvSpPr>
            <p:spPr>
              <a:xfrm>
                <a:off x="254707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31" name="Google Shape;3806;p53">
                <a:extLst>
                  <a:ext uri="{FF2B5EF4-FFF2-40B4-BE49-F238E27FC236}">
                    <a16:creationId xmlns:a16="http://schemas.microsoft.com/office/drawing/2014/main" id="{E4C80D37-4DD0-6E79-E18F-2E3D6EB63562}"/>
                  </a:ext>
                </a:extLst>
              </p:cNvPr>
              <p:cNvSpPr/>
              <p:nvPr/>
            </p:nvSpPr>
            <p:spPr>
              <a:xfrm>
                <a:off x="269645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32" name="Google Shape;3807;p53">
                <a:extLst>
                  <a:ext uri="{FF2B5EF4-FFF2-40B4-BE49-F238E27FC236}">
                    <a16:creationId xmlns:a16="http://schemas.microsoft.com/office/drawing/2014/main" id="{126FF8E9-1A44-A7DD-7C7E-DDC26E8CADA8}"/>
                  </a:ext>
                </a:extLst>
              </p:cNvPr>
              <p:cNvSpPr/>
              <p:nvPr/>
            </p:nvSpPr>
            <p:spPr>
              <a:xfrm>
                <a:off x="284582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33" name="Google Shape;3808;p53">
                <a:extLst>
                  <a:ext uri="{FF2B5EF4-FFF2-40B4-BE49-F238E27FC236}">
                    <a16:creationId xmlns:a16="http://schemas.microsoft.com/office/drawing/2014/main" id="{B49B7B80-8CB7-28EF-CAF8-1F25C4B7523B}"/>
                  </a:ext>
                </a:extLst>
              </p:cNvPr>
              <p:cNvSpPr/>
              <p:nvPr/>
            </p:nvSpPr>
            <p:spPr>
              <a:xfrm>
                <a:off x="299520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34" name="Google Shape;3809;p53">
                <a:extLst>
                  <a:ext uri="{FF2B5EF4-FFF2-40B4-BE49-F238E27FC236}">
                    <a16:creationId xmlns:a16="http://schemas.microsoft.com/office/drawing/2014/main" id="{81DA3439-CB4A-F553-95F7-FDB4B663CBD0}"/>
                  </a:ext>
                </a:extLst>
              </p:cNvPr>
              <p:cNvSpPr/>
              <p:nvPr/>
            </p:nvSpPr>
            <p:spPr>
              <a:xfrm>
                <a:off x="314457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35" name="Google Shape;3810;p53">
                <a:extLst>
                  <a:ext uri="{FF2B5EF4-FFF2-40B4-BE49-F238E27FC236}">
                    <a16:creationId xmlns:a16="http://schemas.microsoft.com/office/drawing/2014/main" id="{68335645-9F6E-5510-A865-5776947DDCC3}"/>
                  </a:ext>
                </a:extLst>
              </p:cNvPr>
              <p:cNvSpPr/>
              <p:nvPr/>
            </p:nvSpPr>
            <p:spPr>
              <a:xfrm>
                <a:off x="329395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36" name="Google Shape;3811;p53">
                <a:extLst>
                  <a:ext uri="{FF2B5EF4-FFF2-40B4-BE49-F238E27FC236}">
                    <a16:creationId xmlns:a16="http://schemas.microsoft.com/office/drawing/2014/main" id="{D4C8F8B3-02B6-F986-1E6B-9189BC902CCE}"/>
                  </a:ext>
                </a:extLst>
              </p:cNvPr>
              <p:cNvSpPr/>
              <p:nvPr/>
            </p:nvSpPr>
            <p:spPr>
              <a:xfrm>
                <a:off x="344333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37" name="Google Shape;3812;p53">
                <a:extLst>
                  <a:ext uri="{FF2B5EF4-FFF2-40B4-BE49-F238E27FC236}">
                    <a16:creationId xmlns:a16="http://schemas.microsoft.com/office/drawing/2014/main" id="{CA450D10-821C-89C6-9600-31D6DC30C63F}"/>
                  </a:ext>
                </a:extLst>
              </p:cNvPr>
              <p:cNvSpPr/>
              <p:nvPr/>
            </p:nvSpPr>
            <p:spPr>
              <a:xfrm>
                <a:off x="359270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38" name="Google Shape;3813;p53">
                <a:extLst>
                  <a:ext uri="{FF2B5EF4-FFF2-40B4-BE49-F238E27FC236}">
                    <a16:creationId xmlns:a16="http://schemas.microsoft.com/office/drawing/2014/main" id="{E103C1C6-435A-E9EA-337A-40276631DEA6}"/>
                  </a:ext>
                </a:extLst>
              </p:cNvPr>
              <p:cNvSpPr/>
              <p:nvPr/>
            </p:nvSpPr>
            <p:spPr>
              <a:xfrm>
                <a:off x="374208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</p:grpSp>
        <p:grpSp>
          <p:nvGrpSpPr>
            <p:cNvPr id="26" name="Google Shape;3814;p53">
              <a:extLst>
                <a:ext uri="{FF2B5EF4-FFF2-40B4-BE49-F238E27FC236}">
                  <a16:creationId xmlns:a16="http://schemas.microsoft.com/office/drawing/2014/main" id="{4892B44F-F590-FB1A-DECA-37206DBC637A}"/>
                </a:ext>
              </a:extLst>
            </p:cNvPr>
            <p:cNvGrpSpPr/>
            <p:nvPr/>
          </p:nvGrpSpPr>
          <p:grpSpPr>
            <a:xfrm>
              <a:off x="1197328" y="3276762"/>
              <a:ext cx="2585112" cy="45720"/>
              <a:chOff x="1202690" y="1488440"/>
              <a:chExt cx="2585112" cy="45720"/>
            </a:xfrm>
            <a:grpFill/>
          </p:grpSpPr>
          <p:sp>
            <p:nvSpPr>
              <p:cNvPr id="103" name="Google Shape;3815;p53">
                <a:extLst>
                  <a:ext uri="{FF2B5EF4-FFF2-40B4-BE49-F238E27FC236}">
                    <a16:creationId xmlns:a16="http://schemas.microsoft.com/office/drawing/2014/main" id="{95537C8F-FC83-456D-69B4-1785D31A7E87}"/>
                  </a:ext>
                </a:extLst>
              </p:cNvPr>
              <p:cNvSpPr/>
              <p:nvPr/>
            </p:nvSpPr>
            <p:spPr>
              <a:xfrm>
                <a:off x="120269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04" name="Google Shape;3816;p53">
                <a:extLst>
                  <a:ext uri="{FF2B5EF4-FFF2-40B4-BE49-F238E27FC236}">
                    <a16:creationId xmlns:a16="http://schemas.microsoft.com/office/drawing/2014/main" id="{76B09F8B-95D7-DDCC-74BC-FBAAA3CB20E8}"/>
                  </a:ext>
                </a:extLst>
              </p:cNvPr>
              <p:cNvSpPr/>
              <p:nvPr/>
            </p:nvSpPr>
            <p:spPr>
              <a:xfrm>
                <a:off x="135206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05" name="Google Shape;3817;p53">
                <a:extLst>
                  <a:ext uri="{FF2B5EF4-FFF2-40B4-BE49-F238E27FC236}">
                    <a16:creationId xmlns:a16="http://schemas.microsoft.com/office/drawing/2014/main" id="{2ECC5718-4F02-AB1D-4479-3D023903EAB4}"/>
                  </a:ext>
                </a:extLst>
              </p:cNvPr>
              <p:cNvSpPr/>
              <p:nvPr/>
            </p:nvSpPr>
            <p:spPr>
              <a:xfrm>
                <a:off x="150144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06" name="Google Shape;3818;p53">
                <a:extLst>
                  <a:ext uri="{FF2B5EF4-FFF2-40B4-BE49-F238E27FC236}">
                    <a16:creationId xmlns:a16="http://schemas.microsoft.com/office/drawing/2014/main" id="{525D69F6-3B91-09E1-211C-3881E7B8900F}"/>
                  </a:ext>
                </a:extLst>
              </p:cNvPr>
              <p:cNvSpPr/>
              <p:nvPr/>
            </p:nvSpPr>
            <p:spPr>
              <a:xfrm>
                <a:off x="165081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07" name="Google Shape;3819;p53">
                <a:extLst>
                  <a:ext uri="{FF2B5EF4-FFF2-40B4-BE49-F238E27FC236}">
                    <a16:creationId xmlns:a16="http://schemas.microsoft.com/office/drawing/2014/main" id="{C29017D1-190D-E749-F226-1B270A45A09F}"/>
                  </a:ext>
                </a:extLst>
              </p:cNvPr>
              <p:cNvSpPr/>
              <p:nvPr/>
            </p:nvSpPr>
            <p:spPr>
              <a:xfrm>
                <a:off x="180019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08" name="Google Shape;3820;p53">
                <a:extLst>
                  <a:ext uri="{FF2B5EF4-FFF2-40B4-BE49-F238E27FC236}">
                    <a16:creationId xmlns:a16="http://schemas.microsoft.com/office/drawing/2014/main" id="{AAFEBCCD-27CE-3BB6-E65D-F85AE61EB3EB}"/>
                  </a:ext>
                </a:extLst>
              </p:cNvPr>
              <p:cNvSpPr/>
              <p:nvPr/>
            </p:nvSpPr>
            <p:spPr>
              <a:xfrm>
                <a:off x="194957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09" name="Google Shape;3821;p53">
                <a:extLst>
                  <a:ext uri="{FF2B5EF4-FFF2-40B4-BE49-F238E27FC236}">
                    <a16:creationId xmlns:a16="http://schemas.microsoft.com/office/drawing/2014/main" id="{00797A63-4378-67C1-1F69-863F1A5BBBB3}"/>
                  </a:ext>
                </a:extLst>
              </p:cNvPr>
              <p:cNvSpPr/>
              <p:nvPr/>
            </p:nvSpPr>
            <p:spPr>
              <a:xfrm>
                <a:off x="209894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10" name="Google Shape;3822;p53">
                <a:extLst>
                  <a:ext uri="{FF2B5EF4-FFF2-40B4-BE49-F238E27FC236}">
                    <a16:creationId xmlns:a16="http://schemas.microsoft.com/office/drawing/2014/main" id="{BFA6A4C6-D79C-8CC0-E855-917ED8919DD5}"/>
                  </a:ext>
                </a:extLst>
              </p:cNvPr>
              <p:cNvSpPr/>
              <p:nvPr/>
            </p:nvSpPr>
            <p:spPr>
              <a:xfrm>
                <a:off x="224832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11" name="Google Shape;3823;p53">
                <a:extLst>
                  <a:ext uri="{FF2B5EF4-FFF2-40B4-BE49-F238E27FC236}">
                    <a16:creationId xmlns:a16="http://schemas.microsoft.com/office/drawing/2014/main" id="{4D6E94C0-FACE-025A-1AD0-5711E6BA3688}"/>
                  </a:ext>
                </a:extLst>
              </p:cNvPr>
              <p:cNvSpPr/>
              <p:nvPr/>
            </p:nvSpPr>
            <p:spPr>
              <a:xfrm>
                <a:off x="239769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12" name="Google Shape;3824;p53">
                <a:extLst>
                  <a:ext uri="{FF2B5EF4-FFF2-40B4-BE49-F238E27FC236}">
                    <a16:creationId xmlns:a16="http://schemas.microsoft.com/office/drawing/2014/main" id="{10F2D2DD-2305-DA9A-B22A-78323E988FDE}"/>
                  </a:ext>
                </a:extLst>
              </p:cNvPr>
              <p:cNvSpPr/>
              <p:nvPr/>
            </p:nvSpPr>
            <p:spPr>
              <a:xfrm>
                <a:off x="254707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13" name="Google Shape;3825;p53">
                <a:extLst>
                  <a:ext uri="{FF2B5EF4-FFF2-40B4-BE49-F238E27FC236}">
                    <a16:creationId xmlns:a16="http://schemas.microsoft.com/office/drawing/2014/main" id="{875F7468-B774-CE5A-7B3B-698656B5FB4C}"/>
                  </a:ext>
                </a:extLst>
              </p:cNvPr>
              <p:cNvSpPr/>
              <p:nvPr/>
            </p:nvSpPr>
            <p:spPr>
              <a:xfrm>
                <a:off x="269645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14" name="Google Shape;3826;p53">
                <a:extLst>
                  <a:ext uri="{FF2B5EF4-FFF2-40B4-BE49-F238E27FC236}">
                    <a16:creationId xmlns:a16="http://schemas.microsoft.com/office/drawing/2014/main" id="{F06A645D-7112-71E7-FFA2-FEDE562800C7}"/>
                  </a:ext>
                </a:extLst>
              </p:cNvPr>
              <p:cNvSpPr/>
              <p:nvPr/>
            </p:nvSpPr>
            <p:spPr>
              <a:xfrm>
                <a:off x="284582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15" name="Google Shape;3827;p53">
                <a:extLst>
                  <a:ext uri="{FF2B5EF4-FFF2-40B4-BE49-F238E27FC236}">
                    <a16:creationId xmlns:a16="http://schemas.microsoft.com/office/drawing/2014/main" id="{EC6FF355-13D1-3FD2-EA7B-C00052D39B2F}"/>
                  </a:ext>
                </a:extLst>
              </p:cNvPr>
              <p:cNvSpPr/>
              <p:nvPr/>
            </p:nvSpPr>
            <p:spPr>
              <a:xfrm>
                <a:off x="299520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16" name="Google Shape;3828;p53">
                <a:extLst>
                  <a:ext uri="{FF2B5EF4-FFF2-40B4-BE49-F238E27FC236}">
                    <a16:creationId xmlns:a16="http://schemas.microsoft.com/office/drawing/2014/main" id="{88489E63-6769-D2C2-8256-49670A3089B0}"/>
                  </a:ext>
                </a:extLst>
              </p:cNvPr>
              <p:cNvSpPr/>
              <p:nvPr/>
            </p:nvSpPr>
            <p:spPr>
              <a:xfrm>
                <a:off x="314457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17" name="Google Shape;3829;p53">
                <a:extLst>
                  <a:ext uri="{FF2B5EF4-FFF2-40B4-BE49-F238E27FC236}">
                    <a16:creationId xmlns:a16="http://schemas.microsoft.com/office/drawing/2014/main" id="{DBDE5C81-0A4D-A330-2300-E6EB52AE3DD5}"/>
                  </a:ext>
                </a:extLst>
              </p:cNvPr>
              <p:cNvSpPr/>
              <p:nvPr/>
            </p:nvSpPr>
            <p:spPr>
              <a:xfrm>
                <a:off x="329395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18" name="Google Shape;3830;p53">
                <a:extLst>
                  <a:ext uri="{FF2B5EF4-FFF2-40B4-BE49-F238E27FC236}">
                    <a16:creationId xmlns:a16="http://schemas.microsoft.com/office/drawing/2014/main" id="{F8A3E422-84F4-979E-D211-DA1EEF0E9BC2}"/>
                  </a:ext>
                </a:extLst>
              </p:cNvPr>
              <p:cNvSpPr/>
              <p:nvPr/>
            </p:nvSpPr>
            <p:spPr>
              <a:xfrm>
                <a:off x="344333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19" name="Google Shape;3831;p53">
                <a:extLst>
                  <a:ext uri="{FF2B5EF4-FFF2-40B4-BE49-F238E27FC236}">
                    <a16:creationId xmlns:a16="http://schemas.microsoft.com/office/drawing/2014/main" id="{2FBD0432-1024-DB12-561F-2A360944F6BE}"/>
                  </a:ext>
                </a:extLst>
              </p:cNvPr>
              <p:cNvSpPr/>
              <p:nvPr/>
            </p:nvSpPr>
            <p:spPr>
              <a:xfrm>
                <a:off x="359270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20" name="Google Shape;3832;p53">
                <a:extLst>
                  <a:ext uri="{FF2B5EF4-FFF2-40B4-BE49-F238E27FC236}">
                    <a16:creationId xmlns:a16="http://schemas.microsoft.com/office/drawing/2014/main" id="{6843A432-5922-373B-6574-1AF22CAFE3F2}"/>
                  </a:ext>
                </a:extLst>
              </p:cNvPr>
              <p:cNvSpPr/>
              <p:nvPr/>
            </p:nvSpPr>
            <p:spPr>
              <a:xfrm>
                <a:off x="374208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</p:grpSp>
        <p:grpSp>
          <p:nvGrpSpPr>
            <p:cNvPr id="27" name="Google Shape;3833;p53">
              <a:extLst>
                <a:ext uri="{FF2B5EF4-FFF2-40B4-BE49-F238E27FC236}">
                  <a16:creationId xmlns:a16="http://schemas.microsoft.com/office/drawing/2014/main" id="{16106190-38D2-F667-884C-70C703F74958}"/>
                </a:ext>
              </a:extLst>
            </p:cNvPr>
            <p:cNvGrpSpPr/>
            <p:nvPr/>
          </p:nvGrpSpPr>
          <p:grpSpPr>
            <a:xfrm>
              <a:off x="1197328" y="3432933"/>
              <a:ext cx="2585112" cy="45720"/>
              <a:chOff x="1202690" y="1488440"/>
              <a:chExt cx="2585112" cy="45720"/>
            </a:xfrm>
            <a:grpFill/>
          </p:grpSpPr>
          <p:sp>
            <p:nvSpPr>
              <p:cNvPr id="85" name="Google Shape;3834;p53">
                <a:extLst>
                  <a:ext uri="{FF2B5EF4-FFF2-40B4-BE49-F238E27FC236}">
                    <a16:creationId xmlns:a16="http://schemas.microsoft.com/office/drawing/2014/main" id="{08E0802C-9EFC-6A6E-CF96-A73A402B4F8B}"/>
                  </a:ext>
                </a:extLst>
              </p:cNvPr>
              <p:cNvSpPr/>
              <p:nvPr/>
            </p:nvSpPr>
            <p:spPr>
              <a:xfrm>
                <a:off x="120269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86" name="Google Shape;3835;p53">
                <a:extLst>
                  <a:ext uri="{FF2B5EF4-FFF2-40B4-BE49-F238E27FC236}">
                    <a16:creationId xmlns:a16="http://schemas.microsoft.com/office/drawing/2014/main" id="{3C0AADB5-20EB-884C-EEEF-26494F45D90A}"/>
                  </a:ext>
                </a:extLst>
              </p:cNvPr>
              <p:cNvSpPr/>
              <p:nvPr/>
            </p:nvSpPr>
            <p:spPr>
              <a:xfrm>
                <a:off x="135206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87" name="Google Shape;3836;p53">
                <a:extLst>
                  <a:ext uri="{FF2B5EF4-FFF2-40B4-BE49-F238E27FC236}">
                    <a16:creationId xmlns:a16="http://schemas.microsoft.com/office/drawing/2014/main" id="{C30E96E5-3A62-8795-91D4-443E196475D7}"/>
                  </a:ext>
                </a:extLst>
              </p:cNvPr>
              <p:cNvSpPr/>
              <p:nvPr/>
            </p:nvSpPr>
            <p:spPr>
              <a:xfrm>
                <a:off x="150144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88" name="Google Shape;3837;p53">
                <a:extLst>
                  <a:ext uri="{FF2B5EF4-FFF2-40B4-BE49-F238E27FC236}">
                    <a16:creationId xmlns:a16="http://schemas.microsoft.com/office/drawing/2014/main" id="{1A2F4253-738B-87A5-39C2-4C899CFDC76F}"/>
                  </a:ext>
                </a:extLst>
              </p:cNvPr>
              <p:cNvSpPr/>
              <p:nvPr/>
            </p:nvSpPr>
            <p:spPr>
              <a:xfrm>
                <a:off x="165081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89" name="Google Shape;3838;p53">
                <a:extLst>
                  <a:ext uri="{FF2B5EF4-FFF2-40B4-BE49-F238E27FC236}">
                    <a16:creationId xmlns:a16="http://schemas.microsoft.com/office/drawing/2014/main" id="{067E7A09-5CEA-5954-7956-026364828389}"/>
                  </a:ext>
                </a:extLst>
              </p:cNvPr>
              <p:cNvSpPr/>
              <p:nvPr/>
            </p:nvSpPr>
            <p:spPr>
              <a:xfrm>
                <a:off x="180019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90" name="Google Shape;3839;p53">
                <a:extLst>
                  <a:ext uri="{FF2B5EF4-FFF2-40B4-BE49-F238E27FC236}">
                    <a16:creationId xmlns:a16="http://schemas.microsoft.com/office/drawing/2014/main" id="{018CA0F9-70EF-CAB4-2D4E-7D7AE8153DE8}"/>
                  </a:ext>
                </a:extLst>
              </p:cNvPr>
              <p:cNvSpPr/>
              <p:nvPr/>
            </p:nvSpPr>
            <p:spPr>
              <a:xfrm>
                <a:off x="194957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91" name="Google Shape;3840;p53">
                <a:extLst>
                  <a:ext uri="{FF2B5EF4-FFF2-40B4-BE49-F238E27FC236}">
                    <a16:creationId xmlns:a16="http://schemas.microsoft.com/office/drawing/2014/main" id="{59C6E06F-4CD1-34C5-1720-9327132B622E}"/>
                  </a:ext>
                </a:extLst>
              </p:cNvPr>
              <p:cNvSpPr/>
              <p:nvPr/>
            </p:nvSpPr>
            <p:spPr>
              <a:xfrm>
                <a:off x="209894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92" name="Google Shape;3841;p53">
                <a:extLst>
                  <a:ext uri="{FF2B5EF4-FFF2-40B4-BE49-F238E27FC236}">
                    <a16:creationId xmlns:a16="http://schemas.microsoft.com/office/drawing/2014/main" id="{0663706A-3D42-4D8F-25BC-1E56BF2AB6B8}"/>
                  </a:ext>
                </a:extLst>
              </p:cNvPr>
              <p:cNvSpPr/>
              <p:nvPr/>
            </p:nvSpPr>
            <p:spPr>
              <a:xfrm>
                <a:off x="224832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93" name="Google Shape;3842;p53">
                <a:extLst>
                  <a:ext uri="{FF2B5EF4-FFF2-40B4-BE49-F238E27FC236}">
                    <a16:creationId xmlns:a16="http://schemas.microsoft.com/office/drawing/2014/main" id="{37CA8FB4-70C4-37BB-E09A-2568CA421952}"/>
                  </a:ext>
                </a:extLst>
              </p:cNvPr>
              <p:cNvSpPr/>
              <p:nvPr/>
            </p:nvSpPr>
            <p:spPr>
              <a:xfrm>
                <a:off x="239769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94" name="Google Shape;3843;p53">
                <a:extLst>
                  <a:ext uri="{FF2B5EF4-FFF2-40B4-BE49-F238E27FC236}">
                    <a16:creationId xmlns:a16="http://schemas.microsoft.com/office/drawing/2014/main" id="{6C01B5A9-3818-0AD7-CDC6-A867B1AD5777}"/>
                  </a:ext>
                </a:extLst>
              </p:cNvPr>
              <p:cNvSpPr/>
              <p:nvPr/>
            </p:nvSpPr>
            <p:spPr>
              <a:xfrm>
                <a:off x="254707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95" name="Google Shape;3844;p53">
                <a:extLst>
                  <a:ext uri="{FF2B5EF4-FFF2-40B4-BE49-F238E27FC236}">
                    <a16:creationId xmlns:a16="http://schemas.microsoft.com/office/drawing/2014/main" id="{2597CDA1-CD5C-C1CE-1658-F935C7C53D91}"/>
                  </a:ext>
                </a:extLst>
              </p:cNvPr>
              <p:cNvSpPr/>
              <p:nvPr/>
            </p:nvSpPr>
            <p:spPr>
              <a:xfrm>
                <a:off x="269645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96" name="Google Shape;3845;p53">
                <a:extLst>
                  <a:ext uri="{FF2B5EF4-FFF2-40B4-BE49-F238E27FC236}">
                    <a16:creationId xmlns:a16="http://schemas.microsoft.com/office/drawing/2014/main" id="{A5F2F81A-C191-FA65-57BA-1113611034D9}"/>
                  </a:ext>
                </a:extLst>
              </p:cNvPr>
              <p:cNvSpPr/>
              <p:nvPr/>
            </p:nvSpPr>
            <p:spPr>
              <a:xfrm>
                <a:off x="284582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97" name="Google Shape;3846;p53">
                <a:extLst>
                  <a:ext uri="{FF2B5EF4-FFF2-40B4-BE49-F238E27FC236}">
                    <a16:creationId xmlns:a16="http://schemas.microsoft.com/office/drawing/2014/main" id="{106972C4-FCC0-E519-1A01-B562BDB60DEC}"/>
                  </a:ext>
                </a:extLst>
              </p:cNvPr>
              <p:cNvSpPr/>
              <p:nvPr/>
            </p:nvSpPr>
            <p:spPr>
              <a:xfrm>
                <a:off x="299520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98" name="Google Shape;3847;p53">
                <a:extLst>
                  <a:ext uri="{FF2B5EF4-FFF2-40B4-BE49-F238E27FC236}">
                    <a16:creationId xmlns:a16="http://schemas.microsoft.com/office/drawing/2014/main" id="{58CD4257-FC01-DB0B-A66F-64C796E655EE}"/>
                  </a:ext>
                </a:extLst>
              </p:cNvPr>
              <p:cNvSpPr/>
              <p:nvPr/>
            </p:nvSpPr>
            <p:spPr>
              <a:xfrm>
                <a:off x="314457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99" name="Google Shape;3848;p53">
                <a:extLst>
                  <a:ext uri="{FF2B5EF4-FFF2-40B4-BE49-F238E27FC236}">
                    <a16:creationId xmlns:a16="http://schemas.microsoft.com/office/drawing/2014/main" id="{7BD7A59E-7ACD-DD48-F181-DE9BD758FA86}"/>
                  </a:ext>
                </a:extLst>
              </p:cNvPr>
              <p:cNvSpPr/>
              <p:nvPr/>
            </p:nvSpPr>
            <p:spPr>
              <a:xfrm>
                <a:off x="329395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00" name="Google Shape;3849;p53">
                <a:extLst>
                  <a:ext uri="{FF2B5EF4-FFF2-40B4-BE49-F238E27FC236}">
                    <a16:creationId xmlns:a16="http://schemas.microsoft.com/office/drawing/2014/main" id="{CC3B94C9-C4E4-DBA3-D662-F4F93AE23D15}"/>
                  </a:ext>
                </a:extLst>
              </p:cNvPr>
              <p:cNvSpPr/>
              <p:nvPr/>
            </p:nvSpPr>
            <p:spPr>
              <a:xfrm>
                <a:off x="344333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01" name="Google Shape;3850;p53">
                <a:extLst>
                  <a:ext uri="{FF2B5EF4-FFF2-40B4-BE49-F238E27FC236}">
                    <a16:creationId xmlns:a16="http://schemas.microsoft.com/office/drawing/2014/main" id="{8E318A77-CE4F-D93D-5F1D-D78D7BAFDC86}"/>
                  </a:ext>
                </a:extLst>
              </p:cNvPr>
              <p:cNvSpPr/>
              <p:nvPr/>
            </p:nvSpPr>
            <p:spPr>
              <a:xfrm>
                <a:off x="359270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02" name="Google Shape;3851;p53">
                <a:extLst>
                  <a:ext uri="{FF2B5EF4-FFF2-40B4-BE49-F238E27FC236}">
                    <a16:creationId xmlns:a16="http://schemas.microsoft.com/office/drawing/2014/main" id="{2DFDCCC8-53B4-9E92-C69A-215E20078192}"/>
                  </a:ext>
                </a:extLst>
              </p:cNvPr>
              <p:cNvSpPr/>
              <p:nvPr/>
            </p:nvSpPr>
            <p:spPr>
              <a:xfrm>
                <a:off x="374208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</p:grpSp>
        <p:grpSp>
          <p:nvGrpSpPr>
            <p:cNvPr id="28" name="Google Shape;3852;p53">
              <a:extLst>
                <a:ext uri="{FF2B5EF4-FFF2-40B4-BE49-F238E27FC236}">
                  <a16:creationId xmlns:a16="http://schemas.microsoft.com/office/drawing/2014/main" id="{7AB8E949-23EC-4648-0372-338CB988A6B4}"/>
                </a:ext>
              </a:extLst>
            </p:cNvPr>
            <p:cNvGrpSpPr/>
            <p:nvPr/>
          </p:nvGrpSpPr>
          <p:grpSpPr>
            <a:xfrm>
              <a:off x="1197328" y="3589104"/>
              <a:ext cx="2585112" cy="45720"/>
              <a:chOff x="1202690" y="1488440"/>
              <a:chExt cx="2585112" cy="45720"/>
            </a:xfrm>
            <a:grpFill/>
          </p:grpSpPr>
          <p:sp>
            <p:nvSpPr>
              <p:cNvPr id="67" name="Google Shape;3853;p53">
                <a:extLst>
                  <a:ext uri="{FF2B5EF4-FFF2-40B4-BE49-F238E27FC236}">
                    <a16:creationId xmlns:a16="http://schemas.microsoft.com/office/drawing/2014/main" id="{42BDAF66-F673-EF66-51FE-27F258AADBB8}"/>
                  </a:ext>
                </a:extLst>
              </p:cNvPr>
              <p:cNvSpPr/>
              <p:nvPr/>
            </p:nvSpPr>
            <p:spPr>
              <a:xfrm>
                <a:off x="120269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68" name="Google Shape;3854;p53">
                <a:extLst>
                  <a:ext uri="{FF2B5EF4-FFF2-40B4-BE49-F238E27FC236}">
                    <a16:creationId xmlns:a16="http://schemas.microsoft.com/office/drawing/2014/main" id="{85F8728E-2A27-00DE-1688-64F2DF0F13E5}"/>
                  </a:ext>
                </a:extLst>
              </p:cNvPr>
              <p:cNvSpPr/>
              <p:nvPr/>
            </p:nvSpPr>
            <p:spPr>
              <a:xfrm>
                <a:off x="135206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69" name="Google Shape;3855;p53">
                <a:extLst>
                  <a:ext uri="{FF2B5EF4-FFF2-40B4-BE49-F238E27FC236}">
                    <a16:creationId xmlns:a16="http://schemas.microsoft.com/office/drawing/2014/main" id="{3DDFEF94-E51E-AF3D-C11E-76A887C54D87}"/>
                  </a:ext>
                </a:extLst>
              </p:cNvPr>
              <p:cNvSpPr/>
              <p:nvPr/>
            </p:nvSpPr>
            <p:spPr>
              <a:xfrm>
                <a:off x="150144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70" name="Google Shape;3856;p53">
                <a:extLst>
                  <a:ext uri="{FF2B5EF4-FFF2-40B4-BE49-F238E27FC236}">
                    <a16:creationId xmlns:a16="http://schemas.microsoft.com/office/drawing/2014/main" id="{72CFAFAA-B6A9-5FC6-28E7-DEA1F89BDA23}"/>
                  </a:ext>
                </a:extLst>
              </p:cNvPr>
              <p:cNvSpPr/>
              <p:nvPr/>
            </p:nvSpPr>
            <p:spPr>
              <a:xfrm>
                <a:off x="165081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71" name="Google Shape;3857;p53">
                <a:extLst>
                  <a:ext uri="{FF2B5EF4-FFF2-40B4-BE49-F238E27FC236}">
                    <a16:creationId xmlns:a16="http://schemas.microsoft.com/office/drawing/2014/main" id="{F9F85E42-2A5E-F143-4E1C-6D49C403C4D4}"/>
                  </a:ext>
                </a:extLst>
              </p:cNvPr>
              <p:cNvSpPr/>
              <p:nvPr/>
            </p:nvSpPr>
            <p:spPr>
              <a:xfrm>
                <a:off x="180019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72" name="Google Shape;3858;p53">
                <a:extLst>
                  <a:ext uri="{FF2B5EF4-FFF2-40B4-BE49-F238E27FC236}">
                    <a16:creationId xmlns:a16="http://schemas.microsoft.com/office/drawing/2014/main" id="{D212ED2C-A1FD-41F2-0209-102EE22DB2AB}"/>
                  </a:ext>
                </a:extLst>
              </p:cNvPr>
              <p:cNvSpPr/>
              <p:nvPr/>
            </p:nvSpPr>
            <p:spPr>
              <a:xfrm>
                <a:off x="194957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73" name="Google Shape;3859;p53">
                <a:extLst>
                  <a:ext uri="{FF2B5EF4-FFF2-40B4-BE49-F238E27FC236}">
                    <a16:creationId xmlns:a16="http://schemas.microsoft.com/office/drawing/2014/main" id="{A7B026C6-4E57-B1F0-9C47-A8B66622685A}"/>
                  </a:ext>
                </a:extLst>
              </p:cNvPr>
              <p:cNvSpPr/>
              <p:nvPr/>
            </p:nvSpPr>
            <p:spPr>
              <a:xfrm>
                <a:off x="209894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74" name="Google Shape;3860;p53">
                <a:extLst>
                  <a:ext uri="{FF2B5EF4-FFF2-40B4-BE49-F238E27FC236}">
                    <a16:creationId xmlns:a16="http://schemas.microsoft.com/office/drawing/2014/main" id="{2AABC57E-4325-C2D0-1EB6-0ECFFDFA6069}"/>
                  </a:ext>
                </a:extLst>
              </p:cNvPr>
              <p:cNvSpPr/>
              <p:nvPr/>
            </p:nvSpPr>
            <p:spPr>
              <a:xfrm>
                <a:off x="224832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75" name="Google Shape;3861;p53">
                <a:extLst>
                  <a:ext uri="{FF2B5EF4-FFF2-40B4-BE49-F238E27FC236}">
                    <a16:creationId xmlns:a16="http://schemas.microsoft.com/office/drawing/2014/main" id="{F812197F-B047-1485-B285-75919BDF879E}"/>
                  </a:ext>
                </a:extLst>
              </p:cNvPr>
              <p:cNvSpPr/>
              <p:nvPr/>
            </p:nvSpPr>
            <p:spPr>
              <a:xfrm>
                <a:off x="239769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76" name="Google Shape;3862;p53">
                <a:extLst>
                  <a:ext uri="{FF2B5EF4-FFF2-40B4-BE49-F238E27FC236}">
                    <a16:creationId xmlns:a16="http://schemas.microsoft.com/office/drawing/2014/main" id="{D9FEE89E-3EBC-E49D-8C65-AA1149DC869B}"/>
                  </a:ext>
                </a:extLst>
              </p:cNvPr>
              <p:cNvSpPr/>
              <p:nvPr/>
            </p:nvSpPr>
            <p:spPr>
              <a:xfrm>
                <a:off x="254707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77" name="Google Shape;3863;p53">
                <a:extLst>
                  <a:ext uri="{FF2B5EF4-FFF2-40B4-BE49-F238E27FC236}">
                    <a16:creationId xmlns:a16="http://schemas.microsoft.com/office/drawing/2014/main" id="{CCBD3391-E845-5563-3733-38F993E29A3C}"/>
                  </a:ext>
                </a:extLst>
              </p:cNvPr>
              <p:cNvSpPr/>
              <p:nvPr/>
            </p:nvSpPr>
            <p:spPr>
              <a:xfrm>
                <a:off x="269645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78" name="Google Shape;3864;p53">
                <a:extLst>
                  <a:ext uri="{FF2B5EF4-FFF2-40B4-BE49-F238E27FC236}">
                    <a16:creationId xmlns:a16="http://schemas.microsoft.com/office/drawing/2014/main" id="{5951E72D-A31D-C83B-9140-A9D29DE11A84}"/>
                  </a:ext>
                </a:extLst>
              </p:cNvPr>
              <p:cNvSpPr/>
              <p:nvPr/>
            </p:nvSpPr>
            <p:spPr>
              <a:xfrm>
                <a:off x="284582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79" name="Google Shape;3865;p53">
                <a:extLst>
                  <a:ext uri="{FF2B5EF4-FFF2-40B4-BE49-F238E27FC236}">
                    <a16:creationId xmlns:a16="http://schemas.microsoft.com/office/drawing/2014/main" id="{55D1DC8C-1648-16BB-0F2A-B0565DA7199E}"/>
                  </a:ext>
                </a:extLst>
              </p:cNvPr>
              <p:cNvSpPr/>
              <p:nvPr/>
            </p:nvSpPr>
            <p:spPr>
              <a:xfrm>
                <a:off x="299520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80" name="Google Shape;3866;p53">
                <a:extLst>
                  <a:ext uri="{FF2B5EF4-FFF2-40B4-BE49-F238E27FC236}">
                    <a16:creationId xmlns:a16="http://schemas.microsoft.com/office/drawing/2014/main" id="{C2B2C8B9-31F2-5DEB-4161-14A6C87A9F40}"/>
                  </a:ext>
                </a:extLst>
              </p:cNvPr>
              <p:cNvSpPr/>
              <p:nvPr/>
            </p:nvSpPr>
            <p:spPr>
              <a:xfrm>
                <a:off x="314457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81" name="Google Shape;3867;p53">
                <a:extLst>
                  <a:ext uri="{FF2B5EF4-FFF2-40B4-BE49-F238E27FC236}">
                    <a16:creationId xmlns:a16="http://schemas.microsoft.com/office/drawing/2014/main" id="{0D4F11E1-4E41-465F-DEB3-E35C60F799EA}"/>
                  </a:ext>
                </a:extLst>
              </p:cNvPr>
              <p:cNvSpPr/>
              <p:nvPr/>
            </p:nvSpPr>
            <p:spPr>
              <a:xfrm>
                <a:off x="329395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82" name="Google Shape;3868;p53">
                <a:extLst>
                  <a:ext uri="{FF2B5EF4-FFF2-40B4-BE49-F238E27FC236}">
                    <a16:creationId xmlns:a16="http://schemas.microsoft.com/office/drawing/2014/main" id="{6E36D531-2EC1-E278-2E48-2E53BFFEAB63}"/>
                  </a:ext>
                </a:extLst>
              </p:cNvPr>
              <p:cNvSpPr/>
              <p:nvPr/>
            </p:nvSpPr>
            <p:spPr>
              <a:xfrm>
                <a:off x="344333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83" name="Google Shape;3869;p53">
                <a:extLst>
                  <a:ext uri="{FF2B5EF4-FFF2-40B4-BE49-F238E27FC236}">
                    <a16:creationId xmlns:a16="http://schemas.microsoft.com/office/drawing/2014/main" id="{6877F7C9-005D-6FA4-96EE-5947E26AF279}"/>
                  </a:ext>
                </a:extLst>
              </p:cNvPr>
              <p:cNvSpPr/>
              <p:nvPr/>
            </p:nvSpPr>
            <p:spPr>
              <a:xfrm>
                <a:off x="359270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84" name="Google Shape;3870;p53">
                <a:extLst>
                  <a:ext uri="{FF2B5EF4-FFF2-40B4-BE49-F238E27FC236}">
                    <a16:creationId xmlns:a16="http://schemas.microsoft.com/office/drawing/2014/main" id="{203A68AD-D5AC-C099-F60E-BE1BA09954D4}"/>
                  </a:ext>
                </a:extLst>
              </p:cNvPr>
              <p:cNvSpPr/>
              <p:nvPr/>
            </p:nvSpPr>
            <p:spPr>
              <a:xfrm>
                <a:off x="374208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</p:grpSp>
        <p:grpSp>
          <p:nvGrpSpPr>
            <p:cNvPr id="29" name="Google Shape;3871;p53">
              <a:extLst>
                <a:ext uri="{FF2B5EF4-FFF2-40B4-BE49-F238E27FC236}">
                  <a16:creationId xmlns:a16="http://schemas.microsoft.com/office/drawing/2014/main" id="{4FEA58B8-F96A-B597-3018-07B2B1D29C49}"/>
                </a:ext>
              </a:extLst>
            </p:cNvPr>
            <p:cNvGrpSpPr/>
            <p:nvPr/>
          </p:nvGrpSpPr>
          <p:grpSpPr>
            <a:xfrm>
              <a:off x="1197328" y="3745275"/>
              <a:ext cx="2585112" cy="45720"/>
              <a:chOff x="1202690" y="1488440"/>
              <a:chExt cx="2585112" cy="45720"/>
            </a:xfrm>
            <a:grpFill/>
          </p:grpSpPr>
          <p:sp>
            <p:nvSpPr>
              <p:cNvPr id="49" name="Google Shape;3872;p53">
                <a:extLst>
                  <a:ext uri="{FF2B5EF4-FFF2-40B4-BE49-F238E27FC236}">
                    <a16:creationId xmlns:a16="http://schemas.microsoft.com/office/drawing/2014/main" id="{524C855E-2C73-4242-E641-756DEB854D88}"/>
                  </a:ext>
                </a:extLst>
              </p:cNvPr>
              <p:cNvSpPr/>
              <p:nvPr/>
            </p:nvSpPr>
            <p:spPr>
              <a:xfrm>
                <a:off x="120269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50" name="Google Shape;3873;p53">
                <a:extLst>
                  <a:ext uri="{FF2B5EF4-FFF2-40B4-BE49-F238E27FC236}">
                    <a16:creationId xmlns:a16="http://schemas.microsoft.com/office/drawing/2014/main" id="{1027D360-49D8-32DE-12E3-A2CF5C96F0F3}"/>
                  </a:ext>
                </a:extLst>
              </p:cNvPr>
              <p:cNvSpPr/>
              <p:nvPr/>
            </p:nvSpPr>
            <p:spPr>
              <a:xfrm>
                <a:off x="135206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51" name="Google Shape;3874;p53">
                <a:extLst>
                  <a:ext uri="{FF2B5EF4-FFF2-40B4-BE49-F238E27FC236}">
                    <a16:creationId xmlns:a16="http://schemas.microsoft.com/office/drawing/2014/main" id="{9CE0676F-592B-F63C-834B-A397F5321782}"/>
                  </a:ext>
                </a:extLst>
              </p:cNvPr>
              <p:cNvSpPr/>
              <p:nvPr/>
            </p:nvSpPr>
            <p:spPr>
              <a:xfrm>
                <a:off x="150144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52" name="Google Shape;3875;p53">
                <a:extLst>
                  <a:ext uri="{FF2B5EF4-FFF2-40B4-BE49-F238E27FC236}">
                    <a16:creationId xmlns:a16="http://schemas.microsoft.com/office/drawing/2014/main" id="{D1B55E51-393E-272E-B215-8C3B2E0A58E5}"/>
                  </a:ext>
                </a:extLst>
              </p:cNvPr>
              <p:cNvSpPr/>
              <p:nvPr/>
            </p:nvSpPr>
            <p:spPr>
              <a:xfrm>
                <a:off x="165081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53" name="Google Shape;3876;p53">
                <a:extLst>
                  <a:ext uri="{FF2B5EF4-FFF2-40B4-BE49-F238E27FC236}">
                    <a16:creationId xmlns:a16="http://schemas.microsoft.com/office/drawing/2014/main" id="{04FD4EB8-1262-E53B-DF8C-DBA92DA719B2}"/>
                  </a:ext>
                </a:extLst>
              </p:cNvPr>
              <p:cNvSpPr/>
              <p:nvPr/>
            </p:nvSpPr>
            <p:spPr>
              <a:xfrm>
                <a:off x="180019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54" name="Google Shape;3877;p53">
                <a:extLst>
                  <a:ext uri="{FF2B5EF4-FFF2-40B4-BE49-F238E27FC236}">
                    <a16:creationId xmlns:a16="http://schemas.microsoft.com/office/drawing/2014/main" id="{45EF048C-FED6-0601-C6E9-296A8E694A58}"/>
                  </a:ext>
                </a:extLst>
              </p:cNvPr>
              <p:cNvSpPr/>
              <p:nvPr/>
            </p:nvSpPr>
            <p:spPr>
              <a:xfrm>
                <a:off x="194957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55" name="Google Shape;3878;p53">
                <a:extLst>
                  <a:ext uri="{FF2B5EF4-FFF2-40B4-BE49-F238E27FC236}">
                    <a16:creationId xmlns:a16="http://schemas.microsoft.com/office/drawing/2014/main" id="{306F9DDE-24BB-E956-853F-42C2C587B3B0}"/>
                  </a:ext>
                </a:extLst>
              </p:cNvPr>
              <p:cNvSpPr/>
              <p:nvPr/>
            </p:nvSpPr>
            <p:spPr>
              <a:xfrm>
                <a:off x="209894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56" name="Google Shape;3879;p53">
                <a:extLst>
                  <a:ext uri="{FF2B5EF4-FFF2-40B4-BE49-F238E27FC236}">
                    <a16:creationId xmlns:a16="http://schemas.microsoft.com/office/drawing/2014/main" id="{8F4C11B1-EDEF-1073-0985-B08E9CAD37FF}"/>
                  </a:ext>
                </a:extLst>
              </p:cNvPr>
              <p:cNvSpPr/>
              <p:nvPr/>
            </p:nvSpPr>
            <p:spPr>
              <a:xfrm>
                <a:off x="224832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57" name="Google Shape;3880;p53">
                <a:extLst>
                  <a:ext uri="{FF2B5EF4-FFF2-40B4-BE49-F238E27FC236}">
                    <a16:creationId xmlns:a16="http://schemas.microsoft.com/office/drawing/2014/main" id="{C62E724A-7A00-51A1-51A5-6881544B6764}"/>
                  </a:ext>
                </a:extLst>
              </p:cNvPr>
              <p:cNvSpPr/>
              <p:nvPr/>
            </p:nvSpPr>
            <p:spPr>
              <a:xfrm>
                <a:off x="239769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58" name="Google Shape;3881;p53">
                <a:extLst>
                  <a:ext uri="{FF2B5EF4-FFF2-40B4-BE49-F238E27FC236}">
                    <a16:creationId xmlns:a16="http://schemas.microsoft.com/office/drawing/2014/main" id="{AAFB6051-358A-2978-D4AD-A4A540CA1134}"/>
                  </a:ext>
                </a:extLst>
              </p:cNvPr>
              <p:cNvSpPr/>
              <p:nvPr/>
            </p:nvSpPr>
            <p:spPr>
              <a:xfrm>
                <a:off x="254707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59" name="Google Shape;3882;p53">
                <a:extLst>
                  <a:ext uri="{FF2B5EF4-FFF2-40B4-BE49-F238E27FC236}">
                    <a16:creationId xmlns:a16="http://schemas.microsoft.com/office/drawing/2014/main" id="{AA9BA0A6-A3E3-B9E3-F207-00F67A51282D}"/>
                  </a:ext>
                </a:extLst>
              </p:cNvPr>
              <p:cNvSpPr/>
              <p:nvPr/>
            </p:nvSpPr>
            <p:spPr>
              <a:xfrm>
                <a:off x="269645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60" name="Google Shape;3883;p53">
                <a:extLst>
                  <a:ext uri="{FF2B5EF4-FFF2-40B4-BE49-F238E27FC236}">
                    <a16:creationId xmlns:a16="http://schemas.microsoft.com/office/drawing/2014/main" id="{ECACD753-FD6B-6583-EE1C-79727DA8EA0E}"/>
                  </a:ext>
                </a:extLst>
              </p:cNvPr>
              <p:cNvSpPr/>
              <p:nvPr/>
            </p:nvSpPr>
            <p:spPr>
              <a:xfrm>
                <a:off x="284582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61" name="Google Shape;3884;p53">
                <a:extLst>
                  <a:ext uri="{FF2B5EF4-FFF2-40B4-BE49-F238E27FC236}">
                    <a16:creationId xmlns:a16="http://schemas.microsoft.com/office/drawing/2014/main" id="{FA063598-8BAF-0EC9-3786-26A9C1A370C4}"/>
                  </a:ext>
                </a:extLst>
              </p:cNvPr>
              <p:cNvSpPr/>
              <p:nvPr/>
            </p:nvSpPr>
            <p:spPr>
              <a:xfrm>
                <a:off x="299520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62" name="Google Shape;3885;p53">
                <a:extLst>
                  <a:ext uri="{FF2B5EF4-FFF2-40B4-BE49-F238E27FC236}">
                    <a16:creationId xmlns:a16="http://schemas.microsoft.com/office/drawing/2014/main" id="{00C8021F-FFF4-F1AC-CDF1-BA41B1DD2ABC}"/>
                  </a:ext>
                </a:extLst>
              </p:cNvPr>
              <p:cNvSpPr/>
              <p:nvPr/>
            </p:nvSpPr>
            <p:spPr>
              <a:xfrm>
                <a:off x="314457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63" name="Google Shape;3886;p53">
                <a:extLst>
                  <a:ext uri="{FF2B5EF4-FFF2-40B4-BE49-F238E27FC236}">
                    <a16:creationId xmlns:a16="http://schemas.microsoft.com/office/drawing/2014/main" id="{8A055015-1DE4-B35C-001E-08A3951BF307}"/>
                  </a:ext>
                </a:extLst>
              </p:cNvPr>
              <p:cNvSpPr/>
              <p:nvPr/>
            </p:nvSpPr>
            <p:spPr>
              <a:xfrm>
                <a:off x="329395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64" name="Google Shape;3887;p53">
                <a:extLst>
                  <a:ext uri="{FF2B5EF4-FFF2-40B4-BE49-F238E27FC236}">
                    <a16:creationId xmlns:a16="http://schemas.microsoft.com/office/drawing/2014/main" id="{365978BC-6637-A4F8-1A24-87F2335FBBF2}"/>
                  </a:ext>
                </a:extLst>
              </p:cNvPr>
              <p:cNvSpPr/>
              <p:nvPr/>
            </p:nvSpPr>
            <p:spPr>
              <a:xfrm>
                <a:off x="344333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65" name="Google Shape;3888;p53">
                <a:extLst>
                  <a:ext uri="{FF2B5EF4-FFF2-40B4-BE49-F238E27FC236}">
                    <a16:creationId xmlns:a16="http://schemas.microsoft.com/office/drawing/2014/main" id="{D4DA2B9A-785F-3275-EEA9-B1959FC41E6F}"/>
                  </a:ext>
                </a:extLst>
              </p:cNvPr>
              <p:cNvSpPr/>
              <p:nvPr/>
            </p:nvSpPr>
            <p:spPr>
              <a:xfrm>
                <a:off x="359270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66" name="Google Shape;3889;p53">
                <a:extLst>
                  <a:ext uri="{FF2B5EF4-FFF2-40B4-BE49-F238E27FC236}">
                    <a16:creationId xmlns:a16="http://schemas.microsoft.com/office/drawing/2014/main" id="{DED8D383-42D2-A702-DD58-CE98A2D0AA55}"/>
                  </a:ext>
                </a:extLst>
              </p:cNvPr>
              <p:cNvSpPr/>
              <p:nvPr/>
            </p:nvSpPr>
            <p:spPr>
              <a:xfrm>
                <a:off x="374208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</p:grpSp>
        <p:grpSp>
          <p:nvGrpSpPr>
            <p:cNvPr id="30" name="Google Shape;3890;p53">
              <a:extLst>
                <a:ext uri="{FF2B5EF4-FFF2-40B4-BE49-F238E27FC236}">
                  <a16:creationId xmlns:a16="http://schemas.microsoft.com/office/drawing/2014/main" id="{AF82E58D-8650-8782-8062-A131DF134FA9}"/>
                </a:ext>
              </a:extLst>
            </p:cNvPr>
            <p:cNvGrpSpPr/>
            <p:nvPr/>
          </p:nvGrpSpPr>
          <p:grpSpPr>
            <a:xfrm>
              <a:off x="1197328" y="3901440"/>
              <a:ext cx="2585112" cy="45720"/>
              <a:chOff x="1202690" y="1488440"/>
              <a:chExt cx="2585112" cy="45720"/>
            </a:xfrm>
            <a:grpFill/>
          </p:grpSpPr>
          <p:sp>
            <p:nvSpPr>
              <p:cNvPr id="31" name="Google Shape;3891;p53">
                <a:extLst>
                  <a:ext uri="{FF2B5EF4-FFF2-40B4-BE49-F238E27FC236}">
                    <a16:creationId xmlns:a16="http://schemas.microsoft.com/office/drawing/2014/main" id="{721BBD0A-C468-A297-803E-6F5DCC8DB501}"/>
                  </a:ext>
                </a:extLst>
              </p:cNvPr>
              <p:cNvSpPr/>
              <p:nvPr/>
            </p:nvSpPr>
            <p:spPr>
              <a:xfrm>
                <a:off x="120269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2" name="Google Shape;3892;p53">
                <a:extLst>
                  <a:ext uri="{FF2B5EF4-FFF2-40B4-BE49-F238E27FC236}">
                    <a16:creationId xmlns:a16="http://schemas.microsoft.com/office/drawing/2014/main" id="{B1C7F77D-E225-DEC8-D7EE-D9920D688D42}"/>
                  </a:ext>
                </a:extLst>
              </p:cNvPr>
              <p:cNvSpPr/>
              <p:nvPr/>
            </p:nvSpPr>
            <p:spPr>
              <a:xfrm>
                <a:off x="135206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3" name="Google Shape;3893;p53">
                <a:extLst>
                  <a:ext uri="{FF2B5EF4-FFF2-40B4-BE49-F238E27FC236}">
                    <a16:creationId xmlns:a16="http://schemas.microsoft.com/office/drawing/2014/main" id="{0C0FD0C2-69E4-9E53-695B-9439EB38EB22}"/>
                  </a:ext>
                </a:extLst>
              </p:cNvPr>
              <p:cNvSpPr/>
              <p:nvPr/>
            </p:nvSpPr>
            <p:spPr>
              <a:xfrm>
                <a:off x="150144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4" name="Google Shape;3894;p53">
                <a:extLst>
                  <a:ext uri="{FF2B5EF4-FFF2-40B4-BE49-F238E27FC236}">
                    <a16:creationId xmlns:a16="http://schemas.microsoft.com/office/drawing/2014/main" id="{13818946-8430-D677-98D7-AA52CC60708D}"/>
                  </a:ext>
                </a:extLst>
              </p:cNvPr>
              <p:cNvSpPr/>
              <p:nvPr/>
            </p:nvSpPr>
            <p:spPr>
              <a:xfrm>
                <a:off x="165081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5" name="Google Shape;3895;p53">
                <a:extLst>
                  <a:ext uri="{FF2B5EF4-FFF2-40B4-BE49-F238E27FC236}">
                    <a16:creationId xmlns:a16="http://schemas.microsoft.com/office/drawing/2014/main" id="{115038FF-EC01-1359-92A7-F04E2A973581}"/>
                  </a:ext>
                </a:extLst>
              </p:cNvPr>
              <p:cNvSpPr/>
              <p:nvPr/>
            </p:nvSpPr>
            <p:spPr>
              <a:xfrm>
                <a:off x="180019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6" name="Google Shape;3896;p53">
                <a:extLst>
                  <a:ext uri="{FF2B5EF4-FFF2-40B4-BE49-F238E27FC236}">
                    <a16:creationId xmlns:a16="http://schemas.microsoft.com/office/drawing/2014/main" id="{2737FF42-BD5B-7EB5-8579-164E3E5E9B9B}"/>
                  </a:ext>
                </a:extLst>
              </p:cNvPr>
              <p:cNvSpPr/>
              <p:nvPr/>
            </p:nvSpPr>
            <p:spPr>
              <a:xfrm>
                <a:off x="194957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7" name="Google Shape;3897;p53">
                <a:extLst>
                  <a:ext uri="{FF2B5EF4-FFF2-40B4-BE49-F238E27FC236}">
                    <a16:creationId xmlns:a16="http://schemas.microsoft.com/office/drawing/2014/main" id="{FF32708E-6A90-CD37-74AA-AD8818C6144D}"/>
                  </a:ext>
                </a:extLst>
              </p:cNvPr>
              <p:cNvSpPr/>
              <p:nvPr/>
            </p:nvSpPr>
            <p:spPr>
              <a:xfrm>
                <a:off x="209894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8" name="Google Shape;3898;p53">
                <a:extLst>
                  <a:ext uri="{FF2B5EF4-FFF2-40B4-BE49-F238E27FC236}">
                    <a16:creationId xmlns:a16="http://schemas.microsoft.com/office/drawing/2014/main" id="{830D4ADC-B2ED-1C7B-B201-52089F159512}"/>
                  </a:ext>
                </a:extLst>
              </p:cNvPr>
              <p:cNvSpPr/>
              <p:nvPr/>
            </p:nvSpPr>
            <p:spPr>
              <a:xfrm>
                <a:off x="224832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9" name="Google Shape;3899;p53">
                <a:extLst>
                  <a:ext uri="{FF2B5EF4-FFF2-40B4-BE49-F238E27FC236}">
                    <a16:creationId xmlns:a16="http://schemas.microsoft.com/office/drawing/2014/main" id="{FEC59D40-F08E-B207-D238-5506C45A9863}"/>
                  </a:ext>
                </a:extLst>
              </p:cNvPr>
              <p:cNvSpPr/>
              <p:nvPr/>
            </p:nvSpPr>
            <p:spPr>
              <a:xfrm>
                <a:off x="239769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0" name="Google Shape;3900;p53">
                <a:extLst>
                  <a:ext uri="{FF2B5EF4-FFF2-40B4-BE49-F238E27FC236}">
                    <a16:creationId xmlns:a16="http://schemas.microsoft.com/office/drawing/2014/main" id="{18681349-606F-A084-6EE9-D1CC4C72B9D2}"/>
                  </a:ext>
                </a:extLst>
              </p:cNvPr>
              <p:cNvSpPr/>
              <p:nvPr/>
            </p:nvSpPr>
            <p:spPr>
              <a:xfrm>
                <a:off x="254707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1" name="Google Shape;3901;p53">
                <a:extLst>
                  <a:ext uri="{FF2B5EF4-FFF2-40B4-BE49-F238E27FC236}">
                    <a16:creationId xmlns:a16="http://schemas.microsoft.com/office/drawing/2014/main" id="{C3332FE8-EE01-341B-6ED9-B966914A7E1B}"/>
                  </a:ext>
                </a:extLst>
              </p:cNvPr>
              <p:cNvSpPr/>
              <p:nvPr/>
            </p:nvSpPr>
            <p:spPr>
              <a:xfrm>
                <a:off x="269645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2" name="Google Shape;3902;p53">
                <a:extLst>
                  <a:ext uri="{FF2B5EF4-FFF2-40B4-BE49-F238E27FC236}">
                    <a16:creationId xmlns:a16="http://schemas.microsoft.com/office/drawing/2014/main" id="{26244495-6784-E687-39C7-30D507A88A66}"/>
                  </a:ext>
                </a:extLst>
              </p:cNvPr>
              <p:cNvSpPr/>
              <p:nvPr/>
            </p:nvSpPr>
            <p:spPr>
              <a:xfrm>
                <a:off x="284582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3" name="Google Shape;3903;p53">
                <a:extLst>
                  <a:ext uri="{FF2B5EF4-FFF2-40B4-BE49-F238E27FC236}">
                    <a16:creationId xmlns:a16="http://schemas.microsoft.com/office/drawing/2014/main" id="{A93A0538-EC41-E10A-4A13-0714232665DF}"/>
                  </a:ext>
                </a:extLst>
              </p:cNvPr>
              <p:cNvSpPr/>
              <p:nvPr/>
            </p:nvSpPr>
            <p:spPr>
              <a:xfrm>
                <a:off x="299520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4" name="Google Shape;3904;p53">
                <a:extLst>
                  <a:ext uri="{FF2B5EF4-FFF2-40B4-BE49-F238E27FC236}">
                    <a16:creationId xmlns:a16="http://schemas.microsoft.com/office/drawing/2014/main" id="{0C61F246-07A4-F0EF-98A0-D3CC6783B53C}"/>
                  </a:ext>
                </a:extLst>
              </p:cNvPr>
              <p:cNvSpPr/>
              <p:nvPr/>
            </p:nvSpPr>
            <p:spPr>
              <a:xfrm>
                <a:off x="314457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5" name="Google Shape;3905;p53">
                <a:extLst>
                  <a:ext uri="{FF2B5EF4-FFF2-40B4-BE49-F238E27FC236}">
                    <a16:creationId xmlns:a16="http://schemas.microsoft.com/office/drawing/2014/main" id="{C9B24CEF-1BC9-B1E8-6A84-39CAEEC9D133}"/>
                  </a:ext>
                </a:extLst>
              </p:cNvPr>
              <p:cNvSpPr/>
              <p:nvPr/>
            </p:nvSpPr>
            <p:spPr>
              <a:xfrm>
                <a:off x="329395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6" name="Google Shape;3906;p53">
                <a:extLst>
                  <a:ext uri="{FF2B5EF4-FFF2-40B4-BE49-F238E27FC236}">
                    <a16:creationId xmlns:a16="http://schemas.microsoft.com/office/drawing/2014/main" id="{6CF753E7-53FA-FB4F-B56B-0ACB37968D85}"/>
                  </a:ext>
                </a:extLst>
              </p:cNvPr>
              <p:cNvSpPr/>
              <p:nvPr/>
            </p:nvSpPr>
            <p:spPr>
              <a:xfrm>
                <a:off x="344333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7" name="Google Shape;3907;p53">
                <a:extLst>
                  <a:ext uri="{FF2B5EF4-FFF2-40B4-BE49-F238E27FC236}">
                    <a16:creationId xmlns:a16="http://schemas.microsoft.com/office/drawing/2014/main" id="{98F895B1-9729-0CB1-092C-6FC54C0A321D}"/>
                  </a:ext>
                </a:extLst>
              </p:cNvPr>
              <p:cNvSpPr/>
              <p:nvPr/>
            </p:nvSpPr>
            <p:spPr>
              <a:xfrm>
                <a:off x="359270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8" name="Google Shape;3908;p53">
                <a:extLst>
                  <a:ext uri="{FF2B5EF4-FFF2-40B4-BE49-F238E27FC236}">
                    <a16:creationId xmlns:a16="http://schemas.microsoft.com/office/drawing/2014/main" id="{050804B2-C3C3-B92F-1C04-097F1B566EF9}"/>
                  </a:ext>
                </a:extLst>
              </p:cNvPr>
              <p:cNvSpPr/>
              <p:nvPr/>
            </p:nvSpPr>
            <p:spPr>
              <a:xfrm>
                <a:off x="374208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37" name="Content Placeholder 7">
            <a:extLst>
              <a:ext uri="{FF2B5EF4-FFF2-40B4-BE49-F238E27FC236}">
                <a16:creationId xmlns:a16="http://schemas.microsoft.com/office/drawing/2014/main" id="{F6D25BFA-CA85-C1D8-EDFC-B0A093E0222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96000" y="1758120"/>
            <a:ext cx="5257799" cy="4094358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2pPr>
            <a:lvl3pPr>
              <a:defRPr sz="16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3pPr>
            <a:lvl4pPr>
              <a:defRPr sz="14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4pPr>
            <a:lvl5pPr>
              <a:defRPr sz="14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38" name="Content Placeholder 7">
            <a:extLst>
              <a:ext uri="{FF2B5EF4-FFF2-40B4-BE49-F238E27FC236}">
                <a16:creationId xmlns:a16="http://schemas.microsoft.com/office/drawing/2014/main" id="{9993900D-B0A5-D8F7-FED8-720EBA85E137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38201" y="1758120"/>
            <a:ext cx="5096132" cy="4094358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2pPr>
            <a:lvl3pPr>
              <a:defRPr sz="16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3pPr>
            <a:lvl4pPr>
              <a:defRPr sz="14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4pPr>
            <a:lvl5pPr>
              <a:defRPr sz="14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39" name="Title 1">
            <a:extLst>
              <a:ext uri="{FF2B5EF4-FFF2-40B4-BE49-F238E27FC236}">
                <a16:creationId xmlns:a16="http://schemas.microsoft.com/office/drawing/2014/main" id="{2FFBC5F8-4DF8-FAF3-2CE3-F6FD990AB7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1094"/>
            <a:ext cx="10515600" cy="869594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82CC192D-D7B5-E9EE-E22A-8C1178792BF3}"/>
              </a:ext>
            </a:extLst>
          </p:cNvPr>
          <p:cNvSpPr txBox="1">
            <a:spLocks/>
          </p:cNvSpPr>
          <p:nvPr userDrawn="1"/>
        </p:nvSpPr>
        <p:spPr>
          <a:xfrm>
            <a:off x="4159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2A6C7AB-A877-C342-9CE7-90563939BDE3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CE8B5FFB-46B0-00F6-7F3C-DF02312B02E4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136525" y="6356350"/>
            <a:ext cx="40579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>
                    <a:alpha val="8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EF5D938B-6AB8-42CB-990C-9CE12F21A291}" type="datetimeyyyy">
              <a:rPr lang="es-ES" smtClean="0"/>
              <a:pPr/>
              <a:t>2025</a:t>
            </a:fld>
            <a:r>
              <a:rPr lang="es-ES"/>
              <a:t> | El poder oculto de las CLIs | Pepe Fabra Valverde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3415245"/>
      </p:ext>
    </p:extLst>
  </p:cSld>
  <p:clrMapOvr>
    <a:masterClrMapping/>
  </p:clrMapOvr>
  <p:hf hdr="0" ftr="0"/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522;p39">
            <a:extLst>
              <a:ext uri="{FF2B5EF4-FFF2-40B4-BE49-F238E27FC236}">
                <a16:creationId xmlns:a16="http://schemas.microsoft.com/office/drawing/2014/main" id="{5DA54A33-D976-33A8-C091-98322756AC41}"/>
              </a:ext>
            </a:extLst>
          </p:cNvPr>
          <p:cNvSpPr/>
          <p:nvPr userDrawn="1"/>
        </p:nvSpPr>
        <p:spPr>
          <a:xfrm>
            <a:off x="6462933" y="-14514"/>
            <a:ext cx="5729067" cy="5587803"/>
          </a:xfrm>
          <a:custGeom>
            <a:avLst/>
            <a:gdLst>
              <a:gd name="connsiteX0" fmla="*/ 0 w 5729067"/>
              <a:gd name="connsiteY0" fmla="*/ 0 h 5587803"/>
              <a:gd name="connsiteX1" fmla="*/ 5729067 w 5729067"/>
              <a:gd name="connsiteY1" fmla="*/ 0 h 5587803"/>
              <a:gd name="connsiteX2" fmla="*/ 5729067 w 5729067"/>
              <a:gd name="connsiteY2" fmla="*/ 5587803 h 5587803"/>
              <a:gd name="connsiteX3" fmla="*/ 0 w 5729067"/>
              <a:gd name="connsiteY3" fmla="*/ 5587803 h 5587803"/>
              <a:gd name="connsiteX4" fmla="*/ 0 w 5729067"/>
              <a:gd name="connsiteY4" fmla="*/ 0 h 5587803"/>
              <a:gd name="connsiteX0" fmla="*/ 0 w 5729067"/>
              <a:gd name="connsiteY0" fmla="*/ 0 h 5619334"/>
              <a:gd name="connsiteX1" fmla="*/ 5729067 w 5729067"/>
              <a:gd name="connsiteY1" fmla="*/ 0 h 5619334"/>
              <a:gd name="connsiteX2" fmla="*/ 5729067 w 5729067"/>
              <a:gd name="connsiteY2" fmla="*/ 5587803 h 5619334"/>
              <a:gd name="connsiteX3" fmla="*/ 5707117 w 5729067"/>
              <a:gd name="connsiteY3" fmla="*/ 5619334 h 5619334"/>
              <a:gd name="connsiteX4" fmla="*/ 0 w 5729067"/>
              <a:gd name="connsiteY4" fmla="*/ 0 h 5619334"/>
              <a:gd name="connsiteX0" fmla="*/ 0 w 5729067"/>
              <a:gd name="connsiteY0" fmla="*/ 0 h 5587803"/>
              <a:gd name="connsiteX1" fmla="*/ 5729067 w 5729067"/>
              <a:gd name="connsiteY1" fmla="*/ 0 h 5587803"/>
              <a:gd name="connsiteX2" fmla="*/ 5729067 w 5729067"/>
              <a:gd name="connsiteY2" fmla="*/ 5587803 h 5587803"/>
              <a:gd name="connsiteX3" fmla="*/ 5328744 w 5729067"/>
              <a:gd name="connsiteY3" fmla="*/ 1504534 h 5587803"/>
              <a:gd name="connsiteX4" fmla="*/ 0 w 5729067"/>
              <a:gd name="connsiteY4" fmla="*/ 0 h 55878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29067" h="5587803">
                <a:moveTo>
                  <a:pt x="0" y="0"/>
                </a:moveTo>
                <a:lnTo>
                  <a:pt x="5729067" y="0"/>
                </a:lnTo>
                <a:lnTo>
                  <a:pt x="5729067" y="5587803"/>
                </a:lnTo>
                <a:lnTo>
                  <a:pt x="5328744" y="1504534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tx2"/>
              </a:gs>
              <a:gs pos="99000">
                <a:schemeClr val="accent5">
                  <a:alpha val="31465"/>
                </a:schemeClr>
              </a:gs>
            </a:gsLst>
            <a:lin ang="189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Calibri"/>
              <a:sym typeface="Calibri"/>
            </a:endParaRP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31FC31D2-0B76-BACF-8A42-61F5369DFB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3072" y="1758120"/>
            <a:ext cx="3403393" cy="1000320"/>
          </a:xfrm>
        </p:spPr>
        <p:txBody>
          <a:bodyPr anchor="b">
            <a:noAutofit/>
          </a:bodyPr>
          <a:lstStyle>
            <a:lvl1pPr marL="0" indent="0">
              <a:buNone/>
              <a:defRPr lang="en-US" sz="2400" kern="1200" spc="150" baseline="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endParaRPr lang="en-US" dirty="0"/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5C9C8AE2-5708-02D9-74CB-B6809B91D2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3072" y="2815790"/>
            <a:ext cx="3403393" cy="30366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400" spc="50" baseline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lnSpc>
                <a:spcPct val="100000"/>
              </a:lnSpc>
              <a:buNone/>
              <a:defRPr sz="2400" spc="50" baseline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lnSpc>
                <a:spcPct val="100000"/>
              </a:lnSpc>
              <a:buNone/>
              <a:defRPr sz="2400" spc="50" baseline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lnSpc>
                <a:spcPct val="100000"/>
              </a:lnSpc>
              <a:buNone/>
              <a:defRPr sz="2400" spc="50" baseline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lnSpc>
                <a:spcPct val="100000"/>
              </a:lnSpc>
              <a:buNone/>
              <a:defRPr sz="2400" spc="50" baseline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E4BDC74A-B1B4-4A61-EF84-7EC7AB536D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1094"/>
            <a:ext cx="10515600" cy="869594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3ACC1659-4341-D283-2214-7526AD2AE0B6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4394303" y="1764583"/>
            <a:ext cx="3403393" cy="1000320"/>
          </a:xfrm>
        </p:spPr>
        <p:txBody>
          <a:bodyPr anchor="b">
            <a:noAutofit/>
          </a:bodyPr>
          <a:lstStyle>
            <a:lvl1pPr marL="0" indent="0">
              <a:buNone/>
              <a:defRPr lang="en-US" sz="2400" kern="1200" spc="150" baseline="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endParaRPr lang="en-US" dirty="0"/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FCE84C34-7E19-2028-8EFE-AF555F0E67A2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4394303" y="2822253"/>
            <a:ext cx="3403393" cy="30366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400" spc="50" baseline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lnSpc>
                <a:spcPct val="100000"/>
              </a:lnSpc>
              <a:buNone/>
              <a:defRPr sz="2400" spc="50" baseline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lnSpc>
                <a:spcPct val="100000"/>
              </a:lnSpc>
              <a:buNone/>
              <a:defRPr sz="2400" spc="50" baseline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lnSpc>
                <a:spcPct val="100000"/>
              </a:lnSpc>
              <a:buNone/>
              <a:defRPr sz="2400" spc="50" baseline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lnSpc>
                <a:spcPct val="100000"/>
              </a:lnSpc>
              <a:buNone/>
              <a:defRPr sz="2400" spc="50" baseline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2CA9455D-C71E-C977-65D7-CF02F4377B70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7945534" y="1758120"/>
            <a:ext cx="3403393" cy="1000320"/>
          </a:xfrm>
        </p:spPr>
        <p:txBody>
          <a:bodyPr anchor="b">
            <a:noAutofit/>
          </a:bodyPr>
          <a:lstStyle>
            <a:lvl1pPr marL="0" indent="0">
              <a:buNone/>
              <a:defRPr lang="en-US" sz="2400" kern="1200" spc="150" baseline="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endParaRPr lang="en-US" dirty="0"/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B66ADB74-E6D2-780C-832B-F4855940CF7B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7945534" y="2815790"/>
            <a:ext cx="3403393" cy="30366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400" spc="50" baseline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lnSpc>
                <a:spcPct val="100000"/>
              </a:lnSpc>
              <a:buNone/>
              <a:defRPr sz="2400" spc="50" baseline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lnSpc>
                <a:spcPct val="100000"/>
              </a:lnSpc>
              <a:buNone/>
              <a:defRPr sz="2400" spc="50" baseline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lnSpc>
                <a:spcPct val="100000"/>
              </a:lnSpc>
              <a:buNone/>
              <a:defRPr sz="2400" spc="50" baseline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lnSpc>
                <a:spcPct val="100000"/>
              </a:lnSpc>
              <a:buNone/>
              <a:defRPr sz="2400" spc="50" baseline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064B04-017F-88E1-1173-B4C1F1CFEEDA}"/>
              </a:ext>
            </a:extLst>
          </p:cNvPr>
          <p:cNvSpPr txBox="1">
            <a:spLocks/>
          </p:cNvSpPr>
          <p:nvPr userDrawn="1"/>
        </p:nvSpPr>
        <p:spPr>
          <a:xfrm>
            <a:off x="4159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2A6C7AB-A877-C342-9CE7-90563939BDE3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E7889DE5-5F6C-FAE1-00D1-CC4536184343}"/>
              </a:ext>
            </a:extLst>
          </p:cNvPr>
          <p:cNvSpPr>
            <a:spLocks noGrp="1"/>
          </p:cNvSpPr>
          <p:nvPr>
            <p:ph type="dt" sz="half" idx="17"/>
          </p:nvPr>
        </p:nvSpPr>
        <p:spPr>
          <a:xfrm>
            <a:off x="136525" y="6356350"/>
            <a:ext cx="40579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>
                    <a:alpha val="8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EF5D938B-6AB8-42CB-990C-9CE12F21A291}" type="datetimeyyyy">
              <a:rPr lang="es-ES" smtClean="0"/>
              <a:pPr/>
              <a:t>2025</a:t>
            </a:fld>
            <a:r>
              <a:rPr lang="es-ES"/>
              <a:t> | El poder oculto de las CLIs | Pepe Fabra Valverde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1787524"/>
      </p:ext>
    </p:extLst>
  </p:cSld>
  <p:clrMapOvr>
    <a:masterClrMapping/>
  </p:clrMapOvr>
  <p:hf hdr="0" ftr="0"/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oogle Shape;531;p39">
            <a:extLst>
              <a:ext uri="{FF2B5EF4-FFF2-40B4-BE49-F238E27FC236}">
                <a16:creationId xmlns:a16="http://schemas.microsoft.com/office/drawing/2014/main" id="{D09AA293-D6D8-3046-7C71-F60FAB95648C}"/>
              </a:ext>
            </a:extLst>
          </p:cNvPr>
          <p:cNvGrpSpPr/>
          <p:nvPr userDrawn="1"/>
        </p:nvGrpSpPr>
        <p:grpSpPr>
          <a:xfrm>
            <a:off x="9975353" y="3142478"/>
            <a:ext cx="2585112" cy="3605697"/>
            <a:chOff x="9314662" y="3002778"/>
            <a:chExt cx="2585112" cy="3605697"/>
          </a:xfrm>
          <a:solidFill>
            <a:schemeClr val="bg1">
              <a:lumMod val="75000"/>
            </a:schemeClr>
          </a:solidFill>
        </p:grpSpPr>
        <p:grpSp>
          <p:nvGrpSpPr>
            <p:cNvPr id="13" name="Google Shape;532;p39">
              <a:extLst>
                <a:ext uri="{FF2B5EF4-FFF2-40B4-BE49-F238E27FC236}">
                  <a16:creationId xmlns:a16="http://schemas.microsoft.com/office/drawing/2014/main" id="{18F40C86-93DD-C475-D383-1B4101A7532E}"/>
                </a:ext>
              </a:extLst>
            </p:cNvPr>
            <p:cNvGrpSpPr/>
            <p:nvPr/>
          </p:nvGrpSpPr>
          <p:grpSpPr>
            <a:xfrm>
              <a:off x="9314662" y="3002778"/>
              <a:ext cx="2585112" cy="45720"/>
              <a:chOff x="1202690" y="1488440"/>
              <a:chExt cx="2585112" cy="45720"/>
            </a:xfrm>
            <a:grpFill/>
          </p:grpSpPr>
          <p:sp>
            <p:nvSpPr>
              <p:cNvPr id="451" name="Google Shape;533;p39">
                <a:extLst>
                  <a:ext uri="{FF2B5EF4-FFF2-40B4-BE49-F238E27FC236}">
                    <a16:creationId xmlns:a16="http://schemas.microsoft.com/office/drawing/2014/main" id="{D1D114C9-F715-B805-292F-5EFCD69C1B39}"/>
                  </a:ext>
                </a:extLst>
              </p:cNvPr>
              <p:cNvSpPr/>
              <p:nvPr/>
            </p:nvSpPr>
            <p:spPr>
              <a:xfrm>
                <a:off x="120269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52" name="Google Shape;534;p39">
                <a:extLst>
                  <a:ext uri="{FF2B5EF4-FFF2-40B4-BE49-F238E27FC236}">
                    <a16:creationId xmlns:a16="http://schemas.microsoft.com/office/drawing/2014/main" id="{14799E83-0755-D1E8-AA7A-B094D379958B}"/>
                  </a:ext>
                </a:extLst>
              </p:cNvPr>
              <p:cNvSpPr/>
              <p:nvPr/>
            </p:nvSpPr>
            <p:spPr>
              <a:xfrm>
                <a:off x="135206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53" name="Google Shape;535;p39">
                <a:extLst>
                  <a:ext uri="{FF2B5EF4-FFF2-40B4-BE49-F238E27FC236}">
                    <a16:creationId xmlns:a16="http://schemas.microsoft.com/office/drawing/2014/main" id="{3FE19785-0F86-5AF4-58E9-4A39731068A3}"/>
                  </a:ext>
                </a:extLst>
              </p:cNvPr>
              <p:cNvSpPr/>
              <p:nvPr/>
            </p:nvSpPr>
            <p:spPr>
              <a:xfrm>
                <a:off x="150144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54" name="Google Shape;536;p39">
                <a:extLst>
                  <a:ext uri="{FF2B5EF4-FFF2-40B4-BE49-F238E27FC236}">
                    <a16:creationId xmlns:a16="http://schemas.microsoft.com/office/drawing/2014/main" id="{4A01CDB7-E65D-0E29-E8C0-7CE6326F6C5E}"/>
                  </a:ext>
                </a:extLst>
              </p:cNvPr>
              <p:cNvSpPr/>
              <p:nvPr/>
            </p:nvSpPr>
            <p:spPr>
              <a:xfrm>
                <a:off x="165081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55" name="Google Shape;537;p39">
                <a:extLst>
                  <a:ext uri="{FF2B5EF4-FFF2-40B4-BE49-F238E27FC236}">
                    <a16:creationId xmlns:a16="http://schemas.microsoft.com/office/drawing/2014/main" id="{AFAC517F-F9AD-0ABE-F96B-8327D7FC6CAB}"/>
                  </a:ext>
                </a:extLst>
              </p:cNvPr>
              <p:cNvSpPr/>
              <p:nvPr/>
            </p:nvSpPr>
            <p:spPr>
              <a:xfrm>
                <a:off x="180019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56" name="Google Shape;538;p39">
                <a:extLst>
                  <a:ext uri="{FF2B5EF4-FFF2-40B4-BE49-F238E27FC236}">
                    <a16:creationId xmlns:a16="http://schemas.microsoft.com/office/drawing/2014/main" id="{90C79ACA-F0CA-8CA8-8870-A85F700FEF60}"/>
                  </a:ext>
                </a:extLst>
              </p:cNvPr>
              <p:cNvSpPr/>
              <p:nvPr/>
            </p:nvSpPr>
            <p:spPr>
              <a:xfrm>
                <a:off x="194957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57" name="Google Shape;539;p39">
                <a:extLst>
                  <a:ext uri="{FF2B5EF4-FFF2-40B4-BE49-F238E27FC236}">
                    <a16:creationId xmlns:a16="http://schemas.microsoft.com/office/drawing/2014/main" id="{56EF68A7-3824-6734-7F5E-55D6E270C170}"/>
                  </a:ext>
                </a:extLst>
              </p:cNvPr>
              <p:cNvSpPr/>
              <p:nvPr/>
            </p:nvSpPr>
            <p:spPr>
              <a:xfrm>
                <a:off x="209894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58" name="Google Shape;540;p39">
                <a:extLst>
                  <a:ext uri="{FF2B5EF4-FFF2-40B4-BE49-F238E27FC236}">
                    <a16:creationId xmlns:a16="http://schemas.microsoft.com/office/drawing/2014/main" id="{0719DC82-1573-6EF4-1A96-F657B1E3A5BE}"/>
                  </a:ext>
                </a:extLst>
              </p:cNvPr>
              <p:cNvSpPr/>
              <p:nvPr/>
            </p:nvSpPr>
            <p:spPr>
              <a:xfrm>
                <a:off x="224832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59" name="Google Shape;541;p39">
                <a:extLst>
                  <a:ext uri="{FF2B5EF4-FFF2-40B4-BE49-F238E27FC236}">
                    <a16:creationId xmlns:a16="http://schemas.microsoft.com/office/drawing/2014/main" id="{95977EFB-AB24-52A0-799E-3CB3297FEE10}"/>
                  </a:ext>
                </a:extLst>
              </p:cNvPr>
              <p:cNvSpPr/>
              <p:nvPr/>
            </p:nvSpPr>
            <p:spPr>
              <a:xfrm>
                <a:off x="239769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60" name="Google Shape;542;p39">
                <a:extLst>
                  <a:ext uri="{FF2B5EF4-FFF2-40B4-BE49-F238E27FC236}">
                    <a16:creationId xmlns:a16="http://schemas.microsoft.com/office/drawing/2014/main" id="{E0D11474-72F5-80D4-2F26-B60CE5B24D11}"/>
                  </a:ext>
                </a:extLst>
              </p:cNvPr>
              <p:cNvSpPr/>
              <p:nvPr/>
            </p:nvSpPr>
            <p:spPr>
              <a:xfrm>
                <a:off x="254707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61" name="Google Shape;543;p39">
                <a:extLst>
                  <a:ext uri="{FF2B5EF4-FFF2-40B4-BE49-F238E27FC236}">
                    <a16:creationId xmlns:a16="http://schemas.microsoft.com/office/drawing/2014/main" id="{7E937862-4B03-30FB-C3B8-2B5C68E4725B}"/>
                  </a:ext>
                </a:extLst>
              </p:cNvPr>
              <p:cNvSpPr/>
              <p:nvPr/>
            </p:nvSpPr>
            <p:spPr>
              <a:xfrm>
                <a:off x="269645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62" name="Google Shape;544;p39">
                <a:extLst>
                  <a:ext uri="{FF2B5EF4-FFF2-40B4-BE49-F238E27FC236}">
                    <a16:creationId xmlns:a16="http://schemas.microsoft.com/office/drawing/2014/main" id="{4617C233-8881-3D05-6EAB-DBB96CDEA146}"/>
                  </a:ext>
                </a:extLst>
              </p:cNvPr>
              <p:cNvSpPr/>
              <p:nvPr/>
            </p:nvSpPr>
            <p:spPr>
              <a:xfrm>
                <a:off x="284582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63" name="Google Shape;545;p39">
                <a:extLst>
                  <a:ext uri="{FF2B5EF4-FFF2-40B4-BE49-F238E27FC236}">
                    <a16:creationId xmlns:a16="http://schemas.microsoft.com/office/drawing/2014/main" id="{EF9DA54E-37BE-6055-0A1C-C5C53C830932}"/>
                  </a:ext>
                </a:extLst>
              </p:cNvPr>
              <p:cNvSpPr/>
              <p:nvPr/>
            </p:nvSpPr>
            <p:spPr>
              <a:xfrm>
                <a:off x="299520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64" name="Google Shape;546;p39">
                <a:extLst>
                  <a:ext uri="{FF2B5EF4-FFF2-40B4-BE49-F238E27FC236}">
                    <a16:creationId xmlns:a16="http://schemas.microsoft.com/office/drawing/2014/main" id="{FC204E5B-C7FC-8F2C-0D20-0C72E8030086}"/>
                  </a:ext>
                </a:extLst>
              </p:cNvPr>
              <p:cNvSpPr/>
              <p:nvPr/>
            </p:nvSpPr>
            <p:spPr>
              <a:xfrm>
                <a:off x="314457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65" name="Google Shape;547;p39">
                <a:extLst>
                  <a:ext uri="{FF2B5EF4-FFF2-40B4-BE49-F238E27FC236}">
                    <a16:creationId xmlns:a16="http://schemas.microsoft.com/office/drawing/2014/main" id="{C0ED1A86-A004-4D4D-7AC6-A05C2803F6EB}"/>
                  </a:ext>
                </a:extLst>
              </p:cNvPr>
              <p:cNvSpPr/>
              <p:nvPr/>
            </p:nvSpPr>
            <p:spPr>
              <a:xfrm>
                <a:off x="329395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66" name="Google Shape;548;p39">
                <a:extLst>
                  <a:ext uri="{FF2B5EF4-FFF2-40B4-BE49-F238E27FC236}">
                    <a16:creationId xmlns:a16="http://schemas.microsoft.com/office/drawing/2014/main" id="{3E6DAE3E-9258-9C47-788F-77EEF5954CDB}"/>
                  </a:ext>
                </a:extLst>
              </p:cNvPr>
              <p:cNvSpPr/>
              <p:nvPr/>
            </p:nvSpPr>
            <p:spPr>
              <a:xfrm>
                <a:off x="344333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67" name="Google Shape;549;p39">
                <a:extLst>
                  <a:ext uri="{FF2B5EF4-FFF2-40B4-BE49-F238E27FC236}">
                    <a16:creationId xmlns:a16="http://schemas.microsoft.com/office/drawing/2014/main" id="{98A7797A-032A-F848-D969-1A4E2EFFE1EC}"/>
                  </a:ext>
                </a:extLst>
              </p:cNvPr>
              <p:cNvSpPr/>
              <p:nvPr/>
            </p:nvSpPr>
            <p:spPr>
              <a:xfrm>
                <a:off x="359270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68" name="Google Shape;550;p39">
                <a:extLst>
                  <a:ext uri="{FF2B5EF4-FFF2-40B4-BE49-F238E27FC236}">
                    <a16:creationId xmlns:a16="http://schemas.microsoft.com/office/drawing/2014/main" id="{831C3984-3F6F-320D-47EC-574D60D77828}"/>
                  </a:ext>
                </a:extLst>
              </p:cNvPr>
              <p:cNvSpPr/>
              <p:nvPr/>
            </p:nvSpPr>
            <p:spPr>
              <a:xfrm>
                <a:off x="374208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</p:grpSp>
        <p:grpSp>
          <p:nvGrpSpPr>
            <p:cNvPr id="14" name="Google Shape;551;p39">
              <a:extLst>
                <a:ext uri="{FF2B5EF4-FFF2-40B4-BE49-F238E27FC236}">
                  <a16:creationId xmlns:a16="http://schemas.microsoft.com/office/drawing/2014/main" id="{7CD5D87F-9D3A-6947-09A8-58F046582CB6}"/>
                </a:ext>
              </a:extLst>
            </p:cNvPr>
            <p:cNvGrpSpPr/>
            <p:nvPr/>
          </p:nvGrpSpPr>
          <p:grpSpPr>
            <a:xfrm>
              <a:off x="9314662" y="3158949"/>
              <a:ext cx="2585112" cy="45720"/>
              <a:chOff x="1202690" y="1488440"/>
              <a:chExt cx="2585112" cy="45720"/>
            </a:xfrm>
            <a:grpFill/>
          </p:grpSpPr>
          <p:sp>
            <p:nvSpPr>
              <p:cNvPr id="433" name="Google Shape;552;p39">
                <a:extLst>
                  <a:ext uri="{FF2B5EF4-FFF2-40B4-BE49-F238E27FC236}">
                    <a16:creationId xmlns:a16="http://schemas.microsoft.com/office/drawing/2014/main" id="{655F9CAC-1B2F-BA27-CEB1-1BCFC6CF37A8}"/>
                  </a:ext>
                </a:extLst>
              </p:cNvPr>
              <p:cNvSpPr/>
              <p:nvPr/>
            </p:nvSpPr>
            <p:spPr>
              <a:xfrm>
                <a:off x="120269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34" name="Google Shape;553;p39">
                <a:extLst>
                  <a:ext uri="{FF2B5EF4-FFF2-40B4-BE49-F238E27FC236}">
                    <a16:creationId xmlns:a16="http://schemas.microsoft.com/office/drawing/2014/main" id="{DCAA835A-D9C2-52F1-4E43-AB5283AC8B37}"/>
                  </a:ext>
                </a:extLst>
              </p:cNvPr>
              <p:cNvSpPr/>
              <p:nvPr/>
            </p:nvSpPr>
            <p:spPr>
              <a:xfrm>
                <a:off x="135206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35" name="Google Shape;554;p39">
                <a:extLst>
                  <a:ext uri="{FF2B5EF4-FFF2-40B4-BE49-F238E27FC236}">
                    <a16:creationId xmlns:a16="http://schemas.microsoft.com/office/drawing/2014/main" id="{22DBBA15-50A5-7648-7FF4-600E15A640F3}"/>
                  </a:ext>
                </a:extLst>
              </p:cNvPr>
              <p:cNvSpPr/>
              <p:nvPr/>
            </p:nvSpPr>
            <p:spPr>
              <a:xfrm>
                <a:off x="150144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36" name="Google Shape;555;p39">
                <a:extLst>
                  <a:ext uri="{FF2B5EF4-FFF2-40B4-BE49-F238E27FC236}">
                    <a16:creationId xmlns:a16="http://schemas.microsoft.com/office/drawing/2014/main" id="{497020DF-48B5-38EF-5FFE-BA1E970FD86E}"/>
                  </a:ext>
                </a:extLst>
              </p:cNvPr>
              <p:cNvSpPr/>
              <p:nvPr/>
            </p:nvSpPr>
            <p:spPr>
              <a:xfrm>
                <a:off x="165081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37" name="Google Shape;556;p39">
                <a:extLst>
                  <a:ext uri="{FF2B5EF4-FFF2-40B4-BE49-F238E27FC236}">
                    <a16:creationId xmlns:a16="http://schemas.microsoft.com/office/drawing/2014/main" id="{1D41D820-90A4-0E4F-AC85-AFCC8FE2848B}"/>
                  </a:ext>
                </a:extLst>
              </p:cNvPr>
              <p:cNvSpPr/>
              <p:nvPr/>
            </p:nvSpPr>
            <p:spPr>
              <a:xfrm>
                <a:off x="180019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38" name="Google Shape;557;p39">
                <a:extLst>
                  <a:ext uri="{FF2B5EF4-FFF2-40B4-BE49-F238E27FC236}">
                    <a16:creationId xmlns:a16="http://schemas.microsoft.com/office/drawing/2014/main" id="{8A326801-032F-189E-32A8-E380413F8733}"/>
                  </a:ext>
                </a:extLst>
              </p:cNvPr>
              <p:cNvSpPr/>
              <p:nvPr/>
            </p:nvSpPr>
            <p:spPr>
              <a:xfrm>
                <a:off x="194957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39" name="Google Shape;558;p39">
                <a:extLst>
                  <a:ext uri="{FF2B5EF4-FFF2-40B4-BE49-F238E27FC236}">
                    <a16:creationId xmlns:a16="http://schemas.microsoft.com/office/drawing/2014/main" id="{4BD5F5B1-6C50-C9F9-E735-920E41F13FB5}"/>
                  </a:ext>
                </a:extLst>
              </p:cNvPr>
              <p:cNvSpPr/>
              <p:nvPr/>
            </p:nvSpPr>
            <p:spPr>
              <a:xfrm>
                <a:off x="209894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40" name="Google Shape;559;p39">
                <a:extLst>
                  <a:ext uri="{FF2B5EF4-FFF2-40B4-BE49-F238E27FC236}">
                    <a16:creationId xmlns:a16="http://schemas.microsoft.com/office/drawing/2014/main" id="{E3CCB20B-87C7-0A8C-DD96-19C13CD858F0}"/>
                  </a:ext>
                </a:extLst>
              </p:cNvPr>
              <p:cNvSpPr/>
              <p:nvPr/>
            </p:nvSpPr>
            <p:spPr>
              <a:xfrm>
                <a:off x="224832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41" name="Google Shape;560;p39">
                <a:extLst>
                  <a:ext uri="{FF2B5EF4-FFF2-40B4-BE49-F238E27FC236}">
                    <a16:creationId xmlns:a16="http://schemas.microsoft.com/office/drawing/2014/main" id="{BF427AE0-6F7C-E5C2-FF48-39D1B4B3865D}"/>
                  </a:ext>
                </a:extLst>
              </p:cNvPr>
              <p:cNvSpPr/>
              <p:nvPr/>
            </p:nvSpPr>
            <p:spPr>
              <a:xfrm>
                <a:off x="239769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42" name="Google Shape;561;p39">
                <a:extLst>
                  <a:ext uri="{FF2B5EF4-FFF2-40B4-BE49-F238E27FC236}">
                    <a16:creationId xmlns:a16="http://schemas.microsoft.com/office/drawing/2014/main" id="{E27928FA-5502-E691-E3B1-C3F412375AC0}"/>
                  </a:ext>
                </a:extLst>
              </p:cNvPr>
              <p:cNvSpPr/>
              <p:nvPr/>
            </p:nvSpPr>
            <p:spPr>
              <a:xfrm>
                <a:off x="254707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43" name="Google Shape;562;p39">
                <a:extLst>
                  <a:ext uri="{FF2B5EF4-FFF2-40B4-BE49-F238E27FC236}">
                    <a16:creationId xmlns:a16="http://schemas.microsoft.com/office/drawing/2014/main" id="{854BAE88-D6E1-7953-D4A6-DD8F3A8FFC37}"/>
                  </a:ext>
                </a:extLst>
              </p:cNvPr>
              <p:cNvSpPr/>
              <p:nvPr/>
            </p:nvSpPr>
            <p:spPr>
              <a:xfrm>
                <a:off x="269645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44" name="Google Shape;563;p39">
                <a:extLst>
                  <a:ext uri="{FF2B5EF4-FFF2-40B4-BE49-F238E27FC236}">
                    <a16:creationId xmlns:a16="http://schemas.microsoft.com/office/drawing/2014/main" id="{A8E4266C-4DD6-6F2B-DA83-025789C25364}"/>
                  </a:ext>
                </a:extLst>
              </p:cNvPr>
              <p:cNvSpPr/>
              <p:nvPr/>
            </p:nvSpPr>
            <p:spPr>
              <a:xfrm>
                <a:off x="284582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45" name="Google Shape;564;p39">
                <a:extLst>
                  <a:ext uri="{FF2B5EF4-FFF2-40B4-BE49-F238E27FC236}">
                    <a16:creationId xmlns:a16="http://schemas.microsoft.com/office/drawing/2014/main" id="{74247D90-828E-C29E-04FA-7D037BC02FA7}"/>
                  </a:ext>
                </a:extLst>
              </p:cNvPr>
              <p:cNvSpPr/>
              <p:nvPr/>
            </p:nvSpPr>
            <p:spPr>
              <a:xfrm>
                <a:off x="299520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46" name="Google Shape;565;p39">
                <a:extLst>
                  <a:ext uri="{FF2B5EF4-FFF2-40B4-BE49-F238E27FC236}">
                    <a16:creationId xmlns:a16="http://schemas.microsoft.com/office/drawing/2014/main" id="{F9A47E33-44C5-5647-BE25-AC063647CB79}"/>
                  </a:ext>
                </a:extLst>
              </p:cNvPr>
              <p:cNvSpPr/>
              <p:nvPr/>
            </p:nvSpPr>
            <p:spPr>
              <a:xfrm>
                <a:off x="314457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47" name="Google Shape;566;p39">
                <a:extLst>
                  <a:ext uri="{FF2B5EF4-FFF2-40B4-BE49-F238E27FC236}">
                    <a16:creationId xmlns:a16="http://schemas.microsoft.com/office/drawing/2014/main" id="{435A74C5-C313-140A-6DD7-5B91604C62F2}"/>
                  </a:ext>
                </a:extLst>
              </p:cNvPr>
              <p:cNvSpPr/>
              <p:nvPr/>
            </p:nvSpPr>
            <p:spPr>
              <a:xfrm>
                <a:off x="329395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48" name="Google Shape;567;p39">
                <a:extLst>
                  <a:ext uri="{FF2B5EF4-FFF2-40B4-BE49-F238E27FC236}">
                    <a16:creationId xmlns:a16="http://schemas.microsoft.com/office/drawing/2014/main" id="{EF0F7644-CED5-8BFA-B0C5-3E27F602732F}"/>
                  </a:ext>
                </a:extLst>
              </p:cNvPr>
              <p:cNvSpPr/>
              <p:nvPr/>
            </p:nvSpPr>
            <p:spPr>
              <a:xfrm>
                <a:off x="344333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49" name="Google Shape;568;p39">
                <a:extLst>
                  <a:ext uri="{FF2B5EF4-FFF2-40B4-BE49-F238E27FC236}">
                    <a16:creationId xmlns:a16="http://schemas.microsoft.com/office/drawing/2014/main" id="{39A84030-C997-C6AC-443C-DB416A1F9CA2}"/>
                  </a:ext>
                </a:extLst>
              </p:cNvPr>
              <p:cNvSpPr/>
              <p:nvPr/>
            </p:nvSpPr>
            <p:spPr>
              <a:xfrm>
                <a:off x="359270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50" name="Google Shape;569;p39">
                <a:extLst>
                  <a:ext uri="{FF2B5EF4-FFF2-40B4-BE49-F238E27FC236}">
                    <a16:creationId xmlns:a16="http://schemas.microsoft.com/office/drawing/2014/main" id="{035C1F37-2C74-018D-4292-C73AF75798B9}"/>
                  </a:ext>
                </a:extLst>
              </p:cNvPr>
              <p:cNvSpPr/>
              <p:nvPr/>
            </p:nvSpPr>
            <p:spPr>
              <a:xfrm>
                <a:off x="374208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</p:grpSp>
        <p:grpSp>
          <p:nvGrpSpPr>
            <p:cNvPr id="15" name="Google Shape;570;p39">
              <a:extLst>
                <a:ext uri="{FF2B5EF4-FFF2-40B4-BE49-F238E27FC236}">
                  <a16:creationId xmlns:a16="http://schemas.microsoft.com/office/drawing/2014/main" id="{A546D817-B99C-CBB1-EC6A-B7B9FD5D3399}"/>
                </a:ext>
              </a:extLst>
            </p:cNvPr>
            <p:cNvGrpSpPr/>
            <p:nvPr/>
          </p:nvGrpSpPr>
          <p:grpSpPr>
            <a:xfrm>
              <a:off x="9314662" y="3315120"/>
              <a:ext cx="2585112" cy="45720"/>
              <a:chOff x="1202690" y="1488440"/>
              <a:chExt cx="2585112" cy="45720"/>
            </a:xfrm>
            <a:grpFill/>
          </p:grpSpPr>
          <p:sp>
            <p:nvSpPr>
              <p:cNvPr id="415" name="Google Shape;571;p39">
                <a:extLst>
                  <a:ext uri="{FF2B5EF4-FFF2-40B4-BE49-F238E27FC236}">
                    <a16:creationId xmlns:a16="http://schemas.microsoft.com/office/drawing/2014/main" id="{73A32C09-8E7F-ED80-5076-FB7ACFA47C57}"/>
                  </a:ext>
                </a:extLst>
              </p:cNvPr>
              <p:cNvSpPr/>
              <p:nvPr/>
            </p:nvSpPr>
            <p:spPr>
              <a:xfrm>
                <a:off x="120269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16" name="Google Shape;572;p39">
                <a:extLst>
                  <a:ext uri="{FF2B5EF4-FFF2-40B4-BE49-F238E27FC236}">
                    <a16:creationId xmlns:a16="http://schemas.microsoft.com/office/drawing/2014/main" id="{1C3D609C-741B-8CCF-9560-A6CEC5854A1F}"/>
                  </a:ext>
                </a:extLst>
              </p:cNvPr>
              <p:cNvSpPr/>
              <p:nvPr/>
            </p:nvSpPr>
            <p:spPr>
              <a:xfrm>
                <a:off x="135206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17" name="Google Shape;573;p39">
                <a:extLst>
                  <a:ext uri="{FF2B5EF4-FFF2-40B4-BE49-F238E27FC236}">
                    <a16:creationId xmlns:a16="http://schemas.microsoft.com/office/drawing/2014/main" id="{25352F9C-601B-1DB8-8E97-ACE72890EA67}"/>
                  </a:ext>
                </a:extLst>
              </p:cNvPr>
              <p:cNvSpPr/>
              <p:nvPr/>
            </p:nvSpPr>
            <p:spPr>
              <a:xfrm>
                <a:off x="150144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18" name="Google Shape;574;p39">
                <a:extLst>
                  <a:ext uri="{FF2B5EF4-FFF2-40B4-BE49-F238E27FC236}">
                    <a16:creationId xmlns:a16="http://schemas.microsoft.com/office/drawing/2014/main" id="{6B2ABA3A-6618-710B-2CC0-5EF525F8A01F}"/>
                  </a:ext>
                </a:extLst>
              </p:cNvPr>
              <p:cNvSpPr/>
              <p:nvPr/>
            </p:nvSpPr>
            <p:spPr>
              <a:xfrm>
                <a:off x="165081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19" name="Google Shape;575;p39">
                <a:extLst>
                  <a:ext uri="{FF2B5EF4-FFF2-40B4-BE49-F238E27FC236}">
                    <a16:creationId xmlns:a16="http://schemas.microsoft.com/office/drawing/2014/main" id="{F5BC36C2-ACA6-8251-5D16-0D843C4800D5}"/>
                  </a:ext>
                </a:extLst>
              </p:cNvPr>
              <p:cNvSpPr/>
              <p:nvPr/>
            </p:nvSpPr>
            <p:spPr>
              <a:xfrm>
                <a:off x="180019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20" name="Google Shape;576;p39">
                <a:extLst>
                  <a:ext uri="{FF2B5EF4-FFF2-40B4-BE49-F238E27FC236}">
                    <a16:creationId xmlns:a16="http://schemas.microsoft.com/office/drawing/2014/main" id="{8AFB780D-7C03-F3AB-AA87-8AB8B5E5DED2}"/>
                  </a:ext>
                </a:extLst>
              </p:cNvPr>
              <p:cNvSpPr/>
              <p:nvPr/>
            </p:nvSpPr>
            <p:spPr>
              <a:xfrm>
                <a:off x="194957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21" name="Google Shape;577;p39">
                <a:extLst>
                  <a:ext uri="{FF2B5EF4-FFF2-40B4-BE49-F238E27FC236}">
                    <a16:creationId xmlns:a16="http://schemas.microsoft.com/office/drawing/2014/main" id="{4FE82FD3-233F-C171-75A6-C49269B887B7}"/>
                  </a:ext>
                </a:extLst>
              </p:cNvPr>
              <p:cNvSpPr/>
              <p:nvPr/>
            </p:nvSpPr>
            <p:spPr>
              <a:xfrm>
                <a:off x="209894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22" name="Google Shape;578;p39">
                <a:extLst>
                  <a:ext uri="{FF2B5EF4-FFF2-40B4-BE49-F238E27FC236}">
                    <a16:creationId xmlns:a16="http://schemas.microsoft.com/office/drawing/2014/main" id="{20DAB400-3A47-9128-BD37-B76DEDE1D680}"/>
                  </a:ext>
                </a:extLst>
              </p:cNvPr>
              <p:cNvSpPr/>
              <p:nvPr/>
            </p:nvSpPr>
            <p:spPr>
              <a:xfrm>
                <a:off x="224832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23" name="Google Shape;579;p39">
                <a:extLst>
                  <a:ext uri="{FF2B5EF4-FFF2-40B4-BE49-F238E27FC236}">
                    <a16:creationId xmlns:a16="http://schemas.microsoft.com/office/drawing/2014/main" id="{56DA0980-25FD-8837-DB06-2126CC4AACE7}"/>
                  </a:ext>
                </a:extLst>
              </p:cNvPr>
              <p:cNvSpPr/>
              <p:nvPr/>
            </p:nvSpPr>
            <p:spPr>
              <a:xfrm>
                <a:off x="239769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24" name="Google Shape;580;p39">
                <a:extLst>
                  <a:ext uri="{FF2B5EF4-FFF2-40B4-BE49-F238E27FC236}">
                    <a16:creationId xmlns:a16="http://schemas.microsoft.com/office/drawing/2014/main" id="{9B9826FC-5D79-2ED6-58DD-D0E4DD4D2746}"/>
                  </a:ext>
                </a:extLst>
              </p:cNvPr>
              <p:cNvSpPr/>
              <p:nvPr/>
            </p:nvSpPr>
            <p:spPr>
              <a:xfrm>
                <a:off x="254707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25" name="Google Shape;581;p39">
                <a:extLst>
                  <a:ext uri="{FF2B5EF4-FFF2-40B4-BE49-F238E27FC236}">
                    <a16:creationId xmlns:a16="http://schemas.microsoft.com/office/drawing/2014/main" id="{4804AB6F-28AC-2C84-C404-1089566FCA02}"/>
                  </a:ext>
                </a:extLst>
              </p:cNvPr>
              <p:cNvSpPr/>
              <p:nvPr/>
            </p:nvSpPr>
            <p:spPr>
              <a:xfrm>
                <a:off x="269645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26" name="Google Shape;582;p39">
                <a:extLst>
                  <a:ext uri="{FF2B5EF4-FFF2-40B4-BE49-F238E27FC236}">
                    <a16:creationId xmlns:a16="http://schemas.microsoft.com/office/drawing/2014/main" id="{7DE006B1-342D-BADA-EBC0-047EFB3F2EB8}"/>
                  </a:ext>
                </a:extLst>
              </p:cNvPr>
              <p:cNvSpPr/>
              <p:nvPr/>
            </p:nvSpPr>
            <p:spPr>
              <a:xfrm>
                <a:off x="284582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27" name="Google Shape;583;p39">
                <a:extLst>
                  <a:ext uri="{FF2B5EF4-FFF2-40B4-BE49-F238E27FC236}">
                    <a16:creationId xmlns:a16="http://schemas.microsoft.com/office/drawing/2014/main" id="{B7C09F07-88AD-1E8A-75C3-F97E050CF28F}"/>
                  </a:ext>
                </a:extLst>
              </p:cNvPr>
              <p:cNvSpPr/>
              <p:nvPr/>
            </p:nvSpPr>
            <p:spPr>
              <a:xfrm>
                <a:off x="299520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28" name="Google Shape;584;p39">
                <a:extLst>
                  <a:ext uri="{FF2B5EF4-FFF2-40B4-BE49-F238E27FC236}">
                    <a16:creationId xmlns:a16="http://schemas.microsoft.com/office/drawing/2014/main" id="{B15B17D7-A843-1EF3-AA23-B5E65A4ACB9D}"/>
                  </a:ext>
                </a:extLst>
              </p:cNvPr>
              <p:cNvSpPr/>
              <p:nvPr/>
            </p:nvSpPr>
            <p:spPr>
              <a:xfrm>
                <a:off x="314457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29" name="Google Shape;585;p39">
                <a:extLst>
                  <a:ext uri="{FF2B5EF4-FFF2-40B4-BE49-F238E27FC236}">
                    <a16:creationId xmlns:a16="http://schemas.microsoft.com/office/drawing/2014/main" id="{CB30ED52-425D-22C4-D53C-48FD6FEDB901}"/>
                  </a:ext>
                </a:extLst>
              </p:cNvPr>
              <p:cNvSpPr/>
              <p:nvPr/>
            </p:nvSpPr>
            <p:spPr>
              <a:xfrm>
                <a:off x="329395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30" name="Google Shape;586;p39">
                <a:extLst>
                  <a:ext uri="{FF2B5EF4-FFF2-40B4-BE49-F238E27FC236}">
                    <a16:creationId xmlns:a16="http://schemas.microsoft.com/office/drawing/2014/main" id="{153187C7-2BAE-82D1-0F48-865FF58CF981}"/>
                  </a:ext>
                </a:extLst>
              </p:cNvPr>
              <p:cNvSpPr/>
              <p:nvPr/>
            </p:nvSpPr>
            <p:spPr>
              <a:xfrm>
                <a:off x="344333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31" name="Google Shape;587;p39">
                <a:extLst>
                  <a:ext uri="{FF2B5EF4-FFF2-40B4-BE49-F238E27FC236}">
                    <a16:creationId xmlns:a16="http://schemas.microsoft.com/office/drawing/2014/main" id="{5AEC2940-0C8C-ACD4-D44F-CE5F6EDEF9C3}"/>
                  </a:ext>
                </a:extLst>
              </p:cNvPr>
              <p:cNvSpPr/>
              <p:nvPr/>
            </p:nvSpPr>
            <p:spPr>
              <a:xfrm>
                <a:off x="359270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32" name="Google Shape;588;p39">
                <a:extLst>
                  <a:ext uri="{FF2B5EF4-FFF2-40B4-BE49-F238E27FC236}">
                    <a16:creationId xmlns:a16="http://schemas.microsoft.com/office/drawing/2014/main" id="{779C2F10-F12F-9262-E973-47942B4CDBD1}"/>
                  </a:ext>
                </a:extLst>
              </p:cNvPr>
              <p:cNvSpPr/>
              <p:nvPr/>
            </p:nvSpPr>
            <p:spPr>
              <a:xfrm>
                <a:off x="374208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</p:grpSp>
        <p:grpSp>
          <p:nvGrpSpPr>
            <p:cNvPr id="16" name="Google Shape;589;p39">
              <a:extLst>
                <a:ext uri="{FF2B5EF4-FFF2-40B4-BE49-F238E27FC236}">
                  <a16:creationId xmlns:a16="http://schemas.microsoft.com/office/drawing/2014/main" id="{7CF73739-21A3-CE25-1FD0-644D2BDBE54D}"/>
                </a:ext>
              </a:extLst>
            </p:cNvPr>
            <p:cNvGrpSpPr/>
            <p:nvPr/>
          </p:nvGrpSpPr>
          <p:grpSpPr>
            <a:xfrm>
              <a:off x="9314662" y="3471291"/>
              <a:ext cx="2585112" cy="45720"/>
              <a:chOff x="1202690" y="1488440"/>
              <a:chExt cx="2585112" cy="45720"/>
            </a:xfrm>
            <a:grpFill/>
          </p:grpSpPr>
          <p:sp>
            <p:nvSpPr>
              <p:cNvPr id="397" name="Google Shape;590;p39">
                <a:extLst>
                  <a:ext uri="{FF2B5EF4-FFF2-40B4-BE49-F238E27FC236}">
                    <a16:creationId xmlns:a16="http://schemas.microsoft.com/office/drawing/2014/main" id="{398B833A-2853-23D9-C5E7-A48E936AE6E2}"/>
                  </a:ext>
                </a:extLst>
              </p:cNvPr>
              <p:cNvSpPr/>
              <p:nvPr/>
            </p:nvSpPr>
            <p:spPr>
              <a:xfrm>
                <a:off x="120269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98" name="Google Shape;591;p39">
                <a:extLst>
                  <a:ext uri="{FF2B5EF4-FFF2-40B4-BE49-F238E27FC236}">
                    <a16:creationId xmlns:a16="http://schemas.microsoft.com/office/drawing/2014/main" id="{9F87FC06-75C5-DE89-FC1B-6E0C26879BE9}"/>
                  </a:ext>
                </a:extLst>
              </p:cNvPr>
              <p:cNvSpPr/>
              <p:nvPr/>
            </p:nvSpPr>
            <p:spPr>
              <a:xfrm>
                <a:off x="135206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99" name="Google Shape;592;p39">
                <a:extLst>
                  <a:ext uri="{FF2B5EF4-FFF2-40B4-BE49-F238E27FC236}">
                    <a16:creationId xmlns:a16="http://schemas.microsoft.com/office/drawing/2014/main" id="{90CF0BBB-C301-C59F-2C74-74A42C23E4F7}"/>
                  </a:ext>
                </a:extLst>
              </p:cNvPr>
              <p:cNvSpPr/>
              <p:nvPr/>
            </p:nvSpPr>
            <p:spPr>
              <a:xfrm>
                <a:off x="150144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00" name="Google Shape;593;p39">
                <a:extLst>
                  <a:ext uri="{FF2B5EF4-FFF2-40B4-BE49-F238E27FC236}">
                    <a16:creationId xmlns:a16="http://schemas.microsoft.com/office/drawing/2014/main" id="{A9FA29FA-38BA-FF44-FBFB-793F379D249E}"/>
                  </a:ext>
                </a:extLst>
              </p:cNvPr>
              <p:cNvSpPr/>
              <p:nvPr/>
            </p:nvSpPr>
            <p:spPr>
              <a:xfrm>
                <a:off x="165081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01" name="Google Shape;594;p39">
                <a:extLst>
                  <a:ext uri="{FF2B5EF4-FFF2-40B4-BE49-F238E27FC236}">
                    <a16:creationId xmlns:a16="http://schemas.microsoft.com/office/drawing/2014/main" id="{4B3017A9-BA0D-68B0-9A0D-FF8C59400BA8}"/>
                  </a:ext>
                </a:extLst>
              </p:cNvPr>
              <p:cNvSpPr/>
              <p:nvPr/>
            </p:nvSpPr>
            <p:spPr>
              <a:xfrm>
                <a:off x="180019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02" name="Google Shape;595;p39">
                <a:extLst>
                  <a:ext uri="{FF2B5EF4-FFF2-40B4-BE49-F238E27FC236}">
                    <a16:creationId xmlns:a16="http://schemas.microsoft.com/office/drawing/2014/main" id="{3E280EEA-F661-98A8-2C43-A11A3FC50D12}"/>
                  </a:ext>
                </a:extLst>
              </p:cNvPr>
              <p:cNvSpPr/>
              <p:nvPr/>
            </p:nvSpPr>
            <p:spPr>
              <a:xfrm>
                <a:off x="194957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03" name="Google Shape;596;p39">
                <a:extLst>
                  <a:ext uri="{FF2B5EF4-FFF2-40B4-BE49-F238E27FC236}">
                    <a16:creationId xmlns:a16="http://schemas.microsoft.com/office/drawing/2014/main" id="{B36FBEC8-9E60-A3D4-A7FE-0CA586F120B9}"/>
                  </a:ext>
                </a:extLst>
              </p:cNvPr>
              <p:cNvSpPr/>
              <p:nvPr/>
            </p:nvSpPr>
            <p:spPr>
              <a:xfrm>
                <a:off x="209894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04" name="Google Shape;597;p39">
                <a:extLst>
                  <a:ext uri="{FF2B5EF4-FFF2-40B4-BE49-F238E27FC236}">
                    <a16:creationId xmlns:a16="http://schemas.microsoft.com/office/drawing/2014/main" id="{6D73D4A6-AE1B-282A-337A-B5EDA7B3F8FA}"/>
                  </a:ext>
                </a:extLst>
              </p:cNvPr>
              <p:cNvSpPr/>
              <p:nvPr/>
            </p:nvSpPr>
            <p:spPr>
              <a:xfrm>
                <a:off x="224832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05" name="Google Shape;598;p39">
                <a:extLst>
                  <a:ext uri="{FF2B5EF4-FFF2-40B4-BE49-F238E27FC236}">
                    <a16:creationId xmlns:a16="http://schemas.microsoft.com/office/drawing/2014/main" id="{0E989251-C189-37C0-2BA4-81D6BFDCE524}"/>
                  </a:ext>
                </a:extLst>
              </p:cNvPr>
              <p:cNvSpPr/>
              <p:nvPr/>
            </p:nvSpPr>
            <p:spPr>
              <a:xfrm>
                <a:off x="239769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06" name="Google Shape;599;p39">
                <a:extLst>
                  <a:ext uri="{FF2B5EF4-FFF2-40B4-BE49-F238E27FC236}">
                    <a16:creationId xmlns:a16="http://schemas.microsoft.com/office/drawing/2014/main" id="{4BA33715-FA65-ED7D-1763-995A2688DCF9}"/>
                  </a:ext>
                </a:extLst>
              </p:cNvPr>
              <p:cNvSpPr/>
              <p:nvPr/>
            </p:nvSpPr>
            <p:spPr>
              <a:xfrm>
                <a:off x="254707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07" name="Google Shape;600;p39">
                <a:extLst>
                  <a:ext uri="{FF2B5EF4-FFF2-40B4-BE49-F238E27FC236}">
                    <a16:creationId xmlns:a16="http://schemas.microsoft.com/office/drawing/2014/main" id="{7107701D-A12C-7541-185D-4CFA0DD40409}"/>
                  </a:ext>
                </a:extLst>
              </p:cNvPr>
              <p:cNvSpPr/>
              <p:nvPr/>
            </p:nvSpPr>
            <p:spPr>
              <a:xfrm>
                <a:off x="269645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08" name="Google Shape;601;p39">
                <a:extLst>
                  <a:ext uri="{FF2B5EF4-FFF2-40B4-BE49-F238E27FC236}">
                    <a16:creationId xmlns:a16="http://schemas.microsoft.com/office/drawing/2014/main" id="{85F3187B-BC69-718A-048B-6A0E90FCAB54}"/>
                  </a:ext>
                </a:extLst>
              </p:cNvPr>
              <p:cNvSpPr/>
              <p:nvPr/>
            </p:nvSpPr>
            <p:spPr>
              <a:xfrm>
                <a:off x="284582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09" name="Google Shape;602;p39">
                <a:extLst>
                  <a:ext uri="{FF2B5EF4-FFF2-40B4-BE49-F238E27FC236}">
                    <a16:creationId xmlns:a16="http://schemas.microsoft.com/office/drawing/2014/main" id="{D70DE28D-6874-8630-63CC-43F4E8652802}"/>
                  </a:ext>
                </a:extLst>
              </p:cNvPr>
              <p:cNvSpPr/>
              <p:nvPr/>
            </p:nvSpPr>
            <p:spPr>
              <a:xfrm>
                <a:off x="299520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10" name="Google Shape;603;p39">
                <a:extLst>
                  <a:ext uri="{FF2B5EF4-FFF2-40B4-BE49-F238E27FC236}">
                    <a16:creationId xmlns:a16="http://schemas.microsoft.com/office/drawing/2014/main" id="{27E4BFBF-17BF-2FAE-4409-7EB0BE7ADA25}"/>
                  </a:ext>
                </a:extLst>
              </p:cNvPr>
              <p:cNvSpPr/>
              <p:nvPr/>
            </p:nvSpPr>
            <p:spPr>
              <a:xfrm>
                <a:off x="314457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11" name="Google Shape;604;p39">
                <a:extLst>
                  <a:ext uri="{FF2B5EF4-FFF2-40B4-BE49-F238E27FC236}">
                    <a16:creationId xmlns:a16="http://schemas.microsoft.com/office/drawing/2014/main" id="{E32ED7D9-CBE5-35D7-AE87-27AFDD785319}"/>
                  </a:ext>
                </a:extLst>
              </p:cNvPr>
              <p:cNvSpPr/>
              <p:nvPr/>
            </p:nvSpPr>
            <p:spPr>
              <a:xfrm>
                <a:off x="329395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12" name="Google Shape;605;p39">
                <a:extLst>
                  <a:ext uri="{FF2B5EF4-FFF2-40B4-BE49-F238E27FC236}">
                    <a16:creationId xmlns:a16="http://schemas.microsoft.com/office/drawing/2014/main" id="{354C0CBB-FB18-21CB-B6B6-BB3B2B5D0E4A}"/>
                  </a:ext>
                </a:extLst>
              </p:cNvPr>
              <p:cNvSpPr/>
              <p:nvPr/>
            </p:nvSpPr>
            <p:spPr>
              <a:xfrm>
                <a:off x="344333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13" name="Google Shape;606;p39">
                <a:extLst>
                  <a:ext uri="{FF2B5EF4-FFF2-40B4-BE49-F238E27FC236}">
                    <a16:creationId xmlns:a16="http://schemas.microsoft.com/office/drawing/2014/main" id="{FE10D651-488C-CFB9-D525-F671CAD28692}"/>
                  </a:ext>
                </a:extLst>
              </p:cNvPr>
              <p:cNvSpPr/>
              <p:nvPr/>
            </p:nvSpPr>
            <p:spPr>
              <a:xfrm>
                <a:off x="359270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14" name="Google Shape;607;p39">
                <a:extLst>
                  <a:ext uri="{FF2B5EF4-FFF2-40B4-BE49-F238E27FC236}">
                    <a16:creationId xmlns:a16="http://schemas.microsoft.com/office/drawing/2014/main" id="{214A0E49-F4F5-AF91-216C-CB515F6F4286}"/>
                  </a:ext>
                </a:extLst>
              </p:cNvPr>
              <p:cNvSpPr/>
              <p:nvPr/>
            </p:nvSpPr>
            <p:spPr>
              <a:xfrm>
                <a:off x="374208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</p:grpSp>
        <p:grpSp>
          <p:nvGrpSpPr>
            <p:cNvPr id="17" name="Google Shape;608;p39">
              <a:extLst>
                <a:ext uri="{FF2B5EF4-FFF2-40B4-BE49-F238E27FC236}">
                  <a16:creationId xmlns:a16="http://schemas.microsoft.com/office/drawing/2014/main" id="{6C89F83B-8D80-3993-7C5C-4EDD672105CA}"/>
                </a:ext>
              </a:extLst>
            </p:cNvPr>
            <p:cNvGrpSpPr/>
            <p:nvPr/>
          </p:nvGrpSpPr>
          <p:grpSpPr>
            <a:xfrm>
              <a:off x="9314662" y="3627462"/>
              <a:ext cx="2585112" cy="45720"/>
              <a:chOff x="1202690" y="1488440"/>
              <a:chExt cx="2585112" cy="45720"/>
            </a:xfrm>
            <a:grpFill/>
          </p:grpSpPr>
          <p:sp>
            <p:nvSpPr>
              <p:cNvPr id="379" name="Google Shape;609;p39">
                <a:extLst>
                  <a:ext uri="{FF2B5EF4-FFF2-40B4-BE49-F238E27FC236}">
                    <a16:creationId xmlns:a16="http://schemas.microsoft.com/office/drawing/2014/main" id="{4988DBE9-13D3-0043-41B9-C5850591BCE5}"/>
                  </a:ext>
                </a:extLst>
              </p:cNvPr>
              <p:cNvSpPr/>
              <p:nvPr/>
            </p:nvSpPr>
            <p:spPr>
              <a:xfrm>
                <a:off x="120269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80" name="Google Shape;610;p39">
                <a:extLst>
                  <a:ext uri="{FF2B5EF4-FFF2-40B4-BE49-F238E27FC236}">
                    <a16:creationId xmlns:a16="http://schemas.microsoft.com/office/drawing/2014/main" id="{0AF77325-24C6-F2C0-2903-BEA00C1C94CE}"/>
                  </a:ext>
                </a:extLst>
              </p:cNvPr>
              <p:cNvSpPr/>
              <p:nvPr/>
            </p:nvSpPr>
            <p:spPr>
              <a:xfrm>
                <a:off x="135206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81" name="Google Shape;611;p39">
                <a:extLst>
                  <a:ext uri="{FF2B5EF4-FFF2-40B4-BE49-F238E27FC236}">
                    <a16:creationId xmlns:a16="http://schemas.microsoft.com/office/drawing/2014/main" id="{41DE24D1-1C52-5B5C-44F3-A0CEDD1B9D55}"/>
                  </a:ext>
                </a:extLst>
              </p:cNvPr>
              <p:cNvSpPr/>
              <p:nvPr/>
            </p:nvSpPr>
            <p:spPr>
              <a:xfrm>
                <a:off x="150144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82" name="Google Shape;612;p39">
                <a:extLst>
                  <a:ext uri="{FF2B5EF4-FFF2-40B4-BE49-F238E27FC236}">
                    <a16:creationId xmlns:a16="http://schemas.microsoft.com/office/drawing/2014/main" id="{8DDC9DCC-8242-05DF-A6B8-EE201C81AC8C}"/>
                  </a:ext>
                </a:extLst>
              </p:cNvPr>
              <p:cNvSpPr/>
              <p:nvPr/>
            </p:nvSpPr>
            <p:spPr>
              <a:xfrm>
                <a:off x="165081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83" name="Google Shape;613;p39">
                <a:extLst>
                  <a:ext uri="{FF2B5EF4-FFF2-40B4-BE49-F238E27FC236}">
                    <a16:creationId xmlns:a16="http://schemas.microsoft.com/office/drawing/2014/main" id="{B95B1D05-538C-8937-A55C-85995DE5B16B}"/>
                  </a:ext>
                </a:extLst>
              </p:cNvPr>
              <p:cNvSpPr/>
              <p:nvPr/>
            </p:nvSpPr>
            <p:spPr>
              <a:xfrm>
                <a:off x="180019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84" name="Google Shape;614;p39">
                <a:extLst>
                  <a:ext uri="{FF2B5EF4-FFF2-40B4-BE49-F238E27FC236}">
                    <a16:creationId xmlns:a16="http://schemas.microsoft.com/office/drawing/2014/main" id="{478A21E0-63CA-4623-2E56-03A5476674AD}"/>
                  </a:ext>
                </a:extLst>
              </p:cNvPr>
              <p:cNvSpPr/>
              <p:nvPr/>
            </p:nvSpPr>
            <p:spPr>
              <a:xfrm>
                <a:off x="194957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85" name="Google Shape;615;p39">
                <a:extLst>
                  <a:ext uri="{FF2B5EF4-FFF2-40B4-BE49-F238E27FC236}">
                    <a16:creationId xmlns:a16="http://schemas.microsoft.com/office/drawing/2014/main" id="{116A3258-6D1A-E3C8-7152-7A6ED5E83DEA}"/>
                  </a:ext>
                </a:extLst>
              </p:cNvPr>
              <p:cNvSpPr/>
              <p:nvPr/>
            </p:nvSpPr>
            <p:spPr>
              <a:xfrm>
                <a:off x="209894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86" name="Google Shape;616;p39">
                <a:extLst>
                  <a:ext uri="{FF2B5EF4-FFF2-40B4-BE49-F238E27FC236}">
                    <a16:creationId xmlns:a16="http://schemas.microsoft.com/office/drawing/2014/main" id="{974AD046-AFA1-5731-756E-75AC482D7B61}"/>
                  </a:ext>
                </a:extLst>
              </p:cNvPr>
              <p:cNvSpPr/>
              <p:nvPr/>
            </p:nvSpPr>
            <p:spPr>
              <a:xfrm>
                <a:off x="224832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87" name="Google Shape;617;p39">
                <a:extLst>
                  <a:ext uri="{FF2B5EF4-FFF2-40B4-BE49-F238E27FC236}">
                    <a16:creationId xmlns:a16="http://schemas.microsoft.com/office/drawing/2014/main" id="{F15A5AFD-853C-10E9-BD39-1A23C564B6EF}"/>
                  </a:ext>
                </a:extLst>
              </p:cNvPr>
              <p:cNvSpPr/>
              <p:nvPr/>
            </p:nvSpPr>
            <p:spPr>
              <a:xfrm>
                <a:off x="239769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88" name="Google Shape;618;p39">
                <a:extLst>
                  <a:ext uri="{FF2B5EF4-FFF2-40B4-BE49-F238E27FC236}">
                    <a16:creationId xmlns:a16="http://schemas.microsoft.com/office/drawing/2014/main" id="{EDD1EFC7-27C6-4B78-A8A2-4414C5A511F9}"/>
                  </a:ext>
                </a:extLst>
              </p:cNvPr>
              <p:cNvSpPr/>
              <p:nvPr/>
            </p:nvSpPr>
            <p:spPr>
              <a:xfrm>
                <a:off x="254707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89" name="Google Shape;619;p39">
                <a:extLst>
                  <a:ext uri="{FF2B5EF4-FFF2-40B4-BE49-F238E27FC236}">
                    <a16:creationId xmlns:a16="http://schemas.microsoft.com/office/drawing/2014/main" id="{106D5A00-A473-506F-00AA-80DF8AC48E57}"/>
                  </a:ext>
                </a:extLst>
              </p:cNvPr>
              <p:cNvSpPr/>
              <p:nvPr/>
            </p:nvSpPr>
            <p:spPr>
              <a:xfrm>
                <a:off x="269645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90" name="Google Shape;620;p39">
                <a:extLst>
                  <a:ext uri="{FF2B5EF4-FFF2-40B4-BE49-F238E27FC236}">
                    <a16:creationId xmlns:a16="http://schemas.microsoft.com/office/drawing/2014/main" id="{8F2B83C8-7725-AAE6-FDC4-CB6661C221C1}"/>
                  </a:ext>
                </a:extLst>
              </p:cNvPr>
              <p:cNvSpPr/>
              <p:nvPr/>
            </p:nvSpPr>
            <p:spPr>
              <a:xfrm>
                <a:off x="284582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91" name="Google Shape;621;p39">
                <a:extLst>
                  <a:ext uri="{FF2B5EF4-FFF2-40B4-BE49-F238E27FC236}">
                    <a16:creationId xmlns:a16="http://schemas.microsoft.com/office/drawing/2014/main" id="{C0F25689-40CB-326D-278A-B47430E37DB1}"/>
                  </a:ext>
                </a:extLst>
              </p:cNvPr>
              <p:cNvSpPr/>
              <p:nvPr/>
            </p:nvSpPr>
            <p:spPr>
              <a:xfrm>
                <a:off x="299520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92" name="Google Shape;622;p39">
                <a:extLst>
                  <a:ext uri="{FF2B5EF4-FFF2-40B4-BE49-F238E27FC236}">
                    <a16:creationId xmlns:a16="http://schemas.microsoft.com/office/drawing/2014/main" id="{47B1E502-2F80-D7F1-7E3E-3AEEAF4F0A83}"/>
                  </a:ext>
                </a:extLst>
              </p:cNvPr>
              <p:cNvSpPr/>
              <p:nvPr/>
            </p:nvSpPr>
            <p:spPr>
              <a:xfrm>
                <a:off x="314457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93" name="Google Shape;623;p39">
                <a:extLst>
                  <a:ext uri="{FF2B5EF4-FFF2-40B4-BE49-F238E27FC236}">
                    <a16:creationId xmlns:a16="http://schemas.microsoft.com/office/drawing/2014/main" id="{78E65635-733F-6C10-8DB7-EFC3B70A7061}"/>
                  </a:ext>
                </a:extLst>
              </p:cNvPr>
              <p:cNvSpPr/>
              <p:nvPr/>
            </p:nvSpPr>
            <p:spPr>
              <a:xfrm>
                <a:off x="329395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94" name="Google Shape;624;p39">
                <a:extLst>
                  <a:ext uri="{FF2B5EF4-FFF2-40B4-BE49-F238E27FC236}">
                    <a16:creationId xmlns:a16="http://schemas.microsoft.com/office/drawing/2014/main" id="{C693F654-CAFE-3D32-A7C3-09B968FAD453}"/>
                  </a:ext>
                </a:extLst>
              </p:cNvPr>
              <p:cNvSpPr/>
              <p:nvPr/>
            </p:nvSpPr>
            <p:spPr>
              <a:xfrm>
                <a:off x="344333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95" name="Google Shape;625;p39">
                <a:extLst>
                  <a:ext uri="{FF2B5EF4-FFF2-40B4-BE49-F238E27FC236}">
                    <a16:creationId xmlns:a16="http://schemas.microsoft.com/office/drawing/2014/main" id="{741C5089-BEEC-791B-E946-65F7AA63E2B5}"/>
                  </a:ext>
                </a:extLst>
              </p:cNvPr>
              <p:cNvSpPr/>
              <p:nvPr/>
            </p:nvSpPr>
            <p:spPr>
              <a:xfrm>
                <a:off x="359270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96" name="Google Shape;626;p39">
                <a:extLst>
                  <a:ext uri="{FF2B5EF4-FFF2-40B4-BE49-F238E27FC236}">
                    <a16:creationId xmlns:a16="http://schemas.microsoft.com/office/drawing/2014/main" id="{56D748CD-4318-6AC6-EAE0-697107F2A3F8}"/>
                  </a:ext>
                </a:extLst>
              </p:cNvPr>
              <p:cNvSpPr/>
              <p:nvPr/>
            </p:nvSpPr>
            <p:spPr>
              <a:xfrm>
                <a:off x="374208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</p:grpSp>
        <p:grpSp>
          <p:nvGrpSpPr>
            <p:cNvPr id="18" name="Google Shape;627;p39">
              <a:extLst>
                <a:ext uri="{FF2B5EF4-FFF2-40B4-BE49-F238E27FC236}">
                  <a16:creationId xmlns:a16="http://schemas.microsoft.com/office/drawing/2014/main" id="{D3D96E84-EA0F-7D41-F002-7ED7DF7838AA}"/>
                </a:ext>
              </a:extLst>
            </p:cNvPr>
            <p:cNvGrpSpPr/>
            <p:nvPr/>
          </p:nvGrpSpPr>
          <p:grpSpPr>
            <a:xfrm>
              <a:off x="9314662" y="3783633"/>
              <a:ext cx="2585112" cy="45720"/>
              <a:chOff x="1202690" y="1488440"/>
              <a:chExt cx="2585112" cy="45720"/>
            </a:xfrm>
            <a:grpFill/>
          </p:grpSpPr>
          <p:sp>
            <p:nvSpPr>
              <p:cNvPr id="361" name="Google Shape;628;p39">
                <a:extLst>
                  <a:ext uri="{FF2B5EF4-FFF2-40B4-BE49-F238E27FC236}">
                    <a16:creationId xmlns:a16="http://schemas.microsoft.com/office/drawing/2014/main" id="{E037EE9A-4333-F90F-53BB-6AB514B30D98}"/>
                  </a:ext>
                </a:extLst>
              </p:cNvPr>
              <p:cNvSpPr/>
              <p:nvPr/>
            </p:nvSpPr>
            <p:spPr>
              <a:xfrm>
                <a:off x="120269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62" name="Google Shape;629;p39">
                <a:extLst>
                  <a:ext uri="{FF2B5EF4-FFF2-40B4-BE49-F238E27FC236}">
                    <a16:creationId xmlns:a16="http://schemas.microsoft.com/office/drawing/2014/main" id="{46405EDD-F4CF-5394-6595-6F5E862C3723}"/>
                  </a:ext>
                </a:extLst>
              </p:cNvPr>
              <p:cNvSpPr/>
              <p:nvPr/>
            </p:nvSpPr>
            <p:spPr>
              <a:xfrm>
                <a:off x="135206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63" name="Google Shape;630;p39">
                <a:extLst>
                  <a:ext uri="{FF2B5EF4-FFF2-40B4-BE49-F238E27FC236}">
                    <a16:creationId xmlns:a16="http://schemas.microsoft.com/office/drawing/2014/main" id="{DAC8A45B-1D92-94E3-785B-A6E279090DF0}"/>
                  </a:ext>
                </a:extLst>
              </p:cNvPr>
              <p:cNvSpPr/>
              <p:nvPr/>
            </p:nvSpPr>
            <p:spPr>
              <a:xfrm>
                <a:off x="150144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64" name="Google Shape;631;p39">
                <a:extLst>
                  <a:ext uri="{FF2B5EF4-FFF2-40B4-BE49-F238E27FC236}">
                    <a16:creationId xmlns:a16="http://schemas.microsoft.com/office/drawing/2014/main" id="{0A698638-0641-3D0D-3EB1-00BC319AEC2F}"/>
                  </a:ext>
                </a:extLst>
              </p:cNvPr>
              <p:cNvSpPr/>
              <p:nvPr/>
            </p:nvSpPr>
            <p:spPr>
              <a:xfrm>
                <a:off x="165081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65" name="Google Shape;632;p39">
                <a:extLst>
                  <a:ext uri="{FF2B5EF4-FFF2-40B4-BE49-F238E27FC236}">
                    <a16:creationId xmlns:a16="http://schemas.microsoft.com/office/drawing/2014/main" id="{4F32A132-483C-CFE9-470D-4BC0065B9AD4}"/>
                  </a:ext>
                </a:extLst>
              </p:cNvPr>
              <p:cNvSpPr/>
              <p:nvPr/>
            </p:nvSpPr>
            <p:spPr>
              <a:xfrm>
                <a:off x="180019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66" name="Google Shape;633;p39">
                <a:extLst>
                  <a:ext uri="{FF2B5EF4-FFF2-40B4-BE49-F238E27FC236}">
                    <a16:creationId xmlns:a16="http://schemas.microsoft.com/office/drawing/2014/main" id="{5DFCA87D-86D0-E197-A6FB-6FFB4C0DAC39}"/>
                  </a:ext>
                </a:extLst>
              </p:cNvPr>
              <p:cNvSpPr/>
              <p:nvPr/>
            </p:nvSpPr>
            <p:spPr>
              <a:xfrm>
                <a:off x="194957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67" name="Google Shape;634;p39">
                <a:extLst>
                  <a:ext uri="{FF2B5EF4-FFF2-40B4-BE49-F238E27FC236}">
                    <a16:creationId xmlns:a16="http://schemas.microsoft.com/office/drawing/2014/main" id="{6C60436E-AF6B-130F-DABF-2083FA1F953E}"/>
                  </a:ext>
                </a:extLst>
              </p:cNvPr>
              <p:cNvSpPr/>
              <p:nvPr/>
            </p:nvSpPr>
            <p:spPr>
              <a:xfrm>
                <a:off x="209894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68" name="Google Shape;635;p39">
                <a:extLst>
                  <a:ext uri="{FF2B5EF4-FFF2-40B4-BE49-F238E27FC236}">
                    <a16:creationId xmlns:a16="http://schemas.microsoft.com/office/drawing/2014/main" id="{B98C9B19-4857-8F16-A55D-E845A380F797}"/>
                  </a:ext>
                </a:extLst>
              </p:cNvPr>
              <p:cNvSpPr/>
              <p:nvPr/>
            </p:nvSpPr>
            <p:spPr>
              <a:xfrm>
                <a:off x="224832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69" name="Google Shape;636;p39">
                <a:extLst>
                  <a:ext uri="{FF2B5EF4-FFF2-40B4-BE49-F238E27FC236}">
                    <a16:creationId xmlns:a16="http://schemas.microsoft.com/office/drawing/2014/main" id="{437AF4BA-897D-609D-DF58-69415A1E67D4}"/>
                  </a:ext>
                </a:extLst>
              </p:cNvPr>
              <p:cNvSpPr/>
              <p:nvPr/>
            </p:nvSpPr>
            <p:spPr>
              <a:xfrm>
                <a:off x="239769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70" name="Google Shape;637;p39">
                <a:extLst>
                  <a:ext uri="{FF2B5EF4-FFF2-40B4-BE49-F238E27FC236}">
                    <a16:creationId xmlns:a16="http://schemas.microsoft.com/office/drawing/2014/main" id="{8C6498AE-7F2C-702F-7228-BD137456C462}"/>
                  </a:ext>
                </a:extLst>
              </p:cNvPr>
              <p:cNvSpPr/>
              <p:nvPr/>
            </p:nvSpPr>
            <p:spPr>
              <a:xfrm>
                <a:off x="254707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71" name="Google Shape;638;p39">
                <a:extLst>
                  <a:ext uri="{FF2B5EF4-FFF2-40B4-BE49-F238E27FC236}">
                    <a16:creationId xmlns:a16="http://schemas.microsoft.com/office/drawing/2014/main" id="{BBA437CB-5B8B-5489-3C37-A594C1D6158F}"/>
                  </a:ext>
                </a:extLst>
              </p:cNvPr>
              <p:cNvSpPr/>
              <p:nvPr/>
            </p:nvSpPr>
            <p:spPr>
              <a:xfrm>
                <a:off x="269645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72" name="Google Shape;639;p39">
                <a:extLst>
                  <a:ext uri="{FF2B5EF4-FFF2-40B4-BE49-F238E27FC236}">
                    <a16:creationId xmlns:a16="http://schemas.microsoft.com/office/drawing/2014/main" id="{30E86567-1A51-592C-3E8B-A1AFA9280C6C}"/>
                  </a:ext>
                </a:extLst>
              </p:cNvPr>
              <p:cNvSpPr/>
              <p:nvPr/>
            </p:nvSpPr>
            <p:spPr>
              <a:xfrm>
                <a:off x="284582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73" name="Google Shape;640;p39">
                <a:extLst>
                  <a:ext uri="{FF2B5EF4-FFF2-40B4-BE49-F238E27FC236}">
                    <a16:creationId xmlns:a16="http://schemas.microsoft.com/office/drawing/2014/main" id="{DB483645-F682-8787-4E44-EE4DE08D673C}"/>
                  </a:ext>
                </a:extLst>
              </p:cNvPr>
              <p:cNvSpPr/>
              <p:nvPr/>
            </p:nvSpPr>
            <p:spPr>
              <a:xfrm>
                <a:off x="299520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74" name="Google Shape;641;p39">
                <a:extLst>
                  <a:ext uri="{FF2B5EF4-FFF2-40B4-BE49-F238E27FC236}">
                    <a16:creationId xmlns:a16="http://schemas.microsoft.com/office/drawing/2014/main" id="{4BAEA779-A4F1-7EEF-2F3D-DFC64AA7BC29}"/>
                  </a:ext>
                </a:extLst>
              </p:cNvPr>
              <p:cNvSpPr/>
              <p:nvPr/>
            </p:nvSpPr>
            <p:spPr>
              <a:xfrm>
                <a:off x="314457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75" name="Google Shape;642;p39">
                <a:extLst>
                  <a:ext uri="{FF2B5EF4-FFF2-40B4-BE49-F238E27FC236}">
                    <a16:creationId xmlns:a16="http://schemas.microsoft.com/office/drawing/2014/main" id="{2EFE1C33-9D60-0407-6CC6-6C292ADF232C}"/>
                  </a:ext>
                </a:extLst>
              </p:cNvPr>
              <p:cNvSpPr/>
              <p:nvPr/>
            </p:nvSpPr>
            <p:spPr>
              <a:xfrm>
                <a:off x="329395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76" name="Google Shape;643;p39">
                <a:extLst>
                  <a:ext uri="{FF2B5EF4-FFF2-40B4-BE49-F238E27FC236}">
                    <a16:creationId xmlns:a16="http://schemas.microsoft.com/office/drawing/2014/main" id="{453A8F36-7F39-8FA5-0A92-8E253FAB6DF4}"/>
                  </a:ext>
                </a:extLst>
              </p:cNvPr>
              <p:cNvSpPr/>
              <p:nvPr/>
            </p:nvSpPr>
            <p:spPr>
              <a:xfrm>
                <a:off x="344333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77" name="Google Shape;644;p39">
                <a:extLst>
                  <a:ext uri="{FF2B5EF4-FFF2-40B4-BE49-F238E27FC236}">
                    <a16:creationId xmlns:a16="http://schemas.microsoft.com/office/drawing/2014/main" id="{A9F6D828-03D3-D6DD-6E23-7E4F81B6D729}"/>
                  </a:ext>
                </a:extLst>
              </p:cNvPr>
              <p:cNvSpPr/>
              <p:nvPr/>
            </p:nvSpPr>
            <p:spPr>
              <a:xfrm>
                <a:off x="359270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78" name="Google Shape;645;p39">
                <a:extLst>
                  <a:ext uri="{FF2B5EF4-FFF2-40B4-BE49-F238E27FC236}">
                    <a16:creationId xmlns:a16="http://schemas.microsoft.com/office/drawing/2014/main" id="{AE5F6E0B-C128-256B-6606-00B25EE62EC3}"/>
                  </a:ext>
                </a:extLst>
              </p:cNvPr>
              <p:cNvSpPr/>
              <p:nvPr/>
            </p:nvSpPr>
            <p:spPr>
              <a:xfrm>
                <a:off x="374208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</p:grpSp>
        <p:grpSp>
          <p:nvGrpSpPr>
            <p:cNvPr id="19" name="Google Shape;646;p39">
              <a:extLst>
                <a:ext uri="{FF2B5EF4-FFF2-40B4-BE49-F238E27FC236}">
                  <a16:creationId xmlns:a16="http://schemas.microsoft.com/office/drawing/2014/main" id="{53611E6F-0014-2B19-4C5B-9AD76F29479D}"/>
                </a:ext>
              </a:extLst>
            </p:cNvPr>
            <p:cNvGrpSpPr/>
            <p:nvPr/>
          </p:nvGrpSpPr>
          <p:grpSpPr>
            <a:xfrm>
              <a:off x="9314662" y="3939804"/>
              <a:ext cx="2585112" cy="45720"/>
              <a:chOff x="1202690" y="1488440"/>
              <a:chExt cx="2585112" cy="45720"/>
            </a:xfrm>
            <a:grpFill/>
          </p:grpSpPr>
          <p:sp>
            <p:nvSpPr>
              <p:cNvPr id="343" name="Google Shape;647;p39">
                <a:extLst>
                  <a:ext uri="{FF2B5EF4-FFF2-40B4-BE49-F238E27FC236}">
                    <a16:creationId xmlns:a16="http://schemas.microsoft.com/office/drawing/2014/main" id="{2578DFD0-E11F-72EF-4F2B-B6B14200AE30}"/>
                  </a:ext>
                </a:extLst>
              </p:cNvPr>
              <p:cNvSpPr/>
              <p:nvPr/>
            </p:nvSpPr>
            <p:spPr>
              <a:xfrm>
                <a:off x="120269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44" name="Google Shape;648;p39">
                <a:extLst>
                  <a:ext uri="{FF2B5EF4-FFF2-40B4-BE49-F238E27FC236}">
                    <a16:creationId xmlns:a16="http://schemas.microsoft.com/office/drawing/2014/main" id="{878F1096-74FE-43F3-130B-94FF5DB6A6A2}"/>
                  </a:ext>
                </a:extLst>
              </p:cNvPr>
              <p:cNvSpPr/>
              <p:nvPr/>
            </p:nvSpPr>
            <p:spPr>
              <a:xfrm>
                <a:off x="135206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45" name="Google Shape;649;p39">
                <a:extLst>
                  <a:ext uri="{FF2B5EF4-FFF2-40B4-BE49-F238E27FC236}">
                    <a16:creationId xmlns:a16="http://schemas.microsoft.com/office/drawing/2014/main" id="{8A10C1B1-139C-515A-805C-E4F2DC4AA93B}"/>
                  </a:ext>
                </a:extLst>
              </p:cNvPr>
              <p:cNvSpPr/>
              <p:nvPr/>
            </p:nvSpPr>
            <p:spPr>
              <a:xfrm>
                <a:off x="150144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46" name="Google Shape;650;p39">
                <a:extLst>
                  <a:ext uri="{FF2B5EF4-FFF2-40B4-BE49-F238E27FC236}">
                    <a16:creationId xmlns:a16="http://schemas.microsoft.com/office/drawing/2014/main" id="{04E1F232-3BA8-1D46-40B4-8378DEB38911}"/>
                  </a:ext>
                </a:extLst>
              </p:cNvPr>
              <p:cNvSpPr/>
              <p:nvPr/>
            </p:nvSpPr>
            <p:spPr>
              <a:xfrm>
                <a:off x="165081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47" name="Google Shape;651;p39">
                <a:extLst>
                  <a:ext uri="{FF2B5EF4-FFF2-40B4-BE49-F238E27FC236}">
                    <a16:creationId xmlns:a16="http://schemas.microsoft.com/office/drawing/2014/main" id="{E2526051-9E5C-276B-8698-AC00FFB1219C}"/>
                  </a:ext>
                </a:extLst>
              </p:cNvPr>
              <p:cNvSpPr/>
              <p:nvPr/>
            </p:nvSpPr>
            <p:spPr>
              <a:xfrm>
                <a:off x="180019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48" name="Google Shape;652;p39">
                <a:extLst>
                  <a:ext uri="{FF2B5EF4-FFF2-40B4-BE49-F238E27FC236}">
                    <a16:creationId xmlns:a16="http://schemas.microsoft.com/office/drawing/2014/main" id="{C5B90889-F37D-F996-B57D-DEDB838D37A9}"/>
                  </a:ext>
                </a:extLst>
              </p:cNvPr>
              <p:cNvSpPr/>
              <p:nvPr/>
            </p:nvSpPr>
            <p:spPr>
              <a:xfrm>
                <a:off x="194957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49" name="Google Shape;653;p39">
                <a:extLst>
                  <a:ext uri="{FF2B5EF4-FFF2-40B4-BE49-F238E27FC236}">
                    <a16:creationId xmlns:a16="http://schemas.microsoft.com/office/drawing/2014/main" id="{039EE50A-3BD0-33C7-F447-DEBFA9445D6B}"/>
                  </a:ext>
                </a:extLst>
              </p:cNvPr>
              <p:cNvSpPr/>
              <p:nvPr/>
            </p:nvSpPr>
            <p:spPr>
              <a:xfrm>
                <a:off x="209894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50" name="Google Shape;654;p39">
                <a:extLst>
                  <a:ext uri="{FF2B5EF4-FFF2-40B4-BE49-F238E27FC236}">
                    <a16:creationId xmlns:a16="http://schemas.microsoft.com/office/drawing/2014/main" id="{8BF49B9D-0CC6-2B19-D461-1206F199AAEB}"/>
                  </a:ext>
                </a:extLst>
              </p:cNvPr>
              <p:cNvSpPr/>
              <p:nvPr/>
            </p:nvSpPr>
            <p:spPr>
              <a:xfrm>
                <a:off x="224832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51" name="Google Shape;655;p39">
                <a:extLst>
                  <a:ext uri="{FF2B5EF4-FFF2-40B4-BE49-F238E27FC236}">
                    <a16:creationId xmlns:a16="http://schemas.microsoft.com/office/drawing/2014/main" id="{04EF9EB6-2F9E-B7A3-3B63-831B3E0CB5D3}"/>
                  </a:ext>
                </a:extLst>
              </p:cNvPr>
              <p:cNvSpPr/>
              <p:nvPr/>
            </p:nvSpPr>
            <p:spPr>
              <a:xfrm>
                <a:off x="239769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52" name="Google Shape;656;p39">
                <a:extLst>
                  <a:ext uri="{FF2B5EF4-FFF2-40B4-BE49-F238E27FC236}">
                    <a16:creationId xmlns:a16="http://schemas.microsoft.com/office/drawing/2014/main" id="{F0842BF3-48BC-E549-5D2F-98551D9322C6}"/>
                  </a:ext>
                </a:extLst>
              </p:cNvPr>
              <p:cNvSpPr/>
              <p:nvPr/>
            </p:nvSpPr>
            <p:spPr>
              <a:xfrm>
                <a:off x="254707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53" name="Google Shape;657;p39">
                <a:extLst>
                  <a:ext uri="{FF2B5EF4-FFF2-40B4-BE49-F238E27FC236}">
                    <a16:creationId xmlns:a16="http://schemas.microsoft.com/office/drawing/2014/main" id="{02246AC4-863D-A08C-6633-D9663784ECDA}"/>
                  </a:ext>
                </a:extLst>
              </p:cNvPr>
              <p:cNvSpPr/>
              <p:nvPr/>
            </p:nvSpPr>
            <p:spPr>
              <a:xfrm>
                <a:off x="269645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54" name="Google Shape;658;p39">
                <a:extLst>
                  <a:ext uri="{FF2B5EF4-FFF2-40B4-BE49-F238E27FC236}">
                    <a16:creationId xmlns:a16="http://schemas.microsoft.com/office/drawing/2014/main" id="{E52800A2-D00F-E959-8DD6-2F4D4650A39D}"/>
                  </a:ext>
                </a:extLst>
              </p:cNvPr>
              <p:cNvSpPr/>
              <p:nvPr/>
            </p:nvSpPr>
            <p:spPr>
              <a:xfrm>
                <a:off x="284582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55" name="Google Shape;659;p39">
                <a:extLst>
                  <a:ext uri="{FF2B5EF4-FFF2-40B4-BE49-F238E27FC236}">
                    <a16:creationId xmlns:a16="http://schemas.microsoft.com/office/drawing/2014/main" id="{3E0A6103-5BC6-89C8-270F-7577CB0B54FB}"/>
                  </a:ext>
                </a:extLst>
              </p:cNvPr>
              <p:cNvSpPr/>
              <p:nvPr/>
            </p:nvSpPr>
            <p:spPr>
              <a:xfrm>
                <a:off x="299520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56" name="Google Shape;660;p39">
                <a:extLst>
                  <a:ext uri="{FF2B5EF4-FFF2-40B4-BE49-F238E27FC236}">
                    <a16:creationId xmlns:a16="http://schemas.microsoft.com/office/drawing/2014/main" id="{344D6D24-2E52-C215-63CB-AD6570696D33}"/>
                  </a:ext>
                </a:extLst>
              </p:cNvPr>
              <p:cNvSpPr/>
              <p:nvPr/>
            </p:nvSpPr>
            <p:spPr>
              <a:xfrm>
                <a:off x="314457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57" name="Google Shape;661;p39">
                <a:extLst>
                  <a:ext uri="{FF2B5EF4-FFF2-40B4-BE49-F238E27FC236}">
                    <a16:creationId xmlns:a16="http://schemas.microsoft.com/office/drawing/2014/main" id="{7D358054-9863-AEA9-D493-FBF91B780126}"/>
                  </a:ext>
                </a:extLst>
              </p:cNvPr>
              <p:cNvSpPr/>
              <p:nvPr/>
            </p:nvSpPr>
            <p:spPr>
              <a:xfrm>
                <a:off x="329395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58" name="Google Shape;662;p39">
                <a:extLst>
                  <a:ext uri="{FF2B5EF4-FFF2-40B4-BE49-F238E27FC236}">
                    <a16:creationId xmlns:a16="http://schemas.microsoft.com/office/drawing/2014/main" id="{AFC26357-19FB-50DE-5183-C37BA35DA8BC}"/>
                  </a:ext>
                </a:extLst>
              </p:cNvPr>
              <p:cNvSpPr/>
              <p:nvPr/>
            </p:nvSpPr>
            <p:spPr>
              <a:xfrm>
                <a:off x="344333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59" name="Google Shape;663;p39">
                <a:extLst>
                  <a:ext uri="{FF2B5EF4-FFF2-40B4-BE49-F238E27FC236}">
                    <a16:creationId xmlns:a16="http://schemas.microsoft.com/office/drawing/2014/main" id="{DE2DDC30-BB86-2164-B9E1-2116F1941CBE}"/>
                  </a:ext>
                </a:extLst>
              </p:cNvPr>
              <p:cNvSpPr/>
              <p:nvPr/>
            </p:nvSpPr>
            <p:spPr>
              <a:xfrm>
                <a:off x="359270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60" name="Google Shape;664;p39">
                <a:extLst>
                  <a:ext uri="{FF2B5EF4-FFF2-40B4-BE49-F238E27FC236}">
                    <a16:creationId xmlns:a16="http://schemas.microsoft.com/office/drawing/2014/main" id="{2882E144-C826-114C-8901-64AF01BDB273}"/>
                  </a:ext>
                </a:extLst>
              </p:cNvPr>
              <p:cNvSpPr/>
              <p:nvPr/>
            </p:nvSpPr>
            <p:spPr>
              <a:xfrm>
                <a:off x="374208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</p:grpSp>
        <p:grpSp>
          <p:nvGrpSpPr>
            <p:cNvPr id="20" name="Google Shape;665;p39">
              <a:extLst>
                <a:ext uri="{FF2B5EF4-FFF2-40B4-BE49-F238E27FC236}">
                  <a16:creationId xmlns:a16="http://schemas.microsoft.com/office/drawing/2014/main" id="{255F82A0-BD15-6D11-EA08-3010BC584082}"/>
                </a:ext>
              </a:extLst>
            </p:cNvPr>
            <p:cNvGrpSpPr/>
            <p:nvPr/>
          </p:nvGrpSpPr>
          <p:grpSpPr>
            <a:xfrm>
              <a:off x="9314662" y="4095975"/>
              <a:ext cx="2585112" cy="45720"/>
              <a:chOff x="1202690" y="1488440"/>
              <a:chExt cx="2585112" cy="45720"/>
            </a:xfrm>
            <a:grpFill/>
          </p:grpSpPr>
          <p:sp>
            <p:nvSpPr>
              <p:cNvPr id="325" name="Google Shape;666;p39">
                <a:extLst>
                  <a:ext uri="{FF2B5EF4-FFF2-40B4-BE49-F238E27FC236}">
                    <a16:creationId xmlns:a16="http://schemas.microsoft.com/office/drawing/2014/main" id="{AD58FCC3-891A-3A08-4E2D-F252A198AC43}"/>
                  </a:ext>
                </a:extLst>
              </p:cNvPr>
              <p:cNvSpPr/>
              <p:nvPr/>
            </p:nvSpPr>
            <p:spPr>
              <a:xfrm>
                <a:off x="120269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26" name="Google Shape;667;p39">
                <a:extLst>
                  <a:ext uri="{FF2B5EF4-FFF2-40B4-BE49-F238E27FC236}">
                    <a16:creationId xmlns:a16="http://schemas.microsoft.com/office/drawing/2014/main" id="{1CA08CDC-8EE0-B388-6D95-784E17B49D82}"/>
                  </a:ext>
                </a:extLst>
              </p:cNvPr>
              <p:cNvSpPr/>
              <p:nvPr/>
            </p:nvSpPr>
            <p:spPr>
              <a:xfrm>
                <a:off x="135206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27" name="Google Shape;668;p39">
                <a:extLst>
                  <a:ext uri="{FF2B5EF4-FFF2-40B4-BE49-F238E27FC236}">
                    <a16:creationId xmlns:a16="http://schemas.microsoft.com/office/drawing/2014/main" id="{C960F140-FC61-21F0-551F-0DBB9483AC88}"/>
                  </a:ext>
                </a:extLst>
              </p:cNvPr>
              <p:cNvSpPr/>
              <p:nvPr/>
            </p:nvSpPr>
            <p:spPr>
              <a:xfrm>
                <a:off x="150144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28" name="Google Shape;669;p39">
                <a:extLst>
                  <a:ext uri="{FF2B5EF4-FFF2-40B4-BE49-F238E27FC236}">
                    <a16:creationId xmlns:a16="http://schemas.microsoft.com/office/drawing/2014/main" id="{27977137-8EA1-A618-5C00-8F407D8B3C0E}"/>
                  </a:ext>
                </a:extLst>
              </p:cNvPr>
              <p:cNvSpPr/>
              <p:nvPr/>
            </p:nvSpPr>
            <p:spPr>
              <a:xfrm>
                <a:off x="165081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29" name="Google Shape;670;p39">
                <a:extLst>
                  <a:ext uri="{FF2B5EF4-FFF2-40B4-BE49-F238E27FC236}">
                    <a16:creationId xmlns:a16="http://schemas.microsoft.com/office/drawing/2014/main" id="{486EF6AB-676B-1ABF-F9D8-EE66AB601419}"/>
                  </a:ext>
                </a:extLst>
              </p:cNvPr>
              <p:cNvSpPr/>
              <p:nvPr/>
            </p:nvSpPr>
            <p:spPr>
              <a:xfrm>
                <a:off x="180019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30" name="Google Shape;671;p39">
                <a:extLst>
                  <a:ext uri="{FF2B5EF4-FFF2-40B4-BE49-F238E27FC236}">
                    <a16:creationId xmlns:a16="http://schemas.microsoft.com/office/drawing/2014/main" id="{F7D87468-9BB0-4997-94A6-C90D267A8C12}"/>
                  </a:ext>
                </a:extLst>
              </p:cNvPr>
              <p:cNvSpPr/>
              <p:nvPr/>
            </p:nvSpPr>
            <p:spPr>
              <a:xfrm>
                <a:off x="194957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31" name="Google Shape;672;p39">
                <a:extLst>
                  <a:ext uri="{FF2B5EF4-FFF2-40B4-BE49-F238E27FC236}">
                    <a16:creationId xmlns:a16="http://schemas.microsoft.com/office/drawing/2014/main" id="{4A142667-4EA3-2E7C-AA7D-F6B88B772D2E}"/>
                  </a:ext>
                </a:extLst>
              </p:cNvPr>
              <p:cNvSpPr/>
              <p:nvPr/>
            </p:nvSpPr>
            <p:spPr>
              <a:xfrm>
                <a:off x="209894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32" name="Google Shape;673;p39">
                <a:extLst>
                  <a:ext uri="{FF2B5EF4-FFF2-40B4-BE49-F238E27FC236}">
                    <a16:creationId xmlns:a16="http://schemas.microsoft.com/office/drawing/2014/main" id="{65739109-8A5D-3487-18A5-16BCB9046A83}"/>
                  </a:ext>
                </a:extLst>
              </p:cNvPr>
              <p:cNvSpPr/>
              <p:nvPr/>
            </p:nvSpPr>
            <p:spPr>
              <a:xfrm>
                <a:off x="224832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33" name="Google Shape;674;p39">
                <a:extLst>
                  <a:ext uri="{FF2B5EF4-FFF2-40B4-BE49-F238E27FC236}">
                    <a16:creationId xmlns:a16="http://schemas.microsoft.com/office/drawing/2014/main" id="{6BF0AE7F-F3C9-34C1-3288-56D95A76FDD4}"/>
                  </a:ext>
                </a:extLst>
              </p:cNvPr>
              <p:cNvSpPr/>
              <p:nvPr/>
            </p:nvSpPr>
            <p:spPr>
              <a:xfrm>
                <a:off x="239769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34" name="Google Shape;675;p39">
                <a:extLst>
                  <a:ext uri="{FF2B5EF4-FFF2-40B4-BE49-F238E27FC236}">
                    <a16:creationId xmlns:a16="http://schemas.microsoft.com/office/drawing/2014/main" id="{A6876DC5-B02B-B2D5-9A11-16E70986599E}"/>
                  </a:ext>
                </a:extLst>
              </p:cNvPr>
              <p:cNvSpPr/>
              <p:nvPr/>
            </p:nvSpPr>
            <p:spPr>
              <a:xfrm>
                <a:off x="254707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35" name="Google Shape;676;p39">
                <a:extLst>
                  <a:ext uri="{FF2B5EF4-FFF2-40B4-BE49-F238E27FC236}">
                    <a16:creationId xmlns:a16="http://schemas.microsoft.com/office/drawing/2014/main" id="{A10E337C-5CA8-9F47-3C79-6A7FFA44E5FC}"/>
                  </a:ext>
                </a:extLst>
              </p:cNvPr>
              <p:cNvSpPr/>
              <p:nvPr/>
            </p:nvSpPr>
            <p:spPr>
              <a:xfrm>
                <a:off x="269645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36" name="Google Shape;677;p39">
                <a:extLst>
                  <a:ext uri="{FF2B5EF4-FFF2-40B4-BE49-F238E27FC236}">
                    <a16:creationId xmlns:a16="http://schemas.microsoft.com/office/drawing/2014/main" id="{13055299-058F-39AE-7F52-568B5A34059C}"/>
                  </a:ext>
                </a:extLst>
              </p:cNvPr>
              <p:cNvSpPr/>
              <p:nvPr/>
            </p:nvSpPr>
            <p:spPr>
              <a:xfrm>
                <a:off x="284582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37" name="Google Shape;678;p39">
                <a:extLst>
                  <a:ext uri="{FF2B5EF4-FFF2-40B4-BE49-F238E27FC236}">
                    <a16:creationId xmlns:a16="http://schemas.microsoft.com/office/drawing/2014/main" id="{C2FD7109-D8BD-AF25-5253-00AB437250D4}"/>
                  </a:ext>
                </a:extLst>
              </p:cNvPr>
              <p:cNvSpPr/>
              <p:nvPr/>
            </p:nvSpPr>
            <p:spPr>
              <a:xfrm>
                <a:off x="299520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38" name="Google Shape;679;p39">
                <a:extLst>
                  <a:ext uri="{FF2B5EF4-FFF2-40B4-BE49-F238E27FC236}">
                    <a16:creationId xmlns:a16="http://schemas.microsoft.com/office/drawing/2014/main" id="{95FFE790-09B0-E2C7-8A46-77C22BE5082E}"/>
                  </a:ext>
                </a:extLst>
              </p:cNvPr>
              <p:cNvSpPr/>
              <p:nvPr/>
            </p:nvSpPr>
            <p:spPr>
              <a:xfrm>
                <a:off x="314457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39" name="Google Shape;680;p39">
                <a:extLst>
                  <a:ext uri="{FF2B5EF4-FFF2-40B4-BE49-F238E27FC236}">
                    <a16:creationId xmlns:a16="http://schemas.microsoft.com/office/drawing/2014/main" id="{73DE7259-2FC9-7B59-4B89-4BABBED16147}"/>
                  </a:ext>
                </a:extLst>
              </p:cNvPr>
              <p:cNvSpPr/>
              <p:nvPr/>
            </p:nvSpPr>
            <p:spPr>
              <a:xfrm>
                <a:off x="329395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40" name="Google Shape;681;p39">
                <a:extLst>
                  <a:ext uri="{FF2B5EF4-FFF2-40B4-BE49-F238E27FC236}">
                    <a16:creationId xmlns:a16="http://schemas.microsoft.com/office/drawing/2014/main" id="{B52D6748-5A8C-1539-A1EE-6EAAC4CA7271}"/>
                  </a:ext>
                </a:extLst>
              </p:cNvPr>
              <p:cNvSpPr/>
              <p:nvPr/>
            </p:nvSpPr>
            <p:spPr>
              <a:xfrm>
                <a:off x="344333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41" name="Google Shape;682;p39">
                <a:extLst>
                  <a:ext uri="{FF2B5EF4-FFF2-40B4-BE49-F238E27FC236}">
                    <a16:creationId xmlns:a16="http://schemas.microsoft.com/office/drawing/2014/main" id="{21406F32-2774-5CCF-5C51-CD9A1356DAC0}"/>
                  </a:ext>
                </a:extLst>
              </p:cNvPr>
              <p:cNvSpPr/>
              <p:nvPr/>
            </p:nvSpPr>
            <p:spPr>
              <a:xfrm>
                <a:off x="359270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42" name="Google Shape;683;p39">
                <a:extLst>
                  <a:ext uri="{FF2B5EF4-FFF2-40B4-BE49-F238E27FC236}">
                    <a16:creationId xmlns:a16="http://schemas.microsoft.com/office/drawing/2014/main" id="{B844C5B4-324D-5F19-EB10-18E419F97E9A}"/>
                  </a:ext>
                </a:extLst>
              </p:cNvPr>
              <p:cNvSpPr/>
              <p:nvPr/>
            </p:nvSpPr>
            <p:spPr>
              <a:xfrm>
                <a:off x="374208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</p:grpSp>
        <p:grpSp>
          <p:nvGrpSpPr>
            <p:cNvPr id="21" name="Google Shape;684;p39">
              <a:extLst>
                <a:ext uri="{FF2B5EF4-FFF2-40B4-BE49-F238E27FC236}">
                  <a16:creationId xmlns:a16="http://schemas.microsoft.com/office/drawing/2014/main" id="{5881149E-EED3-02D0-1BD8-EEC30E24A899}"/>
                </a:ext>
              </a:extLst>
            </p:cNvPr>
            <p:cNvGrpSpPr/>
            <p:nvPr/>
          </p:nvGrpSpPr>
          <p:grpSpPr>
            <a:xfrm>
              <a:off x="9314662" y="4252146"/>
              <a:ext cx="2585112" cy="45720"/>
              <a:chOff x="1202690" y="1488440"/>
              <a:chExt cx="2585112" cy="45720"/>
            </a:xfrm>
            <a:grpFill/>
          </p:grpSpPr>
          <p:sp>
            <p:nvSpPr>
              <p:cNvPr id="307" name="Google Shape;685;p39">
                <a:extLst>
                  <a:ext uri="{FF2B5EF4-FFF2-40B4-BE49-F238E27FC236}">
                    <a16:creationId xmlns:a16="http://schemas.microsoft.com/office/drawing/2014/main" id="{1F1E8555-A7B3-96B5-192F-5A6FA8F341CF}"/>
                  </a:ext>
                </a:extLst>
              </p:cNvPr>
              <p:cNvSpPr/>
              <p:nvPr/>
            </p:nvSpPr>
            <p:spPr>
              <a:xfrm>
                <a:off x="120269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08" name="Google Shape;686;p39">
                <a:extLst>
                  <a:ext uri="{FF2B5EF4-FFF2-40B4-BE49-F238E27FC236}">
                    <a16:creationId xmlns:a16="http://schemas.microsoft.com/office/drawing/2014/main" id="{763F0AB9-6313-AFA3-1FB4-670AD70D5C3F}"/>
                  </a:ext>
                </a:extLst>
              </p:cNvPr>
              <p:cNvSpPr/>
              <p:nvPr/>
            </p:nvSpPr>
            <p:spPr>
              <a:xfrm>
                <a:off x="135206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09" name="Google Shape;687;p39">
                <a:extLst>
                  <a:ext uri="{FF2B5EF4-FFF2-40B4-BE49-F238E27FC236}">
                    <a16:creationId xmlns:a16="http://schemas.microsoft.com/office/drawing/2014/main" id="{DE9B670D-6932-16B8-0DC5-413B1DC30E41}"/>
                  </a:ext>
                </a:extLst>
              </p:cNvPr>
              <p:cNvSpPr/>
              <p:nvPr/>
            </p:nvSpPr>
            <p:spPr>
              <a:xfrm>
                <a:off x="150144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10" name="Google Shape;688;p39">
                <a:extLst>
                  <a:ext uri="{FF2B5EF4-FFF2-40B4-BE49-F238E27FC236}">
                    <a16:creationId xmlns:a16="http://schemas.microsoft.com/office/drawing/2014/main" id="{18C753FC-AF9F-4709-402F-111FD16DD638}"/>
                  </a:ext>
                </a:extLst>
              </p:cNvPr>
              <p:cNvSpPr/>
              <p:nvPr/>
            </p:nvSpPr>
            <p:spPr>
              <a:xfrm>
                <a:off x="165081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11" name="Google Shape;689;p39">
                <a:extLst>
                  <a:ext uri="{FF2B5EF4-FFF2-40B4-BE49-F238E27FC236}">
                    <a16:creationId xmlns:a16="http://schemas.microsoft.com/office/drawing/2014/main" id="{C4E6D06E-C384-C6BA-2715-4CB54A0444B9}"/>
                  </a:ext>
                </a:extLst>
              </p:cNvPr>
              <p:cNvSpPr/>
              <p:nvPr/>
            </p:nvSpPr>
            <p:spPr>
              <a:xfrm>
                <a:off x="180019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12" name="Google Shape;690;p39">
                <a:extLst>
                  <a:ext uri="{FF2B5EF4-FFF2-40B4-BE49-F238E27FC236}">
                    <a16:creationId xmlns:a16="http://schemas.microsoft.com/office/drawing/2014/main" id="{5286479F-700D-0840-039B-290E754977EF}"/>
                  </a:ext>
                </a:extLst>
              </p:cNvPr>
              <p:cNvSpPr/>
              <p:nvPr/>
            </p:nvSpPr>
            <p:spPr>
              <a:xfrm>
                <a:off x="194957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13" name="Google Shape;691;p39">
                <a:extLst>
                  <a:ext uri="{FF2B5EF4-FFF2-40B4-BE49-F238E27FC236}">
                    <a16:creationId xmlns:a16="http://schemas.microsoft.com/office/drawing/2014/main" id="{8EB9951D-A60E-93F3-C84A-7CA3377C6234}"/>
                  </a:ext>
                </a:extLst>
              </p:cNvPr>
              <p:cNvSpPr/>
              <p:nvPr/>
            </p:nvSpPr>
            <p:spPr>
              <a:xfrm>
                <a:off x="209894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14" name="Google Shape;692;p39">
                <a:extLst>
                  <a:ext uri="{FF2B5EF4-FFF2-40B4-BE49-F238E27FC236}">
                    <a16:creationId xmlns:a16="http://schemas.microsoft.com/office/drawing/2014/main" id="{5A24A55D-54BA-D88E-C9AB-93014A293080}"/>
                  </a:ext>
                </a:extLst>
              </p:cNvPr>
              <p:cNvSpPr/>
              <p:nvPr/>
            </p:nvSpPr>
            <p:spPr>
              <a:xfrm>
                <a:off x="224832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15" name="Google Shape;693;p39">
                <a:extLst>
                  <a:ext uri="{FF2B5EF4-FFF2-40B4-BE49-F238E27FC236}">
                    <a16:creationId xmlns:a16="http://schemas.microsoft.com/office/drawing/2014/main" id="{E0065581-68BF-DD3F-7BDA-DCA90AD6390D}"/>
                  </a:ext>
                </a:extLst>
              </p:cNvPr>
              <p:cNvSpPr/>
              <p:nvPr/>
            </p:nvSpPr>
            <p:spPr>
              <a:xfrm>
                <a:off x="239769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16" name="Google Shape;694;p39">
                <a:extLst>
                  <a:ext uri="{FF2B5EF4-FFF2-40B4-BE49-F238E27FC236}">
                    <a16:creationId xmlns:a16="http://schemas.microsoft.com/office/drawing/2014/main" id="{0E7E2B96-61C3-7635-7483-81A5BEEBB937}"/>
                  </a:ext>
                </a:extLst>
              </p:cNvPr>
              <p:cNvSpPr/>
              <p:nvPr/>
            </p:nvSpPr>
            <p:spPr>
              <a:xfrm>
                <a:off x="254707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17" name="Google Shape;695;p39">
                <a:extLst>
                  <a:ext uri="{FF2B5EF4-FFF2-40B4-BE49-F238E27FC236}">
                    <a16:creationId xmlns:a16="http://schemas.microsoft.com/office/drawing/2014/main" id="{9A46E54D-F93D-AA21-BB76-A7B73F88B71C}"/>
                  </a:ext>
                </a:extLst>
              </p:cNvPr>
              <p:cNvSpPr/>
              <p:nvPr/>
            </p:nvSpPr>
            <p:spPr>
              <a:xfrm>
                <a:off x="269645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18" name="Google Shape;696;p39">
                <a:extLst>
                  <a:ext uri="{FF2B5EF4-FFF2-40B4-BE49-F238E27FC236}">
                    <a16:creationId xmlns:a16="http://schemas.microsoft.com/office/drawing/2014/main" id="{46DD24A7-F503-FC79-F712-B827D1644A71}"/>
                  </a:ext>
                </a:extLst>
              </p:cNvPr>
              <p:cNvSpPr/>
              <p:nvPr/>
            </p:nvSpPr>
            <p:spPr>
              <a:xfrm>
                <a:off x="284582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19" name="Google Shape;697;p39">
                <a:extLst>
                  <a:ext uri="{FF2B5EF4-FFF2-40B4-BE49-F238E27FC236}">
                    <a16:creationId xmlns:a16="http://schemas.microsoft.com/office/drawing/2014/main" id="{8531A48D-83E1-4815-2CA8-119B4698B403}"/>
                  </a:ext>
                </a:extLst>
              </p:cNvPr>
              <p:cNvSpPr/>
              <p:nvPr/>
            </p:nvSpPr>
            <p:spPr>
              <a:xfrm>
                <a:off x="299520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20" name="Google Shape;698;p39">
                <a:extLst>
                  <a:ext uri="{FF2B5EF4-FFF2-40B4-BE49-F238E27FC236}">
                    <a16:creationId xmlns:a16="http://schemas.microsoft.com/office/drawing/2014/main" id="{61BCE18C-D311-B753-9E48-7ECAE312E4E9}"/>
                  </a:ext>
                </a:extLst>
              </p:cNvPr>
              <p:cNvSpPr/>
              <p:nvPr/>
            </p:nvSpPr>
            <p:spPr>
              <a:xfrm>
                <a:off x="314457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21" name="Google Shape;699;p39">
                <a:extLst>
                  <a:ext uri="{FF2B5EF4-FFF2-40B4-BE49-F238E27FC236}">
                    <a16:creationId xmlns:a16="http://schemas.microsoft.com/office/drawing/2014/main" id="{5C1A553A-4DF8-1A00-A839-132C30EE1D05}"/>
                  </a:ext>
                </a:extLst>
              </p:cNvPr>
              <p:cNvSpPr/>
              <p:nvPr/>
            </p:nvSpPr>
            <p:spPr>
              <a:xfrm>
                <a:off x="329395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22" name="Google Shape;700;p39">
                <a:extLst>
                  <a:ext uri="{FF2B5EF4-FFF2-40B4-BE49-F238E27FC236}">
                    <a16:creationId xmlns:a16="http://schemas.microsoft.com/office/drawing/2014/main" id="{7EB5F99B-7F53-7FFD-447B-969B9F62EF5D}"/>
                  </a:ext>
                </a:extLst>
              </p:cNvPr>
              <p:cNvSpPr/>
              <p:nvPr/>
            </p:nvSpPr>
            <p:spPr>
              <a:xfrm>
                <a:off x="344333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23" name="Google Shape;701;p39">
                <a:extLst>
                  <a:ext uri="{FF2B5EF4-FFF2-40B4-BE49-F238E27FC236}">
                    <a16:creationId xmlns:a16="http://schemas.microsoft.com/office/drawing/2014/main" id="{B9D856C4-0FAE-F5B8-FBB9-1BDF39A6C686}"/>
                  </a:ext>
                </a:extLst>
              </p:cNvPr>
              <p:cNvSpPr/>
              <p:nvPr/>
            </p:nvSpPr>
            <p:spPr>
              <a:xfrm>
                <a:off x="359270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24" name="Google Shape;702;p39">
                <a:extLst>
                  <a:ext uri="{FF2B5EF4-FFF2-40B4-BE49-F238E27FC236}">
                    <a16:creationId xmlns:a16="http://schemas.microsoft.com/office/drawing/2014/main" id="{00E661B0-4FBB-9E95-00DD-157AB4E66F47}"/>
                  </a:ext>
                </a:extLst>
              </p:cNvPr>
              <p:cNvSpPr/>
              <p:nvPr/>
            </p:nvSpPr>
            <p:spPr>
              <a:xfrm>
                <a:off x="374208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</p:grpSp>
        <p:grpSp>
          <p:nvGrpSpPr>
            <p:cNvPr id="22" name="Google Shape;703;p39">
              <a:extLst>
                <a:ext uri="{FF2B5EF4-FFF2-40B4-BE49-F238E27FC236}">
                  <a16:creationId xmlns:a16="http://schemas.microsoft.com/office/drawing/2014/main" id="{4AC975A3-5E90-F4F2-4CE9-DDCD6939EC17}"/>
                </a:ext>
              </a:extLst>
            </p:cNvPr>
            <p:cNvGrpSpPr/>
            <p:nvPr/>
          </p:nvGrpSpPr>
          <p:grpSpPr>
            <a:xfrm>
              <a:off x="9314662" y="4408317"/>
              <a:ext cx="2585112" cy="45720"/>
              <a:chOff x="1202690" y="1488440"/>
              <a:chExt cx="2585112" cy="45720"/>
            </a:xfrm>
            <a:grpFill/>
          </p:grpSpPr>
          <p:sp>
            <p:nvSpPr>
              <p:cNvPr id="289" name="Google Shape;704;p39">
                <a:extLst>
                  <a:ext uri="{FF2B5EF4-FFF2-40B4-BE49-F238E27FC236}">
                    <a16:creationId xmlns:a16="http://schemas.microsoft.com/office/drawing/2014/main" id="{7C2C5265-AFE6-3ACF-D9E9-74AFC3CBD9BC}"/>
                  </a:ext>
                </a:extLst>
              </p:cNvPr>
              <p:cNvSpPr/>
              <p:nvPr/>
            </p:nvSpPr>
            <p:spPr>
              <a:xfrm>
                <a:off x="120269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90" name="Google Shape;705;p39">
                <a:extLst>
                  <a:ext uri="{FF2B5EF4-FFF2-40B4-BE49-F238E27FC236}">
                    <a16:creationId xmlns:a16="http://schemas.microsoft.com/office/drawing/2014/main" id="{2DD567F4-6BBD-6883-F6F5-A75C9D837954}"/>
                  </a:ext>
                </a:extLst>
              </p:cNvPr>
              <p:cNvSpPr/>
              <p:nvPr/>
            </p:nvSpPr>
            <p:spPr>
              <a:xfrm>
                <a:off x="135206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91" name="Google Shape;706;p39">
                <a:extLst>
                  <a:ext uri="{FF2B5EF4-FFF2-40B4-BE49-F238E27FC236}">
                    <a16:creationId xmlns:a16="http://schemas.microsoft.com/office/drawing/2014/main" id="{4804E7DA-A963-BAEC-E8C0-24227E562355}"/>
                  </a:ext>
                </a:extLst>
              </p:cNvPr>
              <p:cNvSpPr/>
              <p:nvPr/>
            </p:nvSpPr>
            <p:spPr>
              <a:xfrm>
                <a:off x="150144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92" name="Google Shape;707;p39">
                <a:extLst>
                  <a:ext uri="{FF2B5EF4-FFF2-40B4-BE49-F238E27FC236}">
                    <a16:creationId xmlns:a16="http://schemas.microsoft.com/office/drawing/2014/main" id="{DC550272-1EFB-8F4F-F1CA-B5045088AFC5}"/>
                  </a:ext>
                </a:extLst>
              </p:cNvPr>
              <p:cNvSpPr/>
              <p:nvPr/>
            </p:nvSpPr>
            <p:spPr>
              <a:xfrm>
                <a:off x="165081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93" name="Google Shape;708;p39">
                <a:extLst>
                  <a:ext uri="{FF2B5EF4-FFF2-40B4-BE49-F238E27FC236}">
                    <a16:creationId xmlns:a16="http://schemas.microsoft.com/office/drawing/2014/main" id="{F3FC1695-25C2-56F2-E161-1D17F50880C0}"/>
                  </a:ext>
                </a:extLst>
              </p:cNvPr>
              <p:cNvSpPr/>
              <p:nvPr/>
            </p:nvSpPr>
            <p:spPr>
              <a:xfrm>
                <a:off x="180019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94" name="Google Shape;709;p39">
                <a:extLst>
                  <a:ext uri="{FF2B5EF4-FFF2-40B4-BE49-F238E27FC236}">
                    <a16:creationId xmlns:a16="http://schemas.microsoft.com/office/drawing/2014/main" id="{981DF2EF-6A85-1395-CCBF-D4C7A53778B8}"/>
                  </a:ext>
                </a:extLst>
              </p:cNvPr>
              <p:cNvSpPr/>
              <p:nvPr/>
            </p:nvSpPr>
            <p:spPr>
              <a:xfrm>
                <a:off x="194957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95" name="Google Shape;710;p39">
                <a:extLst>
                  <a:ext uri="{FF2B5EF4-FFF2-40B4-BE49-F238E27FC236}">
                    <a16:creationId xmlns:a16="http://schemas.microsoft.com/office/drawing/2014/main" id="{83E2AA40-008C-3C90-B4AA-4ABBA0F51602}"/>
                  </a:ext>
                </a:extLst>
              </p:cNvPr>
              <p:cNvSpPr/>
              <p:nvPr/>
            </p:nvSpPr>
            <p:spPr>
              <a:xfrm>
                <a:off x="209894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96" name="Google Shape;711;p39">
                <a:extLst>
                  <a:ext uri="{FF2B5EF4-FFF2-40B4-BE49-F238E27FC236}">
                    <a16:creationId xmlns:a16="http://schemas.microsoft.com/office/drawing/2014/main" id="{70888739-E892-3058-F0CC-0BB75CB65469}"/>
                  </a:ext>
                </a:extLst>
              </p:cNvPr>
              <p:cNvSpPr/>
              <p:nvPr/>
            </p:nvSpPr>
            <p:spPr>
              <a:xfrm>
                <a:off x="224832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97" name="Google Shape;712;p39">
                <a:extLst>
                  <a:ext uri="{FF2B5EF4-FFF2-40B4-BE49-F238E27FC236}">
                    <a16:creationId xmlns:a16="http://schemas.microsoft.com/office/drawing/2014/main" id="{871679B0-317B-F602-CD3B-6EE4FDB0D4F8}"/>
                  </a:ext>
                </a:extLst>
              </p:cNvPr>
              <p:cNvSpPr/>
              <p:nvPr/>
            </p:nvSpPr>
            <p:spPr>
              <a:xfrm>
                <a:off x="239769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98" name="Google Shape;713;p39">
                <a:extLst>
                  <a:ext uri="{FF2B5EF4-FFF2-40B4-BE49-F238E27FC236}">
                    <a16:creationId xmlns:a16="http://schemas.microsoft.com/office/drawing/2014/main" id="{024C9616-7320-C1B0-5FC2-443EDE6D588F}"/>
                  </a:ext>
                </a:extLst>
              </p:cNvPr>
              <p:cNvSpPr/>
              <p:nvPr/>
            </p:nvSpPr>
            <p:spPr>
              <a:xfrm>
                <a:off x="254707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99" name="Google Shape;714;p39">
                <a:extLst>
                  <a:ext uri="{FF2B5EF4-FFF2-40B4-BE49-F238E27FC236}">
                    <a16:creationId xmlns:a16="http://schemas.microsoft.com/office/drawing/2014/main" id="{400236C2-4248-A5DC-E4BC-2450CDAB7B32}"/>
                  </a:ext>
                </a:extLst>
              </p:cNvPr>
              <p:cNvSpPr/>
              <p:nvPr/>
            </p:nvSpPr>
            <p:spPr>
              <a:xfrm>
                <a:off x="269645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00" name="Google Shape;715;p39">
                <a:extLst>
                  <a:ext uri="{FF2B5EF4-FFF2-40B4-BE49-F238E27FC236}">
                    <a16:creationId xmlns:a16="http://schemas.microsoft.com/office/drawing/2014/main" id="{3A4023E8-0565-17D2-5C05-0DDCAC0F96CE}"/>
                  </a:ext>
                </a:extLst>
              </p:cNvPr>
              <p:cNvSpPr/>
              <p:nvPr/>
            </p:nvSpPr>
            <p:spPr>
              <a:xfrm>
                <a:off x="284582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01" name="Google Shape;716;p39">
                <a:extLst>
                  <a:ext uri="{FF2B5EF4-FFF2-40B4-BE49-F238E27FC236}">
                    <a16:creationId xmlns:a16="http://schemas.microsoft.com/office/drawing/2014/main" id="{40278177-2796-1AA0-762F-A5EC7FE1049C}"/>
                  </a:ext>
                </a:extLst>
              </p:cNvPr>
              <p:cNvSpPr/>
              <p:nvPr/>
            </p:nvSpPr>
            <p:spPr>
              <a:xfrm>
                <a:off x="299520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02" name="Google Shape;717;p39">
                <a:extLst>
                  <a:ext uri="{FF2B5EF4-FFF2-40B4-BE49-F238E27FC236}">
                    <a16:creationId xmlns:a16="http://schemas.microsoft.com/office/drawing/2014/main" id="{C7A95824-6F08-B749-1EE4-BB8920E74C5A}"/>
                  </a:ext>
                </a:extLst>
              </p:cNvPr>
              <p:cNvSpPr/>
              <p:nvPr/>
            </p:nvSpPr>
            <p:spPr>
              <a:xfrm>
                <a:off x="314457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03" name="Google Shape;718;p39">
                <a:extLst>
                  <a:ext uri="{FF2B5EF4-FFF2-40B4-BE49-F238E27FC236}">
                    <a16:creationId xmlns:a16="http://schemas.microsoft.com/office/drawing/2014/main" id="{38E40BDD-B858-6738-86A9-47931553473B}"/>
                  </a:ext>
                </a:extLst>
              </p:cNvPr>
              <p:cNvSpPr/>
              <p:nvPr/>
            </p:nvSpPr>
            <p:spPr>
              <a:xfrm>
                <a:off x="329395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04" name="Google Shape;719;p39">
                <a:extLst>
                  <a:ext uri="{FF2B5EF4-FFF2-40B4-BE49-F238E27FC236}">
                    <a16:creationId xmlns:a16="http://schemas.microsoft.com/office/drawing/2014/main" id="{BFD5149E-2866-CBFF-3DFD-09B64D83F774}"/>
                  </a:ext>
                </a:extLst>
              </p:cNvPr>
              <p:cNvSpPr/>
              <p:nvPr/>
            </p:nvSpPr>
            <p:spPr>
              <a:xfrm>
                <a:off x="344333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05" name="Google Shape;720;p39">
                <a:extLst>
                  <a:ext uri="{FF2B5EF4-FFF2-40B4-BE49-F238E27FC236}">
                    <a16:creationId xmlns:a16="http://schemas.microsoft.com/office/drawing/2014/main" id="{3BDE9D33-8640-A32F-720C-660E51274474}"/>
                  </a:ext>
                </a:extLst>
              </p:cNvPr>
              <p:cNvSpPr/>
              <p:nvPr/>
            </p:nvSpPr>
            <p:spPr>
              <a:xfrm>
                <a:off x="359270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06" name="Google Shape;721;p39">
                <a:extLst>
                  <a:ext uri="{FF2B5EF4-FFF2-40B4-BE49-F238E27FC236}">
                    <a16:creationId xmlns:a16="http://schemas.microsoft.com/office/drawing/2014/main" id="{38045BF7-AAB6-A49F-564B-A5C9D59FFC82}"/>
                  </a:ext>
                </a:extLst>
              </p:cNvPr>
              <p:cNvSpPr/>
              <p:nvPr/>
            </p:nvSpPr>
            <p:spPr>
              <a:xfrm>
                <a:off x="374208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</p:grpSp>
        <p:grpSp>
          <p:nvGrpSpPr>
            <p:cNvPr id="23" name="Google Shape;722;p39">
              <a:extLst>
                <a:ext uri="{FF2B5EF4-FFF2-40B4-BE49-F238E27FC236}">
                  <a16:creationId xmlns:a16="http://schemas.microsoft.com/office/drawing/2014/main" id="{4098D90D-07CC-498A-D660-3550B9FB5022}"/>
                </a:ext>
              </a:extLst>
            </p:cNvPr>
            <p:cNvGrpSpPr/>
            <p:nvPr/>
          </p:nvGrpSpPr>
          <p:grpSpPr>
            <a:xfrm>
              <a:off x="9314662" y="4564488"/>
              <a:ext cx="2585112" cy="45720"/>
              <a:chOff x="1202690" y="1488440"/>
              <a:chExt cx="2585112" cy="45720"/>
            </a:xfrm>
            <a:grpFill/>
          </p:grpSpPr>
          <p:sp>
            <p:nvSpPr>
              <p:cNvPr id="271" name="Google Shape;723;p39">
                <a:extLst>
                  <a:ext uri="{FF2B5EF4-FFF2-40B4-BE49-F238E27FC236}">
                    <a16:creationId xmlns:a16="http://schemas.microsoft.com/office/drawing/2014/main" id="{7B68709F-585E-B256-27FF-89CA8AD8D2DA}"/>
                  </a:ext>
                </a:extLst>
              </p:cNvPr>
              <p:cNvSpPr/>
              <p:nvPr/>
            </p:nvSpPr>
            <p:spPr>
              <a:xfrm>
                <a:off x="120269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72" name="Google Shape;724;p39">
                <a:extLst>
                  <a:ext uri="{FF2B5EF4-FFF2-40B4-BE49-F238E27FC236}">
                    <a16:creationId xmlns:a16="http://schemas.microsoft.com/office/drawing/2014/main" id="{8578F991-7F46-2953-1F64-3D3132BF9AE2}"/>
                  </a:ext>
                </a:extLst>
              </p:cNvPr>
              <p:cNvSpPr/>
              <p:nvPr/>
            </p:nvSpPr>
            <p:spPr>
              <a:xfrm>
                <a:off x="135206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73" name="Google Shape;725;p39">
                <a:extLst>
                  <a:ext uri="{FF2B5EF4-FFF2-40B4-BE49-F238E27FC236}">
                    <a16:creationId xmlns:a16="http://schemas.microsoft.com/office/drawing/2014/main" id="{228DB988-EA89-428E-F855-F26CA3389D74}"/>
                  </a:ext>
                </a:extLst>
              </p:cNvPr>
              <p:cNvSpPr/>
              <p:nvPr/>
            </p:nvSpPr>
            <p:spPr>
              <a:xfrm>
                <a:off x="150144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74" name="Google Shape;726;p39">
                <a:extLst>
                  <a:ext uri="{FF2B5EF4-FFF2-40B4-BE49-F238E27FC236}">
                    <a16:creationId xmlns:a16="http://schemas.microsoft.com/office/drawing/2014/main" id="{299E9244-3C92-DA25-A7E5-A4B022CFED98}"/>
                  </a:ext>
                </a:extLst>
              </p:cNvPr>
              <p:cNvSpPr/>
              <p:nvPr/>
            </p:nvSpPr>
            <p:spPr>
              <a:xfrm>
                <a:off x="165081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75" name="Google Shape;727;p39">
                <a:extLst>
                  <a:ext uri="{FF2B5EF4-FFF2-40B4-BE49-F238E27FC236}">
                    <a16:creationId xmlns:a16="http://schemas.microsoft.com/office/drawing/2014/main" id="{E2CB28B7-FC4B-67E1-8AAB-A171FD02D61A}"/>
                  </a:ext>
                </a:extLst>
              </p:cNvPr>
              <p:cNvSpPr/>
              <p:nvPr/>
            </p:nvSpPr>
            <p:spPr>
              <a:xfrm>
                <a:off x="180019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76" name="Google Shape;728;p39">
                <a:extLst>
                  <a:ext uri="{FF2B5EF4-FFF2-40B4-BE49-F238E27FC236}">
                    <a16:creationId xmlns:a16="http://schemas.microsoft.com/office/drawing/2014/main" id="{5F1308AB-AB4A-42F7-2D8B-D8563DFC51C3}"/>
                  </a:ext>
                </a:extLst>
              </p:cNvPr>
              <p:cNvSpPr/>
              <p:nvPr/>
            </p:nvSpPr>
            <p:spPr>
              <a:xfrm>
                <a:off x="194957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77" name="Google Shape;729;p39">
                <a:extLst>
                  <a:ext uri="{FF2B5EF4-FFF2-40B4-BE49-F238E27FC236}">
                    <a16:creationId xmlns:a16="http://schemas.microsoft.com/office/drawing/2014/main" id="{6EFC75F9-4A42-E978-667A-190768307815}"/>
                  </a:ext>
                </a:extLst>
              </p:cNvPr>
              <p:cNvSpPr/>
              <p:nvPr/>
            </p:nvSpPr>
            <p:spPr>
              <a:xfrm>
                <a:off x="209894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78" name="Google Shape;730;p39">
                <a:extLst>
                  <a:ext uri="{FF2B5EF4-FFF2-40B4-BE49-F238E27FC236}">
                    <a16:creationId xmlns:a16="http://schemas.microsoft.com/office/drawing/2014/main" id="{6FACC9E3-94F6-322E-AB0C-0B54873369C0}"/>
                  </a:ext>
                </a:extLst>
              </p:cNvPr>
              <p:cNvSpPr/>
              <p:nvPr/>
            </p:nvSpPr>
            <p:spPr>
              <a:xfrm>
                <a:off x="224832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79" name="Google Shape;731;p39">
                <a:extLst>
                  <a:ext uri="{FF2B5EF4-FFF2-40B4-BE49-F238E27FC236}">
                    <a16:creationId xmlns:a16="http://schemas.microsoft.com/office/drawing/2014/main" id="{7B6CE260-7B67-B2D6-F7EA-59148F5145F8}"/>
                  </a:ext>
                </a:extLst>
              </p:cNvPr>
              <p:cNvSpPr/>
              <p:nvPr/>
            </p:nvSpPr>
            <p:spPr>
              <a:xfrm>
                <a:off x="239769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80" name="Google Shape;732;p39">
                <a:extLst>
                  <a:ext uri="{FF2B5EF4-FFF2-40B4-BE49-F238E27FC236}">
                    <a16:creationId xmlns:a16="http://schemas.microsoft.com/office/drawing/2014/main" id="{EA6C6CCF-1D59-7D87-9FE0-C29AFA40C2FE}"/>
                  </a:ext>
                </a:extLst>
              </p:cNvPr>
              <p:cNvSpPr/>
              <p:nvPr/>
            </p:nvSpPr>
            <p:spPr>
              <a:xfrm>
                <a:off x="254707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81" name="Google Shape;733;p39">
                <a:extLst>
                  <a:ext uri="{FF2B5EF4-FFF2-40B4-BE49-F238E27FC236}">
                    <a16:creationId xmlns:a16="http://schemas.microsoft.com/office/drawing/2014/main" id="{9E48E405-A59D-ECE3-31EA-9CA8C12DB204}"/>
                  </a:ext>
                </a:extLst>
              </p:cNvPr>
              <p:cNvSpPr/>
              <p:nvPr/>
            </p:nvSpPr>
            <p:spPr>
              <a:xfrm>
                <a:off x="269645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82" name="Google Shape;734;p39">
                <a:extLst>
                  <a:ext uri="{FF2B5EF4-FFF2-40B4-BE49-F238E27FC236}">
                    <a16:creationId xmlns:a16="http://schemas.microsoft.com/office/drawing/2014/main" id="{3CEA899C-2A43-68A5-453E-01472B13D042}"/>
                  </a:ext>
                </a:extLst>
              </p:cNvPr>
              <p:cNvSpPr/>
              <p:nvPr/>
            </p:nvSpPr>
            <p:spPr>
              <a:xfrm>
                <a:off x="284582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83" name="Google Shape;735;p39">
                <a:extLst>
                  <a:ext uri="{FF2B5EF4-FFF2-40B4-BE49-F238E27FC236}">
                    <a16:creationId xmlns:a16="http://schemas.microsoft.com/office/drawing/2014/main" id="{1FE43940-9B78-CCA9-8D2D-BAEF6B14A001}"/>
                  </a:ext>
                </a:extLst>
              </p:cNvPr>
              <p:cNvSpPr/>
              <p:nvPr/>
            </p:nvSpPr>
            <p:spPr>
              <a:xfrm>
                <a:off x="299520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84" name="Google Shape;736;p39">
                <a:extLst>
                  <a:ext uri="{FF2B5EF4-FFF2-40B4-BE49-F238E27FC236}">
                    <a16:creationId xmlns:a16="http://schemas.microsoft.com/office/drawing/2014/main" id="{A52B8EC4-8F38-DF10-F979-B2247E87C808}"/>
                  </a:ext>
                </a:extLst>
              </p:cNvPr>
              <p:cNvSpPr/>
              <p:nvPr/>
            </p:nvSpPr>
            <p:spPr>
              <a:xfrm>
                <a:off x="314457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85" name="Google Shape;737;p39">
                <a:extLst>
                  <a:ext uri="{FF2B5EF4-FFF2-40B4-BE49-F238E27FC236}">
                    <a16:creationId xmlns:a16="http://schemas.microsoft.com/office/drawing/2014/main" id="{218166C8-A0FD-45FA-C5C0-0E66588E142A}"/>
                  </a:ext>
                </a:extLst>
              </p:cNvPr>
              <p:cNvSpPr/>
              <p:nvPr/>
            </p:nvSpPr>
            <p:spPr>
              <a:xfrm>
                <a:off x="329395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86" name="Google Shape;738;p39">
                <a:extLst>
                  <a:ext uri="{FF2B5EF4-FFF2-40B4-BE49-F238E27FC236}">
                    <a16:creationId xmlns:a16="http://schemas.microsoft.com/office/drawing/2014/main" id="{48543B0E-B548-D851-B7ED-1ED9B2DEC2F7}"/>
                  </a:ext>
                </a:extLst>
              </p:cNvPr>
              <p:cNvSpPr/>
              <p:nvPr/>
            </p:nvSpPr>
            <p:spPr>
              <a:xfrm>
                <a:off x="344333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87" name="Google Shape;739;p39">
                <a:extLst>
                  <a:ext uri="{FF2B5EF4-FFF2-40B4-BE49-F238E27FC236}">
                    <a16:creationId xmlns:a16="http://schemas.microsoft.com/office/drawing/2014/main" id="{40680608-7233-9E1C-BA19-8282A7784DBC}"/>
                  </a:ext>
                </a:extLst>
              </p:cNvPr>
              <p:cNvSpPr/>
              <p:nvPr/>
            </p:nvSpPr>
            <p:spPr>
              <a:xfrm>
                <a:off x="359270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88" name="Google Shape;740;p39">
                <a:extLst>
                  <a:ext uri="{FF2B5EF4-FFF2-40B4-BE49-F238E27FC236}">
                    <a16:creationId xmlns:a16="http://schemas.microsoft.com/office/drawing/2014/main" id="{CCC78BD2-707E-26D4-E0FD-462ACFB887E4}"/>
                  </a:ext>
                </a:extLst>
              </p:cNvPr>
              <p:cNvSpPr/>
              <p:nvPr/>
            </p:nvSpPr>
            <p:spPr>
              <a:xfrm>
                <a:off x="374208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</p:grpSp>
        <p:grpSp>
          <p:nvGrpSpPr>
            <p:cNvPr id="24" name="Google Shape;741;p39">
              <a:extLst>
                <a:ext uri="{FF2B5EF4-FFF2-40B4-BE49-F238E27FC236}">
                  <a16:creationId xmlns:a16="http://schemas.microsoft.com/office/drawing/2014/main" id="{EBE26EE2-2287-E4D5-56C1-AA7D38E8B5EC}"/>
                </a:ext>
              </a:extLst>
            </p:cNvPr>
            <p:cNvGrpSpPr/>
            <p:nvPr/>
          </p:nvGrpSpPr>
          <p:grpSpPr>
            <a:xfrm>
              <a:off x="9314662" y="4720659"/>
              <a:ext cx="2585112" cy="45720"/>
              <a:chOff x="1202690" y="1488440"/>
              <a:chExt cx="2585112" cy="45720"/>
            </a:xfrm>
            <a:grpFill/>
          </p:grpSpPr>
          <p:sp>
            <p:nvSpPr>
              <p:cNvPr id="253" name="Google Shape;742;p39">
                <a:extLst>
                  <a:ext uri="{FF2B5EF4-FFF2-40B4-BE49-F238E27FC236}">
                    <a16:creationId xmlns:a16="http://schemas.microsoft.com/office/drawing/2014/main" id="{F5118F09-78B8-2939-F537-7D71D9D99636}"/>
                  </a:ext>
                </a:extLst>
              </p:cNvPr>
              <p:cNvSpPr/>
              <p:nvPr/>
            </p:nvSpPr>
            <p:spPr>
              <a:xfrm>
                <a:off x="120269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54" name="Google Shape;743;p39">
                <a:extLst>
                  <a:ext uri="{FF2B5EF4-FFF2-40B4-BE49-F238E27FC236}">
                    <a16:creationId xmlns:a16="http://schemas.microsoft.com/office/drawing/2014/main" id="{D56D83C2-4F2C-7DC4-0666-8BA3FAB8CBF1}"/>
                  </a:ext>
                </a:extLst>
              </p:cNvPr>
              <p:cNvSpPr/>
              <p:nvPr/>
            </p:nvSpPr>
            <p:spPr>
              <a:xfrm>
                <a:off x="135206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55" name="Google Shape;744;p39">
                <a:extLst>
                  <a:ext uri="{FF2B5EF4-FFF2-40B4-BE49-F238E27FC236}">
                    <a16:creationId xmlns:a16="http://schemas.microsoft.com/office/drawing/2014/main" id="{FE2599B8-8CE1-400E-76A4-4172AA5E4CD9}"/>
                  </a:ext>
                </a:extLst>
              </p:cNvPr>
              <p:cNvSpPr/>
              <p:nvPr/>
            </p:nvSpPr>
            <p:spPr>
              <a:xfrm>
                <a:off x="150144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56" name="Google Shape;745;p39">
                <a:extLst>
                  <a:ext uri="{FF2B5EF4-FFF2-40B4-BE49-F238E27FC236}">
                    <a16:creationId xmlns:a16="http://schemas.microsoft.com/office/drawing/2014/main" id="{D41BF5DA-9C69-F09D-9C14-B69CC5AB9A93}"/>
                  </a:ext>
                </a:extLst>
              </p:cNvPr>
              <p:cNvSpPr/>
              <p:nvPr/>
            </p:nvSpPr>
            <p:spPr>
              <a:xfrm>
                <a:off x="165081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57" name="Google Shape;746;p39">
                <a:extLst>
                  <a:ext uri="{FF2B5EF4-FFF2-40B4-BE49-F238E27FC236}">
                    <a16:creationId xmlns:a16="http://schemas.microsoft.com/office/drawing/2014/main" id="{E6D42C58-595F-6A2A-B24E-DF932B3A0D45}"/>
                  </a:ext>
                </a:extLst>
              </p:cNvPr>
              <p:cNvSpPr/>
              <p:nvPr/>
            </p:nvSpPr>
            <p:spPr>
              <a:xfrm>
                <a:off x="180019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58" name="Google Shape;747;p39">
                <a:extLst>
                  <a:ext uri="{FF2B5EF4-FFF2-40B4-BE49-F238E27FC236}">
                    <a16:creationId xmlns:a16="http://schemas.microsoft.com/office/drawing/2014/main" id="{C12D5719-8D23-B77E-A02B-D9023D9E7B1E}"/>
                  </a:ext>
                </a:extLst>
              </p:cNvPr>
              <p:cNvSpPr/>
              <p:nvPr/>
            </p:nvSpPr>
            <p:spPr>
              <a:xfrm>
                <a:off x="194957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59" name="Google Shape;748;p39">
                <a:extLst>
                  <a:ext uri="{FF2B5EF4-FFF2-40B4-BE49-F238E27FC236}">
                    <a16:creationId xmlns:a16="http://schemas.microsoft.com/office/drawing/2014/main" id="{62D28B27-F268-7735-3107-DBE6CDDA6F91}"/>
                  </a:ext>
                </a:extLst>
              </p:cNvPr>
              <p:cNvSpPr/>
              <p:nvPr/>
            </p:nvSpPr>
            <p:spPr>
              <a:xfrm>
                <a:off x="209894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60" name="Google Shape;749;p39">
                <a:extLst>
                  <a:ext uri="{FF2B5EF4-FFF2-40B4-BE49-F238E27FC236}">
                    <a16:creationId xmlns:a16="http://schemas.microsoft.com/office/drawing/2014/main" id="{27D50757-FA24-1814-136C-2BC3BA952475}"/>
                  </a:ext>
                </a:extLst>
              </p:cNvPr>
              <p:cNvSpPr/>
              <p:nvPr/>
            </p:nvSpPr>
            <p:spPr>
              <a:xfrm>
                <a:off x="224832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61" name="Google Shape;750;p39">
                <a:extLst>
                  <a:ext uri="{FF2B5EF4-FFF2-40B4-BE49-F238E27FC236}">
                    <a16:creationId xmlns:a16="http://schemas.microsoft.com/office/drawing/2014/main" id="{B6196266-E5CA-688F-54FD-9A806FE1E02D}"/>
                  </a:ext>
                </a:extLst>
              </p:cNvPr>
              <p:cNvSpPr/>
              <p:nvPr/>
            </p:nvSpPr>
            <p:spPr>
              <a:xfrm>
                <a:off x="239769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62" name="Google Shape;751;p39">
                <a:extLst>
                  <a:ext uri="{FF2B5EF4-FFF2-40B4-BE49-F238E27FC236}">
                    <a16:creationId xmlns:a16="http://schemas.microsoft.com/office/drawing/2014/main" id="{E918C0D8-ABF8-2538-296F-0D5E7A8F7778}"/>
                  </a:ext>
                </a:extLst>
              </p:cNvPr>
              <p:cNvSpPr/>
              <p:nvPr/>
            </p:nvSpPr>
            <p:spPr>
              <a:xfrm>
                <a:off x="254707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63" name="Google Shape;752;p39">
                <a:extLst>
                  <a:ext uri="{FF2B5EF4-FFF2-40B4-BE49-F238E27FC236}">
                    <a16:creationId xmlns:a16="http://schemas.microsoft.com/office/drawing/2014/main" id="{6040374A-051F-F2FD-E1DD-AA0AEBB528EB}"/>
                  </a:ext>
                </a:extLst>
              </p:cNvPr>
              <p:cNvSpPr/>
              <p:nvPr/>
            </p:nvSpPr>
            <p:spPr>
              <a:xfrm>
                <a:off x="269645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64" name="Google Shape;753;p39">
                <a:extLst>
                  <a:ext uri="{FF2B5EF4-FFF2-40B4-BE49-F238E27FC236}">
                    <a16:creationId xmlns:a16="http://schemas.microsoft.com/office/drawing/2014/main" id="{51EC9027-43B9-1685-50CB-073CA0924F4A}"/>
                  </a:ext>
                </a:extLst>
              </p:cNvPr>
              <p:cNvSpPr/>
              <p:nvPr/>
            </p:nvSpPr>
            <p:spPr>
              <a:xfrm>
                <a:off x="284582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65" name="Google Shape;754;p39">
                <a:extLst>
                  <a:ext uri="{FF2B5EF4-FFF2-40B4-BE49-F238E27FC236}">
                    <a16:creationId xmlns:a16="http://schemas.microsoft.com/office/drawing/2014/main" id="{6F5486D0-2999-C6A5-0330-4696C2A624E1}"/>
                  </a:ext>
                </a:extLst>
              </p:cNvPr>
              <p:cNvSpPr/>
              <p:nvPr/>
            </p:nvSpPr>
            <p:spPr>
              <a:xfrm>
                <a:off x="299520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66" name="Google Shape;755;p39">
                <a:extLst>
                  <a:ext uri="{FF2B5EF4-FFF2-40B4-BE49-F238E27FC236}">
                    <a16:creationId xmlns:a16="http://schemas.microsoft.com/office/drawing/2014/main" id="{8EDDC5B5-E938-9CAD-C787-75A00D121147}"/>
                  </a:ext>
                </a:extLst>
              </p:cNvPr>
              <p:cNvSpPr/>
              <p:nvPr/>
            </p:nvSpPr>
            <p:spPr>
              <a:xfrm>
                <a:off x="314457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67" name="Google Shape;756;p39">
                <a:extLst>
                  <a:ext uri="{FF2B5EF4-FFF2-40B4-BE49-F238E27FC236}">
                    <a16:creationId xmlns:a16="http://schemas.microsoft.com/office/drawing/2014/main" id="{8242A9CF-5BFC-8143-00BB-51EFD546B069}"/>
                  </a:ext>
                </a:extLst>
              </p:cNvPr>
              <p:cNvSpPr/>
              <p:nvPr/>
            </p:nvSpPr>
            <p:spPr>
              <a:xfrm>
                <a:off x="329395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68" name="Google Shape;757;p39">
                <a:extLst>
                  <a:ext uri="{FF2B5EF4-FFF2-40B4-BE49-F238E27FC236}">
                    <a16:creationId xmlns:a16="http://schemas.microsoft.com/office/drawing/2014/main" id="{D47F1E2A-B0CA-B716-6364-8CC27A0D2AD9}"/>
                  </a:ext>
                </a:extLst>
              </p:cNvPr>
              <p:cNvSpPr/>
              <p:nvPr/>
            </p:nvSpPr>
            <p:spPr>
              <a:xfrm>
                <a:off x="344333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69" name="Google Shape;758;p39">
                <a:extLst>
                  <a:ext uri="{FF2B5EF4-FFF2-40B4-BE49-F238E27FC236}">
                    <a16:creationId xmlns:a16="http://schemas.microsoft.com/office/drawing/2014/main" id="{398FAC53-AA55-ACF0-2C23-EC8707B8B11E}"/>
                  </a:ext>
                </a:extLst>
              </p:cNvPr>
              <p:cNvSpPr/>
              <p:nvPr/>
            </p:nvSpPr>
            <p:spPr>
              <a:xfrm>
                <a:off x="359270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70" name="Google Shape;759;p39">
                <a:extLst>
                  <a:ext uri="{FF2B5EF4-FFF2-40B4-BE49-F238E27FC236}">
                    <a16:creationId xmlns:a16="http://schemas.microsoft.com/office/drawing/2014/main" id="{43CA3B16-5DFF-3E38-2016-74A355AD2421}"/>
                  </a:ext>
                </a:extLst>
              </p:cNvPr>
              <p:cNvSpPr/>
              <p:nvPr/>
            </p:nvSpPr>
            <p:spPr>
              <a:xfrm>
                <a:off x="374208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</p:grpSp>
        <p:grpSp>
          <p:nvGrpSpPr>
            <p:cNvPr id="25" name="Google Shape;760;p39">
              <a:extLst>
                <a:ext uri="{FF2B5EF4-FFF2-40B4-BE49-F238E27FC236}">
                  <a16:creationId xmlns:a16="http://schemas.microsoft.com/office/drawing/2014/main" id="{61FBF003-F4A9-AC62-8506-AF135ACF5069}"/>
                </a:ext>
              </a:extLst>
            </p:cNvPr>
            <p:cNvGrpSpPr/>
            <p:nvPr/>
          </p:nvGrpSpPr>
          <p:grpSpPr>
            <a:xfrm>
              <a:off x="9314662" y="4876830"/>
              <a:ext cx="2585112" cy="45720"/>
              <a:chOff x="1202690" y="1488440"/>
              <a:chExt cx="2585112" cy="45720"/>
            </a:xfrm>
            <a:grpFill/>
          </p:grpSpPr>
          <p:sp>
            <p:nvSpPr>
              <p:cNvPr id="235" name="Google Shape;761;p39">
                <a:extLst>
                  <a:ext uri="{FF2B5EF4-FFF2-40B4-BE49-F238E27FC236}">
                    <a16:creationId xmlns:a16="http://schemas.microsoft.com/office/drawing/2014/main" id="{37D44353-E258-6F45-4268-FC614118E5D2}"/>
                  </a:ext>
                </a:extLst>
              </p:cNvPr>
              <p:cNvSpPr/>
              <p:nvPr/>
            </p:nvSpPr>
            <p:spPr>
              <a:xfrm>
                <a:off x="120269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36" name="Google Shape;762;p39">
                <a:extLst>
                  <a:ext uri="{FF2B5EF4-FFF2-40B4-BE49-F238E27FC236}">
                    <a16:creationId xmlns:a16="http://schemas.microsoft.com/office/drawing/2014/main" id="{B11FF422-3053-9610-AD5F-999AA48C46BF}"/>
                  </a:ext>
                </a:extLst>
              </p:cNvPr>
              <p:cNvSpPr/>
              <p:nvPr/>
            </p:nvSpPr>
            <p:spPr>
              <a:xfrm>
                <a:off x="135206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37" name="Google Shape;763;p39">
                <a:extLst>
                  <a:ext uri="{FF2B5EF4-FFF2-40B4-BE49-F238E27FC236}">
                    <a16:creationId xmlns:a16="http://schemas.microsoft.com/office/drawing/2014/main" id="{67517FD7-B083-D0D3-A568-115A5BC6EBCF}"/>
                  </a:ext>
                </a:extLst>
              </p:cNvPr>
              <p:cNvSpPr/>
              <p:nvPr/>
            </p:nvSpPr>
            <p:spPr>
              <a:xfrm>
                <a:off x="150144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38" name="Google Shape;764;p39">
                <a:extLst>
                  <a:ext uri="{FF2B5EF4-FFF2-40B4-BE49-F238E27FC236}">
                    <a16:creationId xmlns:a16="http://schemas.microsoft.com/office/drawing/2014/main" id="{5B37F179-AB64-B70B-8EA0-541C8EB29A95}"/>
                  </a:ext>
                </a:extLst>
              </p:cNvPr>
              <p:cNvSpPr/>
              <p:nvPr/>
            </p:nvSpPr>
            <p:spPr>
              <a:xfrm>
                <a:off x="165081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39" name="Google Shape;765;p39">
                <a:extLst>
                  <a:ext uri="{FF2B5EF4-FFF2-40B4-BE49-F238E27FC236}">
                    <a16:creationId xmlns:a16="http://schemas.microsoft.com/office/drawing/2014/main" id="{A56FF947-6DD9-A5FF-1D0A-B39C7479D225}"/>
                  </a:ext>
                </a:extLst>
              </p:cNvPr>
              <p:cNvSpPr/>
              <p:nvPr/>
            </p:nvSpPr>
            <p:spPr>
              <a:xfrm>
                <a:off x="180019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40" name="Google Shape;766;p39">
                <a:extLst>
                  <a:ext uri="{FF2B5EF4-FFF2-40B4-BE49-F238E27FC236}">
                    <a16:creationId xmlns:a16="http://schemas.microsoft.com/office/drawing/2014/main" id="{03D4D5D3-851A-0B7A-F403-2E05A49AD292}"/>
                  </a:ext>
                </a:extLst>
              </p:cNvPr>
              <p:cNvSpPr/>
              <p:nvPr/>
            </p:nvSpPr>
            <p:spPr>
              <a:xfrm>
                <a:off x="194957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41" name="Google Shape;767;p39">
                <a:extLst>
                  <a:ext uri="{FF2B5EF4-FFF2-40B4-BE49-F238E27FC236}">
                    <a16:creationId xmlns:a16="http://schemas.microsoft.com/office/drawing/2014/main" id="{0E2AE9A8-DA09-B8EF-81C7-33AE0BDBFA3E}"/>
                  </a:ext>
                </a:extLst>
              </p:cNvPr>
              <p:cNvSpPr/>
              <p:nvPr/>
            </p:nvSpPr>
            <p:spPr>
              <a:xfrm>
                <a:off x="209894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42" name="Google Shape;768;p39">
                <a:extLst>
                  <a:ext uri="{FF2B5EF4-FFF2-40B4-BE49-F238E27FC236}">
                    <a16:creationId xmlns:a16="http://schemas.microsoft.com/office/drawing/2014/main" id="{5951FD91-BABA-0AAB-68B0-39272B200575}"/>
                  </a:ext>
                </a:extLst>
              </p:cNvPr>
              <p:cNvSpPr/>
              <p:nvPr/>
            </p:nvSpPr>
            <p:spPr>
              <a:xfrm>
                <a:off x="224832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43" name="Google Shape;769;p39">
                <a:extLst>
                  <a:ext uri="{FF2B5EF4-FFF2-40B4-BE49-F238E27FC236}">
                    <a16:creationId xmlns:a16="http://schemas.microsoft.com/office/drawing/2014/main" id="{D1237A62-92B4-2467-20DD-99100A1979EF}"/>
                  </a:ext>
                </a:extLst>
              </p:cNvPr>
              <p:cNvSpPr/>
              <p:nvPr/>
            </p:nvSpPr>
            <p:spPr>
              <a:xfrm>
                <a:off x="239769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44" name="Google Shape;770;p39">
                <a:extLst>
                  <a:ext uri="{FF2B5EF4-FFF2-40B4-BE49-F238E27FC236}">
                    <a16:creationId xmlns:a16="http://schemas.microsoft.com/office/drawing/2014/main" id="{2096B0BD-2778-4311-7E36-6618BCB10042}"/>
                  </a:ext>
                </a:extLst>
              </p:cNvPr>
              <p:cNvSpPr/>
              <p:nvPr/>
            </p:nvSpPr>
            <p:spPr>
              <a:xfrm>
                <a:off x="254707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45" name="Google Shape;771;p39">
                <a:extLst>
                  <a:ext uri="{FF2B5EF4-FFF2-40B4-BE49-F238E27FC236}">
                    <a16:creationId xmlns:a16="http://schemas.microsoft.com/office/drawing/2014/main" id="{831421FD-0879-5087-2F2D-C29E20C5C50B}"/>
                  </a:ext>
                </a:extLst>
              </p:cNvPr>
              <p:cNvSpPr/>
              <p:nvPr/>
            </p:nvSpPr>
            <p:spPr>
              <a:xfrm>
                <a:off x="269645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46" name="Google Shape;772;p39">
                <a:extLst>
                  <a:ext uri="{FF2B5EF4-FFF2-40B4-BE49-F238E27FC236}">
                    <a16:creationId xmlns:a16="http://schemas.microsoft.com/office/drawing/2014/main" id="{DC8FDDA8-F38B-FA9B-5C66-5F3870F551F9}"/>
                  </a:ext>
                </a:extLst>
              </p:cNvPr>
              <p:cNvSpPr/>
              <p:nvPr/>
            </p:nvSpPr>
            <p:spPr>
              <a:xfrm>
                <a:off x="284582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47" name="Google Shape;773;p39">
                <a:extLst>
                  <a:ext uri="{FF2B5EF4-FFF2-40B4-BE49-F238E27FC236}">
                    <a16:creationId xmlns:a16="http://schemas.microsoft.com/office/drawing/2014/main" id="{3FB6C024-5925-8641-2E96-E84AFA9AF2BC}"/>
                  </a:ext>
                </a:extLst>
              </p:cNvPr>
              <p:cNvSpPr/>
              <p:nvPr/>
            </p:nvSpPr>
            <p:spPr>
              <a:xfrm>
                <a:off x="299520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48" name="Google Shape;774;p39">
                <a:extLst>
                  <a:ext uri="{FF2B5EF4-FFF2-40B4-BE49-F238E27FC236}">
                    <a16:creationId xmlns:a16="http://schemas.microsoft.com/office/drawing/2014/main" id="{AA89320C-BF43-0EC9-5338-DE10E66BCCFD}"/>
                  </a:ext>
                </a:extLst>
              </p:cNvPr>
              <p:cNvSpPr/>
              <p:nvPr/>
            </p:nvSpPr>
            <p:spPr>
              <a:xfrm>
                <a:off x="314457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49" name="Google Shape;775;p39">
                <a:extLst>
                  <a:ext uri="{FF2B5EF4-FFF2-40B4-BE49-F238E27FC236}">
                    <a16:creationId xmlns:a16="http://schemas.microsoft.com/office/drawing/2014/main" id="{BB6C23DC-4A35-F5D4-028D-B9458F565A89}"/>
                  </a:ext>
                </a:extLst>
              </p:cNvPr>
              <p:cNvSpPr/>
              <p:nvPr/>
            </p:nvSpPr>
            <p:spPr>
              <a:xfrm>
                <a:off x="329395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50" name="Google Shape;776;p39">
                <a:extLst>
                  <a:ext uri="{FF2B5EF4-FFF2-40B4-BE49-F238E27FC236}">
                    <a16:creationId xmlns:a16="http://schemas.microsoft.com/office/drawing/2014/main" id="{0E63CFC1-91A8-B8FE-447F-A0A6CF81CE4C}"/>
                  </a:ext>
                </a:extLst>
              </p:cNvPr>
              <p:cNvSpPr/>
              <p:nvPr/>
            </p:nvSpPr>
            <p:spPr>
              <a:xfrm>
                <a:off x="344333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51" name="Google Shape;777;p39">
                <a:extLst>
                  <a:ext uri="{FF2B5EF4-FFF2-40B4-BE49-F238E27FC236}">
                    <a16:creationId xmlns:a16="http://schemas.microsoft.com/office/drawing/2014/main" id="{22582982-D978-18AE-6AE2-CED97AA7F004}"/>
                  </a:ext>
                </a:extLst>
              </p:cNvPr>
              <p:cNvSpPr/>
              <p:nvPr/>
            </p:nvSpPr>
            <p:spPr>
              <a:xfrm>
                <a:off x="359270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52" name="Google Shape;778;p39">
                <a:extLst>
                  <a:ext uri="{FF2B5EF4-FFF2-40B4-BE49-F238E27FC236}">
                    <a16:creationId xmlns:a16="http://schemas.microsoft.com/office/drawing/2014/main" id="{33485568-EDE4-D2AA-B27F-8C9B775A5AE8}"/>
                  </a:ext>
                </a:extLst>
              </p:cNvPr>
              <p:cNvSpPr/>
              <p:nvPr/>
            </p:nvSpPr>
            <p:spPr>
              <a:xfrm>
                <a:off x="374208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</p:grpSp>
        <p:grpSp>
          <p:nvGrpSpPr>
            <p:cNvPr id="26" name="Google Shape;779;p39">
              <a:extLst>
                <a:ext uri="{FF2B5EF4-FFF2-40B4-BE49-F238E27FC236}">
                  <a16:creationId xmlns:a16="http://schemas.microsoft.com/office/drawing/2014/main" id="{97D6122F-5716-51E8-4ECE-FA744E84F33C}"/>
                </a:ext>
              </a:extLst>
            </p:cNvPr>
            <p:cNvGrpSpPr/>
            <p:nvPr/>
          </p:nvGrpSpPr>
          <p:grpSpPr>
            <a:xfrm>
              <a:off x="9314662" y="5038755"/>
              <a:ext cx="2585112" cy="45720"/>
              <a:chOff x="1202690" y="1488440"/>
              <a:chExt cx="2585112" cy="45720"/>
            </a:xfrm>
            <a:grpFill/>
          </p:grpSpPr>
          <p:sp>
            <p:nvSpPr>
              <p:cNvPr id="217" name="Google Shape;780;p39">
                <a:extLst>
                  <a:ext uri="{FF2B5EF4-FFF2-40B4-BE49-F238E27FC236}">
                    <a16:creationId xmlns:a16="http://schemas.microsoft.com/office/drawing/2014/main" id="{6308BCA2-258A-51DE-1C5F-0997B90DD8C1}"/>
                  </a:ext>
                </a:extLst>
              </p:cNvPr>
              <p:cNvSpPr/>
              <p:nvPr/>
            </p:nvSpPr>
            <p:spPr>
              <a:xfrm>
                <a:off x="120269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18" name="Google Shape;781;p39">
                <a:extLst>
                  <a:ext uri="{FF2B5EF4-FFF2-40B4-BE49-F238E27FC236}">
                    <a16:creationId xmlns:a16="http://schemas.microsoft.com/office/drawing/2014/main" id="{4ACE8FEA-2A2F-930D-9857-A76DDA53E864}"/>
                  </a:ext>
                </a:extLst>
              </p:cNvPr>
              <p:cNvSpPr/>
              <p:nvPr/>
            </p:nvSpPr>
            <p:spPr>
              <a:xfrm>
                <a:off x="135206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19" name="Google Shape;782;p39">
                <a:extLst>
                  <a:ext uri="{FF2B5EF4-FFF2-40B4-BE49-F238E27FC236}">
                    <a16:creationId xmlns:a16="http://schemas.microsoft.com/office/drawing/2014/main" id="{145DA69D-2CB4-365B-3812-C2D4813A0957}"/>
                  </a:ext>
                </a:extLst>
              </p:cNvPr>
              <p:cNvSpPr/>
              <p:nvPr/>
            </p:nvSpPr>
            <p:spPr>
              <a:xfrm>
                <a:off x="150144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20" name="Google Shape;783;p39">
                <a:extLst>
                  <a:ext uri="{FF2B5EF4-FFF2-40B4-BE49-F238E27FC236}">
                    <a16:creationId xmlns:a16="http://schemas.microsoft.com/office/drawing/2014/main" id="{D03C9B55-9765-51EC-6DA9-7F70019A22C5}"/>
                  </a:ext>
                </a:extLst>
              </p:cNvPr>
              <p:cNvSpPr/>
              <p:nvPr/>
            </p:nvSpPr>
            <p:spPr>
              <a:xfrm>
                <a:off x="165081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21" name="Google Shape;784;p39">
                <a:extLst>
                  <a:ext uri="{FF2B5EF4-FFF2-40B4-BE49-F238E27FC236}">
                    <a16:creationId xmlns:a16="http://schemas.microsoft.com/office/drawing/2014/main" id="{D87D1EFC-DBDC-74E3-F7D0-F36C4D62E3DD}"/>
                  </a:ext>
                </a:extLst>
              </p:cNvPr>
              <p:cNvSpPr/>
              <p:nvPr/>
            </p:nvSpPr>
            <p:spPr>
              <a:xfrm>
                <a:off x="180019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22" name="Google Shape;785;p39">
                <a:extLst>
                  <a:ext uri="{FF2B5EF4-FFF2-40B4-BE49-F238E27FC236}">
                    <a16:creationId xmlns:a16="http://schemas.microsoft.com/office/drawing/2014/main" id="{73CD0729-E0C2-79FC-BE0A-CF01554EA742}"/>
                  </a:ext>
                </a:extLst>
              </p:cNvPr>
              <p:cNvSpPr/>
              <p:nvPr/>
            </p:nvSpPr>
            <p:spPr>
              <a:xfrm>
                <a:off x="194957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23" name="Google Shape;786;p39">
                <a:extLst>
                  <a:ext uri="{FF2B5EF4-FFF2-40B4-BE49-F238E27FC236}">
                    <a16:creationId xmlns:a16="http://schemas.microsoft.com/office/drawing/2014/main" id="{E1BABA4C-387C-08BE-7035-8F06CB17DB77}"/>
                  </a:ext>
                </a:extLst>
              </p:cNvPr>
              <p:cNvSpPr/>
              <p:nvPr/>
            </p:nvSpPr>
            <p:spPr>
              <a:xfrm>
                <a:off x="209894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24" name="Google Shape;787;p39">
                <a:extLst>
                  <a:ext uri="{FF2B5EF4-FFF2-40B4-BE49-F238E27FC236}">
                    <a16:creationId xmlns:a16="http://schemas.microsoft.com/office/drawing/2014/main" id="{AD58C50C-8509-09FB-AE2C-818C963F10E7}"/>
                  </a:ext>
                </a:extLst>
              </p:cNvPr>
              <p:cNvSpPr/>
              <p:nvPr/>
            </p:nvSpPr>
            <p:spPr>
              <a:xfrm>
                <a:off x="224832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25" name="Google Shape;788;p39">
                <a:extLst>
                  <a:ext uri="{FF2B5EF4-FFF2-40B4-BE49-F238E27FC236}">
                    <a16:creationId xmlns:a16="http://schemas.microsoft.com/office/drawing/2014/main" id="{022411AE-52CF-8E37-1A3A-93264900D733}"/>
                  </a:ext>
                </a:extLst>
              </p:cNvPr>
              <p:cNvSpPr/>
              <p:nvPr/>
            </p:nvSpPr>
            <p:spPr>
              <a:xfrm>
                <a:off x="239769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26" name="Google Shape;789;p39">
                <a:extLst>
                  <a:ext uri="{FF2B5EF4-FFF2-40B4-BE49-F238E27FC236}">
                    <a16:creationId xmlns:a16="http://schemas.microsoft.com/office/drawing/2014/main" id="{5FBA0586-A392-8513-73B0-78E1E8A411CB}"/>
                  </a:ext>
                </a:extLst>
              </p:cNvPr>
              <p:cNvSpPr/>
              <p:nvPr/>
            </p:nvSpPr>
            <p:spPr>
              <a:xfrm>
                <a:off x="254707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27" name="Google Shape;790;p39">
                <a:extLst>
                  <a:ext uri="{FF2B5EF4-FFF2-40B4-BE49-F238E27FC236}">
                    <a16:creationId xmlns:a16="http://schemas.microsoft.com/office/drawing/2014/main" id="{FDA5851C-F0E9-F4D0-954E-59E58EE58E8D}"/>
                  </a:ext>
                </a:extLst>
              </p:cNvPr>
              <p:cNvSpPr/>
              <p:nvPr/>
            </p:nvSpPr>
            <p:spPr>
              <a:xfrm>
                <a:off x="269645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28" name="Google Shape;791;p39">
                <a:extLst>
                  <a:ext uri="{FF2B5EF4-FFF2-40B4-BE49-F238E27FC236}">
                    <a16:creationId xmlns:a16="http://schemas.microsoft.com/office/drawing/2014/main" id="{D2879F24-435A-7404-7864-CB90CE363293}"/>
                  </a:ext>
                </a:extLst>
              </p:cNvPr>
              <p:cNvSpPr/>
              <p:nvPr/>
            </p:nvSpPr>
            <p:spPr>
              <a:xfrm>
                <a:off x="284582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29" name="Google Shape;792;p39">
                <a:extLst>
                  <a:ext uri="{FF2B5EF4-FFF2-40B4-BE49-F238E27FC236}">
                    <a16:creationId xmlns:a16="http://schemas.microsoft.com/office/drawing/2014/main" id="{200B2ADB-77F1-5B94-1A42-7D32853ED521}"/>
                  </a:ext>
                </a:extLst>
              </p:cNvPr>
              <p:cNvSpPr/>
              <p:nvPr/>
            </p:nvSpPr>
            <p:spPr>
              <a:xfrm>
                <a:off x="299520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30" name="Google Shape;793;p39">
                <a:extLst>
                  <a:ext uri="{FF2B5EF4-FFF2-40B4-BE49-F238E27FC236}">
                    <a16:creationId xmlns:a16="http://schemas.microsoft.com/office/drawing/2014/main" id="{6F5852F8-6BA6-FAD8-C27E-8437225C98CF}"/>
                  </a:ext>
                </a:extLst>
              </p:cNvPr>
              <p:cNvSpPr/>
              <p:nvPr/>
            </p:nvSpPr>
            <p:spPr>
              <a:xfrm>
                <a:off x="314457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31" name="Google Shape;794;p39">
                <a:extLst>
                  <a:ext uri="{FF2B5EF4-FFF2-40B4-BE49-F238E27FC236}">
                    <a16:creationId xmlns:a16="http://schemas.microsoft.com/office/drawing/2014/main" id="{3F186E17-248A-54AF-A043-D9AE78978172}"/>
                  </a:ext>
                </a:extLst>
              </p:cNvPr>
              <p:cNvSpPr/>
              <p:nvPr/>
            </p:nvSpPr>
            <p:spPr>
              <a:xfrm>
                <a:off x="329395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32" name="Google Shape;795;p39">
                <a:extLst>
                  <a:ext uri="{FF2B5EF4-FFF2-40B4-BE49-F238E27FC236}">
                    <a16:creationId xmlns:a16="http://schemas.microsoft.com/office/drawing/2014/main" id="{D360E21D-5C42-33A8-8E25-89C8C493C116}"/>
                  </a:ext>
                </a:extLst>
              </p:cNvPr>
              <p:cNvSpPr/>
              <p:nvPr/>
            </p:nvSpPr>
            <p:spPr>
              <a:xfrm>
                <a:off x="344333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33" name="Google Shape;796;p39">
                <a:extLst>
                  <a:ext uri="{FF2B5EF4-FFF2-40B4-BE49-F238E27FC236}">
                    <a16:creationId xmlns:a16="http://schemas.microsoft.com/office/drawing/2014/main" id="{95F2982E-2FF2-16BE-DE4C-5C059E8EC086}"/>
                  </a:ext>
                </a:extLst>
              </p:cNvPr>
              <p:cNvSpPr/>
              <p:nvPr/>
            </p:nvSpPr>
            <p:spPr>
              <a:xfrm>
                <a:off x="359270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34" name="Google Shape;797;p39">
                <a:extLst>
                  <a:ext uri="{FF2B5EF4-FFF2-40B4-BE49-F238E27FC236}">
                    <a16:creationId xmlns:a16="http://schemas.microsoft.com/office/drawing/2014/main" id="{B4D4B119-220D-34A2-A067-38628F918741}"/>
                  </a:ext>
                </a:extLst>
              </p:cNvPr>
              <p:cNvSpPr/>
              <p:nvPr/>
            </p:nvSpPr>
            <p:spPr>
              <a:xfrm>
                <a:off x="374208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</p:grpSp>
        <p:grpSp>
          <p:nvGrpSpPr>
            <p:cNvPr id="27" name="Google Shape;798;p39">
              <a:extLst>
                <a:ext uri="{FF2B5EF4-FFF2-40B4-BE49-F238E27FC236}">
                  <a16:creationId xmlns:a16="http://schemas.microsoft.com/office/drawing/2014/main" id="{A5ABEAE0-07F1-DA71-4630-16F3CFD91F5E}"/>
                </a:ext>
              </a:extLst>
            </p:cNvPr>
            <p:cNvGrpSpPr/>
            <p:nvPr/>
          </p:nvGrpSpPr>
          <p:grpSpPr>
            <a:xfrm>
              <a:off x="9314662" y="5191155"/>
              <a:ext cx="2585112" cy="45720"/>
              <a:chOff x="1202690" y="1488440"/>
              <a:chExt cx="2585112" cy="45720"/>
            </a:xfrm>
            <a:grpFill/>
          </p:grpSpPr>
          <p:sp>
            <p:nvSpPr>
              <p:cNvPr id="199" name="Google Shape;799;p39">
                <a:extLst>
                  <a:ext uri="{FF2B5EF4-FFF2-40B4-BE49-F238E27FC236}">
                    <a16:creationId xmlns:a16="http://schemas.microsoft.com/office/drawing/2014/main" id="{634E7E91-6EE0-1317-2D52-7EE85EACE6A5}"/>
                  </a:ext>
                </a:extLst>
              </p:cNvPr>
              <p:cNvSpPr/>
              <p:nvPr/>
            </p:nvSpPr>
            <p:spPr>
              <a:xfrm>
                <a:off x="120269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00" name="Google Shape;800;p39">
                <a:extLst>
                  <a:ext uri="{FF2B5EF4-FFF2-40B4-BE49-F238E27FC236}">
                    <a16:creationId xmlns:a16="http://schemas.microsoft.com/office/drawing/2014/main" id="{ACD631A3-D5B5-ECE3-243A-D68EAEFCD992}"/>
                  </a:ext>
                </a:extLst>
              </p:cNvPr>
              <p:cNvSpPr/>
              <p:nvPr/>
            </p:nvSpPr>
            <p:spPr>
              <a:xfrm>
                <a:off x="135206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01" name="Google Shape;801;p39">
                <a:extLst>
                  <a:ext uri="{FF2B5EF4-FFF2-40B4-BE49-F238E27FC236}">
                    <a16:creationId xmlns:a16="http://schemas.microsoft.com/office/drawing/2014/main" id="{33B69B80-35A4-3C8C-832F-E29F55ABCB6B}"/>
                  </a:ext>
                </a:extLst>
              </p:cNvPr>
              <p:cNvSpPr/>
              <p:nvPr/>
            </p:nvSpPr>
            <p:spPr>
              <a:xfrm>
                <a:off x="150144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02" name="Google Shape;802;p39">
                <a:extLst>
                  <a:ext uri="{FF2B5EF4-FFF2-40B4-BE49-F238E27FC236}">
                    <a16:creationId xmlns:a16="http://schemas.microsoft.com/office/drawing/2014/main" id="{B9FF8A53-B133-178B-34D6-E5611F664B81}"/>
                  </a:ext>
                </a:extLst>
              </p:cNvPr>
              <p:cNvSpPr/>
              <p:nvPr/>
            </p:nvSpPr>
            <p:spPr>
              <a:xfrm>
                <a:off x="165081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03" name="Google Shape;803;p39">
                <a:extLst>
                  <a:ext uri="{FF2B5EF4-FFF2-40B4-BE49-F238E27FC236}">
                    <a16:creationId xmlns:a16="http://schemas.microsoft.com/office/drawing/2014/main" id="{B747554B-66DB-AB6A-F303-9BA93B072419}"/>
                  </a:ext>
                </a:extLst>
              </p:cNvPr>
              <p:cNvSpPr/>
              <p:nvPr/>
            </p:nvSpPr>
            <p:spPr>
              <a:xfrm>
                <a:off x="180019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04" name="Google Shape;804;p39">
                <a:extLst>
                  <a:ext uri="{FF2B5EF4-FFF2-40B4-BE49-F238E27FC236}">
                    <a16:creationId xmlns:a16="http://schemas.microsoft.com/office/drawing/2014/main" id="{792FB114-5E5A-330D-DAC5-7AC923B0DB99}"/>
                  </a:ext>
                </a:extLst>
              </p:cNvPr>
              <p:cNvSpPr/>
              <p:nvPr/>
            </p:nvSpPr>
            <p:spPr>
              <a:xfrm>
                <a:off x="194957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05" name="Google Shape;805;p39">
                <a:extLst>
                  <a:ext uri="{FF2B5EF4-FFF2-40B4-BE49-F238E27FC236}">
                    <a16:creationId xmlns:a16="http://schemas.microsoft.com/office/drawing/2014/main" id="{5422F682-44B7-6A5F-C668-ABC1D324E92E}"/>
                  </a:ext>
                </a:extLst>
              </p:cNvPr>
              <p:cNvSpPr/>
              <p:nvPr/>
            </p:nvSpPr>
            <p:spPr>
              <a:xfrm>
                <a:off x="209894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06" name="Google Shape;806;p39">
                <a:extLst>
                  <a:ext uri="{FF2B5EF4-FFF2-40B4-BE49-F238E27FC236}">
                    <a16:creationId xmlns:a16="http://schemas.microsoft.com/office/drawing/2014/main" id="{0B59A2DD-5295-0796-3980-790724D98304}"/>
                  </a:ext>
                </a:extLst>
              </p:cNvPr>
              <p:cNvSpPr/>
              <p:nvPr/>
            </p:nvSpPr>
            <p:spPr>
              <a:xfrm>
                <a:off x="224832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07" name="Google Shape;807;p39">
                <a:extLst>
                  <a:ext uri="{FF2B5EF4-FFF2-40B4-BE49-F238E27FC236}">
                    <a16:creationId xmlns:a16="http://schemas.microsoft.com/office/drawing/2014/main" id="{3A0F8539-4E80-B59D-346A-1247E2D64CC1}"/>
                  </a:ext>
                </a:extLst>
              </p:cNvPr>
              <p:cNvSpPr/>
              <p:nvPr/>
            </p:nvSpPr>
            <p:spPr>
              <a:xfrm>
                <a:off x="239769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08" name="Google Shape;808;p39">
                <a:extLst>
                  <a:ext uri="{FF2B5EF4-FFF2-40B4-BE49-F238E27FC236}">
                    <a16:creationId xmlns:a16="http://schemas.microsoft.com/office/drawing/2014/main" id="{E3DCA767-E306-407F-B9A1-0E00088A32B9}"/>
                  </a:ext>
                </a:extLst>
              </p:cNvPr>
              <p:cNvSpPr/>
              <p:nvPr/>
            </p:nvSpPr>
            <p:spPr>
              <a:xfrm>
                <a:off x="254707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09" name="Google Shape;809;p39">
                <a:extLst>
                  <a:ext uri="{FF2B5EF4-FFF2-40B4-BE49-F238E27FC236}">
                    <a16:creationId xmlns:a16="http://schemas.microsoft.com/office/drawing/2014/main" id="{E68E8ACB-6972-7D48-11A5-544FAA1C798E}"/>
                  </a:ext>
                </a:extLst>
              </p:cNvPr>
              <p:cNvSpPr/>
              <p:nvPr/>
            </p:nvSpPr>
            <p:spPr>
              <a:xfrm>
                <a:off x="269645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10" name="Google Shape;810;p39">
                <a:extLst>
                  <a:ext uri="{FF2B5EF4-FFF2-40B4-BE49-F238E27FC236}">
                    <a16:creationId xmlns:a16="http://schemas.microsoft.com/office/drawing/2014/main" id="{7DBB6870-757B-5F78-A352-EC81DE85F9E1}"/>
                  </a:ext>
                </a:extLst>
              </p:cNvPr>
              <p:cNvSpPr/>
              <p:nvPr/>
            </p:nvSpPr>
            <p:spPr>
              <a:xfrm>
                <a:off x="284582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11" name="Google Shape;811;p39">
                <a:extLst>
                  <a:ext uri="{FF2B5EF4-FFF2-40B4-BE49-F238E27FC236}">
                    <a16:creationId xmlns:a16="http://schemas.microsoft.com/office/drawing/2014/main" id="{62986205-85F6-BB92-22EF-9DD6C582E0B8}"/>
                  </a:ext>
                </a:extLst>
              </p:cNvPr>
              <p:cNvSpPr/>
              <p:nvPr/>
            </p:nvSpPr>
            <p:spPr>
              <a:xfrm>
                <a:off x="299520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12" name="Google Shape;812;p39">
                <a:extLst>
                  <a:ext uri="{FF2B5EF4-FFF2-40B4-BE49-F238E27FC236}">
                    <a16:creationId xmlns:a16="http://schemas.microsoft.com/office/drawing/2014/main" id="{CB15E973-CC53-617E-4E80-7836A89DD656}"/>
                  </a:ext>
                </a:extLst>
              </p:cNvPr>
              <p:cNvSpPr/>
              <p:nvPr/>
            </p:nvSpPr>
            <p:spPr>
              <a:xfrm>
                <a:off x="314457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13" name="Google Shape;813;p39">
                <a:extLst>
                  <a:ext uri="{FF2B5EF4-FFF2-40B4-BE49-F238E27FC236}">
                    <a16:creationId xmlns:a16="http://schemas.microsoft.com/office/drawing/2014/main" id="{62F18814-972C-8F5B-314C-9ABA4448C2CC}"/>
                  </a:ext>
                </a:extLst>
              </p:cNvPr>
              <p:cNvSpPr/>
              <p:nvPr/>
            </p:nvSpPr>
            <p:spPr>
              <a:xfrm>
                <a:off x="329395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14" name="Google Shape;814;p39">
                <a:extLst>
                  <a:ext uri="{FF2B5EF4-FFF2-40B4-BE49-F238E27FC236}">
                    <a16:creationId xmlns:a16="http://schemas.microsoft.com/office/drawing/2014/main" id="{64FFD291-4D53-489D-E798-179C11B86458}"/>
                  </a:ext>
                </a:extLst>
              </p:cNvPr>
              <p:cNvSpPr/>
              <p:nvPr/>
            </p:nvSpPr>
            <p:spPr>
              <a:xfrm>
                <a:off x="344333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15" name="Google Shape;815;p39">
                <a:extLst>
                  <a:ext uri="{FF2B5EF4-FFF2-40B4-BE49-F238E27FC236}">
                    <a16:creationId xmlns:a16="http://schemas.microsoft.com/office/drawing/2014/main" id="{CF80D879-9E12-A0F6-2832-06259EBFC49F}"/>
                  </a:ext>
                </a:extLst>
              </p:cNvPr>
              <p:cNvSpPr/>
              <p:nvPr/>
            </p:nvSpPr>
            <p:spPr>
              <a:xfrm>
                <a:off x="359270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16" name="Google Shape;816;p39">
                <a:extLst>
                  <a:ext uri="{FF2B5EF4-FFF2-40B4-BE49-F238E27FC236}">
                    <a16:creationId xmlns:a16="http://schemas.microsoft.com/office/drawing/2014/main" id="{8215872D-281B-A45D-6345-9C6BE6D71E28}"/>
                  </a:ext>
                </a:extLst>
              </p:cNvPr>
              <p:cNvSpPr/>
              <p:nvPr/>
            </p:nvSpPr>
            <p:spPr>
              <a:xfrm>
                <a:off x="374208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</p:grpSp>
        <p:grpSp>
          <p:nvGrpSpPr>
            <p:cNvPr id="28" name="Google Shape;817;p39">
              <a:extLst>
                <a:ext uri="{FF2B5EF4-FFF2-40B4-BE49-F238E27FC236}">
                  <a16:creationId xmlns:a16="http://schemas.microsoft.com/office/drawing/2014/main" id="{354AA97A-AD94-92A7-292A-CB40AF7023A3}"/>
                </a:ext>
              </a:extLst>
            </p:cNvPr>
            <p:cNvGrpSpPr/>
            <p:nvPr/>
          </p:nvGrpSpPr>
          <p:grpSpPr>
            <a:xfrm>
              <a:off x="9314662" y="5343555"/>
              <a:ext cx="2585112" cy="45720"/>
              <a:chOff x="1202690" y="1488440"/>
              <a:chExt cx="2585112" cy="45720"/>
            </a:xfrm>
            <a:grpFill/>
          </p:grpSpPr>
          <p:sp>
            <p:nvSpPr>
              <p:cNvPr id="181" name="Google Shape;818;p39">
                <a:extLst>
                  <a:ext uri="{FF2B5EF4-FFF2-40B4-BE49-F238E27FC236}">
                    <a16:creationId xmlns:a16="http://schemas.microsoft.com/office/drawing/2014/main" id="{4A67ABF2-3D01-AD10-6811-CFD574F8D6BB}"/>
                  </a:ext>
                </a:extLst>
              </p:cNvPr>
              <p:cNvSpPr/>
              <p:nvPr/>
            </p:nvSpPr>
            <p:spPr>
              <a:xfrm>
                <a:off x="120269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82" name="Google Shape;819;p39">
                <a:extLst>
                  <a:ext uri="{FF2B5EF4-FFF2-40B4-BE49-F238E27FC236}">
                    <a16:creationId xmlns:a16="http://schemas.microsoft.com/office/drawing/2014/main" id="{77F8C5F5-28A7-3083-7422-9C486A6FD208}"/>
                  </a:ext>
                </a:extLst>
              </p:cNvPr>
              <p:cNvSpPr/>
              <p:nvPr/>
            </p:nvSpPr>
            <p:spPr>
              <a:xfrm>
                <a:off x="135206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83" name="Google Shape;820;p39">
                <a:extLst>
                  <a:ext uri="{FF2B5EF4-FFF2-40B4-BE49-F238E27FC236}">
                    <a16:creationId xmlns:a16="http://schemas.microsoft.com/office/drawing/2014/main" id="{7BE7CA3C-AE74-1311-0778-E890709A9FE5}"/>
                  </a:ext>
                </a:extLst>
              </p:cNvPr>
              <p:cNvSpPr/>
              <p:nvPr/>
            </p:nvSpPr>
            <p:spPr>
              <a:xfrm>
                <a:off x="150144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84" name="Google Shape;821;p39">
                <a:extLst>
                  <a:ext uri="{FF2B5EF4-FFF2-40B4-BE49-F238E27FC236}">
                    <a16:creationId xmlns:a16="http://schemas.microsoft.com/office/drawing/2014/main" id="{E542F174-67F0-9090-68D6-9495C191B1FA}"/>
                  </a:ext>
                </a:extLst>
              </p:cNvPr>
              <p:cNvSpPr/>
              <p:nvPr/>
            </p:nvSpPr>
            <p:spPr>
              <a:xfrm>
                <a:off x="165081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85" name="Google Shape;822;p39">
                <a:extLst>
                  <a:ext uri="{FF2B5EF4-FFF2-40B4-BE49-F238E27FC236}">
                    <a16:creationId xmlns:a16="http://schemas.microsoft.com/office/drawing/2014/main" id="{5C7083DB-93B9-C381-4F6D-198B2EA96DE9}"/>
                  </a:ext>
                </a:extLst>
              </p:cNvPr>
              <p:cNvSpPr/>
              <p:nvPr/>
            </p:nvSpPr>
            <p:spPr>
              <a:xfrm>
                <a:off x="180019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86" name="Google Shape;823;p39">
                <a:extLst>
                  <a:ext uri="{FF2B5EF4-FFF2-40B4-BE49-F238E27FC236}">
                    <a16:creationId xmlns:a16="http://schemas.microsoft.com/office/drawing/2014/main" id="{D0A5E58B-B4D2-47F7-0376-45BA748EFE5F}"/>
                  </a:ext>
                </a:extLst>
              </p:cNvPr>
              <p:cNvSpPr/>
              <p:nvPr/>
            </p:nvSpPr>
            <p:spPr>
              <a:xfrm>
                <a:off x="194957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87" name="Google Shape;824;p39">
                <a:extLst>
                  <a:ext uri="{FF2B5EF4-FFF2-40B4-BE49-F238E27FC236}">
                    <a16:creationId xmlns:a16="http://schemas.microsoft.com/office/drawing/2014/main" id="{85AFB694-B645-D914-0022-374BCF748EB8}"/>
                  </a:ext>
                </a:extLst>
              </p:cNvPr>
              <p:cNvSpPr/>
              <p:nvPr/>
            </p:nvSpPr>
            <p:spPr>
              <a:xfrm>
                <a:off x="209894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88" name="Google Shape;825;p39">
                <a:extLst>
                  <a:ext uri="{FF2B5EF4-FFF2-40B4-BE49-F238E27FC236}">
                    <a16:creationId xmlns:a16="http://schemas.microsoft.com/office/drawing/2014/main" id="{C7EC3293-474E-4C91-D211-1451EDAC6C42}"/>
                  </a:ext>
                </a:extLst>
              </p:cNvPr>
              <p:cNvSpPr/>
              <p:nvPr/>
            </p:nvSpPr>
            <p:spPr>
              <a:xfrm>
                <a:off x="224832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89" name="Google Shape;826;p39">
                <a:extLst>
                  <a:ext uri="{FF2B5EF4-FFF2-40B4-BE49-F238E27FC236}">
                    <a16:creationId xmlns:a16="http://schemas.microsoft.com/office/drawing/2014/main" id="{D533F0ED-97DC-1B28-3F3D-CE63053B406C}"/>
                  </a:ext>
                </a:extLst>
              </p:cNvPr>
              <p:cNvSpPr/>
              <p:nvPr/>
            </p:nvSpPr>
            <p:spPr>
              <a:xfrm>
                <a:off x="239769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90" name="Google Shape;827;p39">
                <a:extLst>
                  <a:ext uri="{FF2B5EF4-FFF2-40B4-BE49-F238E27FC236}">
                    <a16:creationId xmlns:a16="http://schemas.microsoft.com/office/drawing/2014/main" id="{0EA44778-59C4-0ED5-37FA-4E3A03F769AC}"/>
                  </a:ext>
                </a:extLst>
              </p:cNvPr>
              <p:cNvSpPr/>
              <p:nvPr/>
            </p:nvSpPr>
            <p:spPr>
              <a:xfrm>
                <a:off x="254707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91" name="Google Shape;828;p39">
                <a:extLst>
                  <a:ext uri="{FF2B5EF4-FFF2-40B4-BE49-F238E27FC236}">
                    <a16:creationId xmlns:a16="http://schemas.microsoft.com/office/drawing/2014/main" id="{5F246353-2559-D926-4DDB-1BBE5FF96DDC}"/>
                  </a:ext>
                </a:extLst>
              </p:cNvPr>
              <p:cNvSpPr/>
              <p:nvPr/>
            </p:nvSpPr>
            <p:spPr>
              <a:xfrm>
                <a:off x="269645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92" name="Google Shape;829;p39">
                <a:extLst>
                  <a:ext uri="{FF2B5EF4-FFF2-40B4-BE49-F238E27FC236}">
                    <a16:creationId xmlns:a16="http://schemas.microsoft.com/office/drawing/2014/main" id="{3D525353-A52F-D9D9-45EF-04DE7C6C8EBD}"/>
                  </a:ext>
                </a:extLst>
              </p:cNvPr>
              <p:cNvSpPr/>
              <p:nvPr/>
            </p:nvSpPr>
            <p:spPr>
              <a:xfrm>
                <a:off x="284582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93" name="Google Shape;830;p39">
                <a:extLst>
                  <a:ext uri="{FF2B5EF4-FFF2-40B4-BE49-F238E27FC236}">
                    <a16:creationId xmlns:a16="http://schemas.microsoft.com/office/drawing/2014/main" id="{B1DD0AF7-BBD0-8AB4-14E0-A383FDDFB130}"/>
                  </a:ext>
                </a:extLst>
              </p:cNvPr>
              <p:cNvSpPr/>
              <p:nvPr/>
            </p:nvSpPr>
            <p:spPr>
              <a:xfrm>
                <a:off x="299520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94" name="Google Shape;831;p39">
                <a:extLst>
                  <a:ext uri="{FF2B5EF4-FFF2-40B4-BE49-F238E27FC236}">
                    <a16:creationId xmlns:a16="http://schemas.microsoft.com/office/drawing/2014/main" id="{B71CB5B6-A5DE-3093-59AA-4FABF6BFA4C9}"/>
                  </a:ext>
                </a:extLst>
              </p:cNvPr>
              <p:cNvSpPr/>
              <p:nvPr/>
            </p:nvSpPr>
            <p:spPr>
              <a:xfrm>
                <a:off x="314457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95" name="Google Shape;832;p39">
                <a:extLst>
                  <a:ext uri="{FF2B5EF4-FFF2-40B4-BE49-F238E27FC236}">
                    <a16:creationId xmlns:a16="http://schemas.microsoft.com/office/drawing/2014/main" id="{00B233FA-E0E4-96D3-B95F-5B15597E403B}"/>
                  </a:ext>
                </a:extLst>
              </p:cNvPr>
              <p:cNvSpPr/>
              <p:nvPr/>
            </p:nvSpPr>
            <p:spPr>
              <a:xfrm>
                <a:off x="329395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96" name="Google Shape;833;p39">
                <a:extLst>
                  <a:ext uri="{FF2B5EF4-FFF2-40B4-BE49-F238E27FC236}">
                    <a16:creationId xmlns:a16="http://schemas.microsoft.com/office/drawing/2014/main" id="{3D92218E-62D9-B785-6501-340ECAAD4DAF}"/>
                  </a:ext>
                </a:extLst>
              </p:cNvPr>
              <p:cNvSpPr/>
              <p:nvPr/>
            </p:nvSpPr>
            <p:spPr>
              <a:xfrm>
                <a:off x="344333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97" name="Google Shape;834;p39">
                <a:extLst>
                  <a:ext uri="{FF2B5EF4-FFF2-40B4-BE49-F238E27FC236}">
                    <a16:creationId xmlns:a16="http://schemas.microsoft.com/office/drawing/2014/main" id="{47CBFBD3-2054-3210-88EF-59127181E1A3}"/>
                  </a:ext>
                </a:extLst>
              </p:cNvPr>
              <p:cNvSpPr/>
              <p:nvPr/>
            </p:nvSpPr>
            <p:spPr>
              <a:xfrm>
                <a:off x="359270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98" name="Google Shape;835;p39">
                <a:extLst>
                  <a:ext uri="{FF2B5EF4-FFF2-40B4-BE49-F238E27FC236}">
                    <a16:creationId xmlns:a16="http://schemas.microsoft.com/office/drawing/2014/main" id="{4CAF33A5-59BF-EAB9-6D42-8155B95BE421}"/>
                  </a:ext>
                </a:extLst>
              </p:cNvPr>
              <p:cNvSpPr/>
              <p:nvPr/>
            </p:nvSpPr>
            <p:spPr>
              <a:xfrm>
                <a:off x="374208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</p:grpSp>
        <p:grpSp>
          <p:nvGrpSpPr>
            <p:cNvPr id="29" name="Google Shape;836;p39">
              <a:extLst>
                <a:ext uri="{FF2B5EF4-FFF2-40B4-BE49-F238E27FC236}">
                  <a16:creationId xmlns:a16="http://schemas.microsoft.com/office/drawing/2014/main" id="{B12ABF4E-E6ED-BC38-6026-A315DDCF67A6}"/>
                </a:ext>
              </a:extLst>
            </p:cNvPr>
            <p:cNvGrpSpPr/>
            <p:nvPr/>
          </p:nvGrpSpPr>
          <p:grpSpPr>
            <a:xfrm>
              <a:off x="9314662" y="5495955"/>
              <a:ext cx="2585112" cy="45720"/>
              <a:chOff x="1202690" y="1488440"/>
              <a:chExt cx="2585112" cy="45720"/>
            </a:xfrm>
            <a:grpFill/>
          </p:grpSpPr>
          <p:sp>
            <p:nvSpPr>
              <p:cNvPr id="163" name="Google Shape;837;p39">
                <a:extLst>
                  <a:ext uri="{FF2B5EF4-FFF2-40B4-BE49-F238E27FC236}">
                    <a16:creationId xmlns:a16="http://schemas.microsoft.com/office/drawing/2014/main" id="{EA8E41D7-F3DE-1F14-2E0A-BF8F12616B40}"/>
                  </a:ext>
                </a:extLst>
              </p:cNvPr>
              <p:cNvSpPr/>
              <p:nvPr/>
            </p:nvSpPr>
            <p:spPr>
              <a:xfrm>
                <a:off x="120269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64" name="Google Shape;838;p39">
                <a:extLst>
                  <a:ext uri="{FF2B5EF4-FFF2-40B4-BE49-F238E27FC236}">
                    <a16:creationId xmlns:a16="http://schemas.microsoft.com/office/drawing/2014/main" id="{86C425F9-7FE3-8C8C-7642-E5AA7E8A4534}"/>
                  </a:ext>
                </a:extLst>
              </p:cNvPr>
              <p:cNvSpPr/>
              <p:nvPr/>
            </p:nvSpPr>
            <p:spPr>
              <a:xfrm>
                <a:off x="135206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65" name="Google Shape;839;p39">
                <a:extLst>
                  <a:ext uri="{FF2B5EF4-FFF2-40B4-BE49-F238E27FC236}">
                    <a16:creationId xmlns:a16="http://schemas.microsoft.com/office/drawing/2014/main" id="{B3552DEF-4F75-2EDF-EDD8-C120DBB5F3B1}"/>
                  </a:ext>
                </a:extLst>
              </p:cNvPr>
              <p:cNvSpPr/>
              <p:nvPr/>
            </p:nvSpPr>
            <p:spPr>
              <a:xfrm>
                <a:off x="150144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66" name="Google Shape;840;p39">
                <a:extLst>
                  <a:ext uri="{FF2B5EF4-FFF2-40B4-BE49-F238E27FC236}">
                    <a16:creationId xmlns:a16="http://schemas.microsoft.com/office/drawing/2014/main" id="{35C52870-504B-79F2-C96F-E2864EE89657}"/>
                  </a:ext>
                </a:extLst>
              </p:cNvPr>
              <p:cNvSpPr/>
              <p:nvPr/>
            </p:nvSpPr>
            <p:spPr>
              <a:xfrm>
                <a:off x="165081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67" name="Google Shape;841;p39">
                <a:extLst>
                  <a:ext uri="{FF2B5EF4-FFF2-40B4-BE49-F238E27FC236}">
                    <a16:creationId xmlns:a16="http://schemas.microsoft.com/office/drawing/2014/main" id="{762CC202-9F12-D01D-29F7-C3AD2037C338}"/>
                  </a:ext>
                </a:extLst>
              </p:cNvPr>
              <p:cNvSpPr/>
              <p:nvPr/>
            </p:nvSpPr>
            <p:spPr>
              <a:xfrm>
                <a:off x="180019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68" name="Google Shape;842;p39">
                <a:extLst>
                  <a:ext uri="{FF2B5EF4-FFF2-40B4-BE49-F238E27FC236}">
                    <a16:creationId xmlns:a16="http://schemas.microsoft.com/office/drawing/2014/main" id="{04A48228-E432-6C57-CFDD-9F581036C103}"/>
                  </a:ext>
                </a:extLst>
              </p:cNvPr>
              <p:cNvSpPr/>
              <p:nvPr/>
            </p:nvSpPr>
            <p:spPr>
              <a:xfrm>
                <a:off x="194957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69" name="Google Shape;843;p39">
                <a:extLst>
                  <a:ext uri="{FF2B5EF4-FFF2-40B4-BE49-F238E27FC236}">
                    <a16:creationId xmlns:a16="http://schemas.microsoft.com/office/drawing/2014/main" id="{F8C197FD-1EE2-93C3-9EF5-1726C121E38C}"/>
                  </a:ext>
                </a:extLst>
              </p:cNvPr>
              <p:cNvSpPr/>
              <p:nvPr/>
            </p:nvSpPr>
            <p:spPr>
              <a:xfrm>
                <a:off x="209894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70" name="Google Shape;844;p39">
                <a:extLst>
                  <a:ext uri="{FF2B5EF4-FFF2-40B4-BE49-F238E27FC236}">
                    <a16:creationId xmlns:a16="http://schemas.microsoft.com/office/drawing/2014/main" id="{4EB4C332-3D9F-05C5-475A-6133960DD695}"/>
                  </a:ext>
                </a:extLst>
              </p:cNvPr>
              <p:cNvSpPr/>
              <p:nvPr/>
            </p:nvSpPr>
            <p:spPr>
              <a:xfrm>
                <a:off x="224832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71" name="Google Shape;845;p39">
                <a:extLst>
                  <a:ext uri="{FF2B5EF4-FFF2-40B4-BE49-F238E27FC236}">
                    <a16:creationId xmlns:a16="http://schemas.microsoft.com/office/drawing/2014/main" id="{F47D319B-362A-0277-9C35-922145F252D1}"/>
                  </a:ext>
                </a:extLst>
              </p:cNvPr>
              <p:cNvSpPr/>
              <p:nvPr/>
            </p:nvSpPr>
            <p:spPr>
              <a:xfrm>
                <a:off x="239769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72" name="Google Shape;846;p39">
                <a:extLst>
                  <a:ext uri="{FF2B5EF4-FFF2-40B4-BE49-F238E27FC236}">
                    <a16:creationId xmlns:a16="http://schemas.microsoft.com/office/drawing/2014/main" id="{8BA31EC7-1787-1478-9D51-C11F233843DA}"/>
                  </a:ext>
                </a:extLst>
              </p:cNvPr>
              <p:cNvSpPr/>
              <p:nvPr/>
            </p:nvSpPr>
            <p:spPr>
              <a:xfrm>
                <a:off x="254707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73" name="Google Shape;847;p39">
                <a:extLst>
                  <a:ext uri="{FF2B5EF4-FFF2-40B4-BE49-F238E27FC236}">
                    <a16:creationId xmlns:a16="http://schemas.microsoft.com/office/drawing/2014/main" id="{785EA7DC-D244-4F20-1741-52FFD864B34E}"/>
                  </a:ext>
                </a:extLst>
              </p:cNvPr>
              <p:cNvSpPr/>
              <p:nvPr/>
            </p:nvSpPr>
            <p:spPr>
              <a:xfrm>
                <a:off x="269645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74" name="Google Shape;848;p39">
                <a:extLst>
                  <a:ext uri="{FF2B5EF4-FFF2-40B4-BE49-F238E27FC236}">
                    <a16:creationId xmlns:a16="http://schemas.microsoft.com/office/drawing/2014/main" id="{E0DF69D2-0EC0-49EA-173A-60AC487CE99C}"/>
                  </a:ext>
                </a:extLst>
              </p:cNvPr>
              <p:cNvSpPr/>
              <p:nvPr/>
            </p:nvSpPr>
            <p:spPr>
              <a:xfrm>
                <a:off x="284582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75" name="Google Shape;849;p39">
                <a:extLst>
                  <a:ext uri="{FF2B5EF4-FFF2-40B4-BE49-F238E27FC236}">
                    <a16:creationId xmlns:a16="http://schemas.microsoft.com/office/drawing/2014/main" id="{F5132DC4-8B1C-D270-CD36-D786FD5AD24A}"/>
                  </a:ext>
                </a:extLst>
              </p:cNvPr>
              <p:cNvSpPr/>
              <p:nvPr/>
            </p:nvSpPr>
            <p:spPr>
              <a:xfrm>
                <a:off x="299520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76" name="Google Shape;850;p39">
                <a:extLst>
                  <a:ext uri="{FF2B5EF4-FFF2-40B4-BE49-F238E27FC236}">
                    <a16:creationId xmlns:a16="http://schemas.microsoft.com/office/drawing/2014/main" id="{2605CFEC-2453-B9C3-494A-F286A49B22AC}"/>
                  </a:ext>
                </a:extLst>
              </p:cNvPr>
              <p:cNvSpPr/>
              <p:nvPr/>
            </p:nvSpPr>
            <p:spPr>
              <a:xfrm>
                <a:off x="314457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77" name="Google Shape;851;p39">
                <a:extLst>
                  <a:ext uri="{FF2B5EF4-FFF2-40B4-BE49-F238E27FC236}">
                    <a16:creationId xmlns:a16="http://schemas.microsoft.com/office/drawing/2014/main" id="{18689898-B008-E6E6-8E8A-AB9505CFCC74}"/>
                  </a:ext>
                </a:extLst>
              </p:cNvPr>
              <p:cNvSpPr/>
              <p:nvPr/>
            </p:nvSpPr>
            <p:spPr>
              <a:xfrm>
                <a:off x="329395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78" name="Google Shape;852;p39">
                <a:extLst>
                  <a:ext uri="{FF2B5EF4-FFF2-40B4-BE49-F238E27FC236}">
                    <a16:creationId xmlns:a16="http://schemas.microsoft.com/office/drawing/2014/main" id="{B34926A2-C93E-6EF8-4FA4-C43C97D5A062}"/>
                  </a:ext>
                </a:extLst>
              </p:cNvPr>
              <p:cNvSpPr/>
              <p:nvPr/>
            </p:nvSpPr>
            <p:spPr>
              <a:xfrm>
                <a:off x="344333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79" name="Google Shape;853;p39">
                <a:extLst>
                  <a:ext uri="{FF2B5EF4-FFF2-40B4-BE49-F238E27FC236}">
                    <a16:creationId xmlns:a16="http://schemas.microsoft.com/office/drawing/2014/main" id="{78AE75C9-2094-9533-2D5A-EA3F67986BBC}"/>
                  </a:ext>
                </a:extLst>
              </p:cNvPr>
              <p:cNvSpPr/>
              <p:nvPr/>
            </p:nvSpPr>
            <p:spPr>
              <a:xfrm>
                <a:off x="359270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80" name="Google Shape;854;p39">
                <a:extLst>
                  <a:ext uri="{FF2B5EF4-FFF2-40B4-BE49-F238E27FC236}">
                    <a16:creationId xmlns:a16="http://schemas.microsoft.com/office/drawing/2014/main" id="{4247C5BD-BF63-2DBD-78E2-C29349486A3C}"/>
                  </a:ext>
                </a:extLst>
              </p:cNvPr>
              <p:cNvSpPr/>
              <p:nvPr/>
            </p:nvSpPr>
            <p:spPr>
              <a:xfrm>
                <a:off x="374208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</p:grpSp>
        <p:grpSp>
          <p:nvGrpSpPr>
            <p:cNvPr id="30" name="Google Shape;855;p39">
              <a:extLst>
                <a:ext uri="{FF2B5EF4-FFF2-40B4-BE49-F238E27FC236}">
                  <a16:creationId xmlns:a16="http://schemas.microsoft.com/office/drawing/2014/main" id="{FFB79A03-AD49-B639-C214-E640A9E6E509}"/>
                </a:ext>
              </a:extLst>
            </p:cNvPr>
            <p:cNvGrpSpPr/>
            <p:nvPr/>
          </p:nvGrpSpPr>
          <p:grpSpPr>
            <a:xfrm>
              <a:off x="9314662" y="5648355"/>
              <a:ext cx="2585112" cy="45720"/>
              <a:chOff x="1202690" y="1488440"/>
              <a:chExt cx="2585112" cy="45720"/>
            </a:xfrm>
            <a:grpFill/>
          </p:grpSpPr>
          <p:sp>
            <p:nvSpPr>
              <p:cNvPr id="145" name="Google Shape;856;p39">
                <a:extLst>
                  <a:ext uri="{FF2B5EF4-FFF2-40B4-BE49-F238E27FC236}">
                    <a16:creationId xmlns:a16="http://schemas.microsoft.com/office/drawing/2014/main" id="{5CE10516-7585-221C-C78F-B01D7573D42F}"/>
                  </a:ext>
                </a:extLst>
              </p:cNvPr>
              <p:cNvSpPr/>
              <p:nvPr/>
            </p:nvSpPr>
            <p:spPr>
              <a:xfrm>
                <a:off x="120269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46" name="Google Shape;857;p39">
                <a:extLst>
                  <a:ext uri="{FF2B5EF4-FFF2-40B4-BE49-F238E27FC236}">
                    <a16:creationId xmlns:a16="http://schemas.microsoft.com/office/drawing/2014/main" id="{5341EC87-7096-8D08-3D52-19A06C0F91C6}"/>
                  </a:ext>
                </a:extLst>
              </p:cNvPr>
              <p:cNvSpPr/>
              <p:nvPr/>
            </p:nvSpPr>
            <p:spPr>
              <a:xfrm>
                <a:off x="135206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47" name="Google Shape;858;p39">
                <a:extLst>
                  <a:ext uri="{FF2B5EF4-FFF2-40B4-BE49-F238E27FC236}">
                    <a16:creationId xmlns:a16="http://schemas.microsoft.com/office/drawing/2014/main" id="{3ACF750A-D220-7D19-D693-46F6323F35C6}"/>
                  </a:ext>
                </a:extLst>
              </p:cNvPr>
              <p:cNvSpPr/>
              <p:nvPr/>
            </p:nvSpPr>
            <p:spPr>
              <a:xfrm>
                <a:off x="150144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48" name="Google Shape;859;p39">
                <a:extLst>
                  <a:ext uri="{FF2B5EF4-FFF2-40B4-BE49-F238E27FC236}">
                    <a16:creationId xmlns:a16="http://schemas.microsoft.com/office/drawing/2014/main" id="{CE2DD3D5-E758-DA4C-3132-F6977B0E1231}"/>
                  </a:ext>
                </a:extLst>
              </p:cNvPr>
              <p:cNvSpPr/>
              <p:nvPr/>
            </p:nvSpPr>
            <p:spPr>
              <a:xfrm>
                <a:off x="165081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49" name="Google Shape;860;p39">
                <a:extLst>
                  <a:ext uri="{FF2B5EF4-FFF2-40B4-BE49-F238E27FC236}">
                    <a16:creationId xmlns:a16="http://schemas.microsoft.com/office/drawing/2014/main" id="{43CED0AE-FA74-0B0B-6D58-5A6FC8DEBF0E}"/>
                  </a:ext>
                </a:extLst>
              </p:cNvPr>
              <p:cNvSpPr/>
              <p:nvPr/>
            </p:nvSpPr>
            <p:spPr>
              <a:xfrm>
                <a:off x="180019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50" name="Google Shape;861;p39">
                <a:extLst>
                  <a:ext uri="{FF2B5EF4-FFF2-40B4-BE49-F238E27FC236}">
                    <a16:creationId xmlns:a16="http://schemas.microsoft.com/office/drawing/2014/main" id="{780E3138-1AB8-8CD2-6EB7-31ADB2BABEB6}"/>
                  </a:ext>
                </a:extLst>
              </p:cNvPr>
              <p:cNvSpPr/>
              <p:nvPr/>
            </p:nvSpPr>
            <p:spPr>
              <a:xfrm>
                <a:off x="194957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51" name="Google Shape;862;p39">
                <a:extLst>
                  <a:ext uri="{FF2B5EF4-FFF2-40B4-BE49-F238E27FC236}">
                    <a16:creationId xmlns:a16="http://schemas.microsoft.com/office/drawing/2014/main" id="{C53B9791-9C34-FFB7-B662-132F3FF97859}"/>
                  </a:ext>
                </a:extLst>
              </p:cNvPr>
              <p:cNvSpPr/>
              <p:nvPr/>
            </p:nvSpPr>
            <p:spPr>
              <a:xfrm>
                <a:off x="209894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52" name="Google Shape;863;p39">
                <a:extLst>
                  <a:ext uri="{FF2B5EF4-FFF2-40B4-BE49-F238E27FC236}">
                    <a16:creationId xmlns:a16="http://schemas.microsoft.com/office/drawing/2014/main" id="{07557549-C1BC-8955-FB02-DE0286907E3A}"/>
                  </a:ext>
                </a:extLst>
              </p:cNvPr>
              <p:cNvSpPr/>
              <p:nvPr/>
            </p:nvSpPr>
            <p:spPr>
              <a:xfrm>
                <a:off x="224832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53" name="Google Shape;864;p39">
                <a:extLst>
                  <a:ext uri="{FF2B5EF4-FFF2-40B4-BE49-F238E27FC236}">
                    <a16:creationId xmlns:a16="http://schemas.microsoft.com/office/drawing/2014/main" id="{89F44DA3-DF77-5216-1160-EDC1E3E6989C}"/>
                  </a:ext>
                </a:extLst>
              </p:cNvPr>
              <p:cNvSpPr/>
              <p:nvPr/>
            </p:nvSpPr>
            <p:spPr>
              <a:xfrm>
                <a:off x="239769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54" name="Google Shape;865;p39">
                <a:extLst>
                  <a:ext uri="{FF2B5EF4-FFF2-40B4-BE49-F238E27FC236}">
                    <a16:creationId xmlns:a16="http://schemas.microsoft.com/office/drawing/2014/main" id="{C7A1C704-FF14-857B-A555-4506CD07A04C}"/>
                  </a:ext>
                </a:extLst>
              </p:cNvPr>
              <p:cNvSpPr/>
              <p:nvPr/>
            </p:nvSpPr>
            <p:spPr>
              <a:xfrm>
                <a:off x="254707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55" name="Google Shape;866;p39">
                <a:extLst>
                  <a:ext uri="{FF2B5EF4-FFF2-40B4-BE49-F238E27FC236}">
                    <a16:creationId xmlns:a16="http://schemas.microsoft.com/office/drawing/2014/main" id="{81D2C8BE-0263-BDCA-1194-A9D8696CFE86}"/>
                  </a:ext>
                </a:extLst>
              </p:cNvPr>
              <p:cNvSpPr/>
              <p:nvPr/>
            </p:nvSpPr>
            <p:spPr>
              <a:xfrm>
                <a:off x="269645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56" name="Google Shape;867;p39">
                <a:extLst>
                  <a:ext uri="{FF2B5EF4-FFF2-40B4-BE49-F238E27FC236}">
                    <a16:creationId xmlns:a16="http://schemas.microsoft.com/office/drawing/2014/main" id="{02BC1F47-83D3-78EA-77A4-DDB4D4E4CD51}"/>
                  </a:ext>
                </a:extLst>
              </p:cNvPr>
              <p:cNvSpPr/>
              <p:nvPr/>
            </p:nvSpPr>
            <p:spPr>
              <a:xfrm>
                <a:off x="284582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57" name="Google Shape;868;p39">
                <a:extLst>
                  <a:ext uri="{FF2B5EF4-FFF2-40B4-BE49-F238E27FC236}">
                    <a16:creationId xmlns:a16="http://schemas.microsoft.com/office/drawing/2014/main" id="{10A41CB8-A00D-CA1F-EE95-2E8E0CE2FC85}"/>
                  </a:ext>
                </a:extLst>
              </p:cNvPr>
              <p:cNvSpPr/>
              <p:nvPr/>
            </p:nvSpPr>
            <p:spPr>
              <a:xfrm>
                <a:off x="299520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58" name="Google Shape;869;p39">
                <a:extLst>
                  <a:ext uri="{FF2B5EF4-FFF2-40B4-BE49-F238E27FC236}">
                    <a16:creationId xmlns:a16="http://schemas.microsoft.com/office/drawing/2014/main" id="{375D54D3-8D15-D614-B302-629489E0E423}"/>
                  </a:ext>
                </a:extLst>
              </p:cNvPr>
              <p:cNvSpPr/>
              <p:nvPr/>
            </p:nvSpPr>
            <p:spPr>
              <a:xfrm>
                <a:off x="314457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59" name="Google Shape;870;p39">
                <a:extLst>
                  <a:ext uri="{FF2B5EF4-FFF2-40B4-BE49-F238E27FC236}">
                    <a16:creationId xmlns:a16="http://schemas.microsoft.com/office/drawing/2014/main" id="{286318E5-1562-76A0-187A-986CD9406941}"/>
                  </a:ext>
                </a:extLst>
              </p:cNvPr>
              <p:cNvSpPr/>
              <p:nvPr/>
            </p:nvSpPr>
            <p:spPr>
              <a:xfrm>
                <a:off x="329395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60" name="Google Shape;871;p39">
                <a:extLst>
                  <a:ext uri="{FF2B5EF4-FFF2-40B4-BE49-F238E27FC236}">
                    <a16:creationId xmlns:a16="http://schemas.microsoft.com/office/drawing/2014/main" id="{537958E3-9F22-957B-3381-E52217F44DAC}"/>
                  </a:ext>
                </a:extLst>
              </p:cNvPr>
              <p:cNvSpPr/>
              <p:nvPr/>
            </p:nvSpPr>
            <p:spPr>
              <a:xfrm>
                <a:off x="344333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61" name="Google Shape;872;p39">
                <a:extLst>
                  <a:ext uri="{FF2B5EF4-FFF2-40B4-BE49-F238E27FC236}">
                    <a16:creationId xmlns:a16="http://schemas.microsoft.com/office/drawing/2014/main" id="{9AEC7E92-1E51-7030-BEAA-7C0106EB9C99}"/>
                  </a:ext>
                </a:extLst>
              </p:cNvPr>
              <p:cNvSpPr/>
              <p:nvPr/>
            </p:nvSpPr>
            <p:spPr>
              <a:xfrm>
                <a:off x="359270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62" name="Google Shape;873;p39">
                <a:extLst>
                  <a:ext uri="{FF2B5EF4-FFF2-40B4-BE49-F238E27FC236}">
                    <a16:creationId xmlns:a16="http://schemas.microsoft.com/office/drawing/2014/main" id="{94D9CF32-3B0B-40B7-08DB-B0EEC98CBAE1}"/>
                  </a:ext>
                </a:extLst>
              </p:cNvPr>
              <p:cNvSpPr/>
              <p:nvPr/>
            </p:nvSpPr>
            <p:spPr>
              <a:xfrm>
                <a:off x="374208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</p:grpSp>
        <p:grpSp>
          <p:nvGrpSpPr>
            <p:cNvPr id="31" name="Google Shape;874;p39">
              <a:extLst>
                <a:ext uri="{FF2B5EF4-FFF2-40B4-BE49-F238E27FC236}">
                  <a16:creationId xmlns:a16="http://schemas.microsoft.com/office/drawing/2014/main" id="{AACC9ABD-1C0D-861A-5CA3-20B0F138FE7E}"/>
                </a:ext>
              </a:extLst>
            </p:cNvPr>
            <p:cNvGrpSpPr/>
            <p:nvPr/>
          </p:nvGrpSpPr>
          <p:grpSpPr>
            <a:xfrm>
              <a:off x="9314662" y="5800755"/>
              <a:ext cx="2585112" cy="45720"/>
              <a:chOff x="1202690" y="1488440"/>
              <a:chExt cx="2585112" cy="45720"/>
            </a:xfrm>
            <a:grpFill/>
          </p:grpSpPr>
          <p:sp>
            <p:nvSpPr>
              <p:cNvPr id="127" name="Google Shape;875;p39">
                <a:extLst>
                  <a:ext uri="{FF2B5EF4-FFF2-40B4-BE49-F238E27FC236}">
                    <a16:creationId xmlns:a16="http://schemas.microsoft.com/office/drawing/2014/main" id="{BA40EF2E-84DC-9AAA-77B7-F2CCB3E42F19}"/>
                  </a:ext>
                </a:extLst>
              </p:cNvPr>
              <p:cNvSpPr/>
              <p:nvPr/>
            </p:nvSpPr>
            <p:spPr>
              <a:xfrm>
                <a:off x="120269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28" name="Google Shape;876;p39">
                <a:extLst>
                  <a:ext uri="{FF2B5EF4-FFF2-40B4-BE49-F238E27FC236}">
                    <a16:creationId xmlns:a16="http://schemas.microsoft.com/office/drawing/2014/main" id="{01130053-6C6A-8C0A-03A7-464D5366479A}"/>
                  </a:ext>
                </a:extLst>
              </p:cNvPr>
              <p:cNvSpPr/>
              <p:nvPr/>
            </p:nvSpPr>
            <p:spPr>
              <a:xfrm>
                <a:off x="135206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29" name="Google Shape;877;p39">
                <a:extLst>
                  <a:ext uri="{FF2B5EF4-FFF2-40B4-BE49-F238E27FC236}">
                    <a16:creationId xmlns:a16="http://schemas.microsoft.com/office/drawing/2014/main" id="{F304E556-EDB7-21F7-8BBD-E622260CA4D6}"/>
                  </a:ext>
                </a:extLst>
              </p:cNvPr>
              <p:cNvSpPr/>
              <p:nvPr/>
            </p:nvSpPr>
            <p:spPr>
              <a:xfrm>
                <a:off x="150144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30" name="Google Shape;878;p39">
                <a:extLst>
                  <a:ext uri="{FF2B5EF4-FFF2-40B4-BE49-F238E27FC236}">
                    <a16:creationId xmlns:a16="http://schemas.microsoft.com/office/drawing/2014/main" id="{D4A595D3-66D5-CBEE-E17A-5E5B210D8BE1}"/>
                  </a:ext>
                </a:extLst>
              </p:cNvPr>
              <p:cNvSpPr/>
              <p:nvPr/>
            </p:nvSpPr>
            <p:spPr>
              <a:xfrm>
                <a:off x="165081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31" name="Google Shape;879;p39">
                <a:extLst>
                  <a:ext uri="{FF2B5EF4-FFF2-40B4-BE49-F238E27FC236}">
                    <a16:creationId xmlns:a16="http://schemas.microsoft.com/office/drawing/2014/main" id="{2D8CFB3C-9D30-619F-AB5C-D2783416D39D}"/>
                  </a:ext>
                </a:extLst>
              </p:cNvPr>
              <p:cNvSpPr/>
              <p:nvPr/>
            </p:nvSpPr>
            <p:spPr>
              <a:xfrm>
                <a:off x="180019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32" name="Google Shape;880;p39">
                <a:extLst>
                  <a:ext uri="{FF2B5EF4-FFF2-40B4-BE49-F238E27FC236}">
                    <a16:creationId xmlns:a16="http://schemas.microsoft.com/office/drawing/2014/main" id="{7E9910F5-21FD-097E-6042-9A6727BABFC2}"/>
                  </a:ext>
                </a:extLst>
              </p:cNvPr>
              <p:cNvSpPr/>
              <p:nvPr/>
            </p:nvSpPr>
            <p:spPr>
              <a:xfrm>
                <a:off x="194957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33" name="Google Shape;881;p39">
                <a:extLst>
                  <a:ext uri="{FF2B5EF4-FFF2-40B4-BE49-F238E27FC236}">
                    <a16:creationId xmlns:a16="http://schemas.microsoft.com/office/drawing/2014/main" id="{CF310BDC-C790-3742-E0C3-30370F60CD1C}"/>
                  </a:ext>
                </a:extLst>
              </p:cNvPr>
              <p:cNvSpPr/>
              <p:nvPr/>
            </p:nvSpPr>
            <p:spPr>
              <a:xfrm>
                <a:off x="209894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34" name="Google Shape;882;p39">
                <a:extLst>
                  <a:ext uri="{FF2B5EF4-FFF2-40B4-BE49-F238E27FC236}">
                    <a16:creationId xmlns:a16="http://schemas.microsoft.com/office/drawing/2014/main" id="{A59E6AFD-EA5F-8E55-01AE-A0B8E37A37C2}"/>
                  </a:ext>
                </a:extLst>
              </p:cNvPr>
              <p:cNvSpPr/>
              <p:nvPr/>
            </p:nvSpPr>
            <p:spPr>
              <a:xfrm>
                <a:off x="224832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35" name="Google Shape;883;p39">
                <a:extLst>
                  <a:ext uri="{FF2B5EF4-FFF2-40B4-BE49-F238E27FC236}">
                    <a16:creationId xmlns:a16="http://schemas.microsoft.com/office/drawing/2014/main" id="{91A6CCBD-D224-661A-673C-C169E41BF44A}"/>
                  </a:ext>
                </a:extLst>
              </p:cNvPr>
              <p:cNvSpPr/>
              <p:nvPr/>
            </p:nvSpPr>
            <p:spPr>
              <a:xfrm>
                <a:off x="239769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36" name="Google Shape;884;p39">
                <a:extLst>
                  <a:ext uri="{FF2B5EF4-FFF2-40B4-BE49-F238E27FC236}">
                    <a16:creationId xmlns:a16="http://schemas.microsoft.com/office/drawing/2014/main" id="{78A2D115-19D3-D808-FDED-9853FA966884}"/>
                  </a:ext>
                </a:extLst>
              </p:cNvPr>
              <p:cNvSpPr/>
              <p:nvPr/>
            </p:nvSpPr>
            <p:spPr>
              <a:xfrm>
                <a:off x="254707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37" name="Google Shape;885;p39">
                <a:extLst>
                  <a:ext uri="{FF2B5EF4-FFF2-40B4-BE49-F238E27FC236}">
                    <a16:creationId xmlns:a16="http://schemas.microsoft.com/office/drawing/2014/main" id="{908ECF8D-367D-EF8F-DF77-2CF9C352B141}"/>
                  </a:ext>
                </a:extLst>
              </p:cNvPr>
              <p:cNvSpPr/>
              <p:nvPr/>
            </p:nvSpPr>
            <p:spPr>
              <a:xfrm>
                <a:off x="269645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38" name="Google Shape;886;p39">
                <a:extLst>
                  <a:ext uri="{FF2B5EF4-FFF2-40B4-BE49-F238E27FC236}">
                    <a16:creationId xmlns:a16="http://schemas.microsoft.com/office/drawing/2014/main" id="{92C56F95-F94E-5959-50B4-929615514964}"/>
                  </a:ext>
                </a:extLst>
              </p:cNvPr>
              <p:cNvSpPr/>
              <p:nvPr/>
            </p:nvSpPr>
            <p:spPr>
              <a:xfrm>
                <a:off x="284582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39" name="Google Shape;887;p39">
                <a:extLst>
                  <a:ext uri="{FF2B5EF4-FFF2-40B4-BE49-F238E27FC236}">
                    <a16:creationId xmlns:a16="http://schemas.microsoft.com/office/drawing/2014/main" id="{F40F2476-200F-0A6D-3290-700F57A3D193}"/>
                  </a:ext>
                </a:extLst>
              </p:cNvPr>
              <p:cNvSpPr/>
              <p:nvPr/>
            </p:nvSpPr>
            <p:spPr>
              <a:xfrm>
                <a:off x="299520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40" name="Google Shape;888;p39">
                <a:extLst>
                  <a:ext uri="{FF2B5EF4-FFF2-40B4-BE49-F238E27FC236}">
                    <a16:creationId xmlns:a16="http://schemas.microsoft.com/office/drawing/2014/main" id="{2E68EFDE-21FB-C491-A4D5-312F233AF92F}"/>
                  </a:ext>
                </a:extLst>
              </p:cNvPr>
              <p:cNvSpPr/>
              <p:nvPr/>
            </p:nvSpPr>
            <p:spPr>
              <a:xfrm>
                <a:off x="314457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41" name="Google Shape;889;p39">
                <a:extLst>
                  <a:ext uri="{FF2B5EF4-FFF2-40B4-BE49-F238E27FC236}">
                    <a16:creationId xmlns:a16="http://schemas.microsoft.com/office/drawing/2014/main" id="{148966C9-D02B-1A16-AA4F-BDA2C0AA5EF5}"/>
                  </a:ext>
                </a:extLst>
              </p:cNvPr>
              <p:cNvSpPr/>
              <p:nvPr/>
            </p:nvSpPr>
            <p:spPr>
              <a:xfrm>
                <a:off x="329395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42" name="Google Shape;890;p39">
                <a:extLst>
                  <a:ext uri="{FF2B5EF4-FFF2-40B4-BE49-F238E27FC236}">
                    <a16:creationId xmlns:a16="http://schemas.microsoft.com/office/drawing/2014/main" id="{BE4ACBB9-F87C-8686-12AC-DD05F6053816}"/>
                  </a:ext>
                </a:extLst>
              </p:cNvPr>
              <p:cNvSpPr/>
              <p:nvPr/>
            </p:nvSpPr>
            <p:spPr>
              <a:xfrm>
                <a:off x="344333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43" name="Google Shape;891;p39">
                <a:extLst>
                  <a:ext uri="{FF2B5EF4-FFF2-40B4-BE49-F238E27FC236}">
                    <a16:creationId xmlns:a16="http://schemas.microsoft.com/office/drawing/2014/main" id="{F9F21CF5-8AF1-F09C-C661-BE5399164B55}"/>
                  </a:ext>
                </a:extLst>
              </p:cNvPr>
              <p:cNvSpPr/>
              <p:nvPr/>
            </p:nvSpPr>
            <p:spPr>
              <a:xfrm>
                <a:off x="359270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44" name="Google Shape;892;p39">
                <a:extLst>
                  <a:ext uri="{FF2B5EF4-FFF2-40B4-BE49-F238E27FC236}">
                    <a16:creationId xmlns:a16="http://schemas.microsoft.com/office/drawing/2014/main" id="{300DB17D-C01D-B300-C423-69D2EF4000C1}"/>
                  </a:ext>
                </a:extLst>
              </p:cNvPr>
              <p:cNvSpPr/>
              <p:nvPr/>
            </p:nvSpPr>
            <p:spPr>
              <a:xfrm>
                <a:off x="374208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</p:grpSp>
        <p:grpSp>
          <p:nvGrpSpPr>
            <p:cNvPr id="32" name="Google Shape;893;p39">
              <a:extLst>
                <a:ext uri="{FF2B5EF4-FFF2-40B4-BE49-F238E27FC236}">
                  <a16:creationId xmlns:a16="http://schemas.microsoft.com/office/drawing/2014/main" id="{3C687C52-FBC9-88CF-4DD7-D2F3980A7834}"/>
                </a:ext>
              </a:extLst>
            </p:cNvPr>
            <p:cNvGrpSpPr/>
            <p:nvPr/>
          </p:nvGrpSpPr>
          <p:grpSpPr>
            <a:xfrm>
              <a:off x="9314662" y="5953155"/>
              <a:ext cx="2585112" cy="45720"/>
              <a:chOff x="1202690" y="1488440"/>
              <a:chExt cx="2585112" cy="45720"/>
            </a:xfrm>
            <a:grpFill/>
          </p:grpSpPr>
          <p:sp>
            <p:nvSpPr>
              <p:cNvPr id="109" name="Google Shape;894;p39">
                <a:extLst>
                  <a:ext uri="{FF2B5EF4-FFF2-40B4-BE49-F238E27FC236}">
                    <a16:creationId xmlns:a16="http://schemas.microsoft.com/office/drawing/2014/main" id="{35CD4DFB-EEFE-23D9-9253-E905B203661E}"/>
                  </a:ext>
                </a:extLst>
              </p:cNvPr>
              <p:cNvSpPr/>
              <p:nvPr/>
            </p:nvSpPr>
            <p:spPr>
              <a:xfrm>
                <a:off x="120269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10" name="Google Shape;895;p39">
                <a:extLst>
                  <a:ext uri="{FF2B5EF4-FFF2-40B4-BE49-F238E27FC236}">
                    <a16:creationId xmlns:a16="http://schemas.microsoft.com/office/drawing/2014/main" id="{830759A2-9F50-8B71-76F3-C5FEA42E1C82}"/>
                  </a:ext>
                </a:extLst>
              </p:cNvPr>
              <p:cNvSpPr/>
              <p:nvPr/>
            </p:nvSpPr>
            <p:spPr>
              <a:xfrm>
                <a:off x="135206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11" name="Google Shape;896;p39">
                <a:extLst>
                  <a:ext uri="{FF2B5EF4-FFF2-40B4-BE49-F238E27FC236}">
                    <a16:creationId xmlns:a16="http://schemas.microsoft.com/office/drawing/2014/main" id="{3EEA538E-B118-49A7-05F1-83ED66FD5C2A}"/>
                  </a:ext>
                </a:extLst>
              </p:cNvPr>
              <p:cNvSpPr/>
              <p:nvPr/>
            </p:nvSpPr>
            <p:spPr>
              <a:xfrm>
                <a:off x="150144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12" name="Google Shape;897;p39">
                <a:extLst>
                  <a:ext uri="{FF2B5EF4-FFF2-40B4-BE49-F238E27FC236}">
                    <a16:creationId xmlns:a16="http://schemas.microsoft.com/office/drawing/2014/main" id="{0B04B6D6-794D-A446-DCF0-BD889E7118FD}"/>
                  </a:ext>
                </a:extLst>
              </p:cNvPr>
              <p:cNvSpPr/>
              <p:nvPr/>
            </p:nvSpPr>
            <p:spPr>
              <a:xfrm>
                <a:off x="165081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13" name="Google Shape;898;p39">
                <a:extLst>
                  <a:ext uri="{FF2B5EF4-FFF2-40B4-BE49-F238E27FC236}">
                    <a16:creationId xmlns:a16="http://schemas.microsoft.com/office/drawing/2014/main" id="{129A0497-1114-6C3E-0EE7-DB2FD7D9FD1A}"/>
                  </a:ext>
                </a:extLst>
              </p:cNvPr>
              <p:cNvSpPr/>
              <p:nvPr/>
            </p:nvSpPr>
            <p:spPr>
              <a:xfrm>
                <a:off x="180019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14" name="Google Shape;899;p39">
                <a:extLst>
                  <a:ext uri="{FF2B5EF4-FFF2-40B4-BE49-F238E27FC236}">
                    <a16:creationId xmlns:a16="http://schemas.microsoft.com/office/drawing/2014/main" id="{3341F33E-8B30-B8E8-8078-77CE8E886A66}"/>
                  </a:ext>
                </a:extLst>
              </p:cNvPr>
              <p:cNvSpPr/>
              <p:nvPr/>
            </p:nvSpPr>
            <p:spPr>
              <a:xfrm>
                <a:off x="194957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15" name="Google Shape;900;p39">
                <a:extLst>
                  <a:ext uri="{FF2B5EF4-FFF2-40B4-BE49-F238E27FC236}">
                    <a16:creationId xmlns:a16="http://schemas.microsoft.com/office/drawing/2014/main" id="{373962A6-EEEB-4509-0999-13F94764D626}"/>
                  </a:ext>
                </a:extLst>
              </p:cNvPr>
              <p:cNvSpPr/>
              <p:nvPr/>
            </p:nvSpPr>
            <p:spPr>
              <a:xfrm>
                <a:off x="209894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16" name="Google Shape;901;p39">
                <a:extLst>
                  <a:ext uri="{FF2B5EF4-FFF2-40B4-BE49-F238E27FC236}">
                    <a16:creationId xmlns:a16="http://schemas.microsoft.com/office/drawing/2014/main" id="{71AE0E47-54C8-03F3-D6C6-04AEB11F92E6}"/>
                  </a:ext>
                </a:extLst>
              </p:cNvPr>
              <p:cNvSpPr/>
              <p:nvPr/>
            </p:nvSpPr>
            <p:spPr>
              <a:xfrm>
                <a:off x="224832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17" name="Google Shape;902;p39">
                <a:extLst>
                  <a:ext uri="{FF2B5EF4-FFF2-40B4-BE49-F238E27FC236}">
                    <a16:creationId xmlns:a16="http://schemas.microsoft.com/office/drawing/2014/main" id="{FD06FA03-D10D-7259-C3FE-44BA222EC6A2}"/>
                  </a:ext>
                </a:extLst>
              </p:cNvPr>
              <p:cNvSpPr/>
              <p:nvPr/>
            </p:nvSpPr>
            <p:spPr>
              <a:xfrm>
                <a:off x="239769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18" name="Google Shape;903;p39">
                <a:extLst>
                  <a:ext uri="{FF2B5EF4-FFF2-40B4-BE49-F238E27FC236}">
                    <a16:creationId xmlns:a16="http://schemas.microsoft.com/office/drawing/2014/main" id="{46CF44C6-1535-8B34-3CFD-A204268ACD45}"/>
                  </a:ext>
                </a:extLst>
              </p:cNvPr>
              <p:cNvSpPr/>
              <p:nvPr/>
            </p:nvSpPr>
            <p:spPr>
              <a:xfrm>
                <a:off x="254707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19" name="Google Shape;904;p39">
                <a:extLst>
                  <a:ext uri="{FF2B5EF4-FFF2-40B4-BE49-F238E27FC236}">
                    <a16:creationId xmlns:a16="http://schemas.microsoft.com/office/drawing/2014/main" id="{3D6F1660-2C13-F259-9966-759C229B3123}"/>
                  </a:ext>
                </a:extLst>
              </p:cNvPr>
              <p:cNvSpPr/>
              <p:nvPr/>
            </p:nvSpPr>
            <p:spPr>
              <a:xfrm>
                <a:off x="269645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20" name="Google Shape;905;p39">
                <a:extLst>
                  <a:ext uri="{FF2B5EF4-FFF2-40B4-BE49-F238E27FC236}">
                    <a16:creationId xmlns:a16="http://schemas.microsoft.com/office/drawing/2014/main" id="{C8D4A85D-BA25-735D-965A-708272671B0D}"/>
                  </a:ext>
                </a:extLst>
              </p:cNvPr>
              <p:cNvSpPr/>
              <p:nvPr/>
            </p:nvSpPr>
            <p:spPr>
              <a:xfrm>
                <a:off x="284582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21" name="Google Shape;906;p39">
                <a:extLst>
                  <a:ext uri="{FF2B5EF4-FFF2-40B4-BE49-F238E27FC236}">
                    <a16:creationId xmlns:a16="http://schemas.microsoft.com/office/drawing/2014/main" id="{597BEA2A-DBEF-737E-0471-945FB910E811}"/>
                  </a:ext>
                </a:extLst>
              </p:cNvPr>
              <p:cNvSpPr/>
              <p:nvPr/>
            </p:nvSpPr>
            <p:spPr>
              <a:xfrm>
                <a:off x="299520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22" name="Google Shape;907;p39">
                <a:extLst>
                  <a:ext uri="{FF2B5EF4-FFF2-40B4-BE49-F238E27FC236}">
                    <a16:creationId xmlns:a16="http://schemas.microsoft.com/office/drawing/2014/main" id="{F980D03A-E89D-8171-A8AB-B3EBDD14D1EA}"/>
                  </a:ext>
                </a:extLst>
              </p:cNvPr>
              <p:cNvSpPr/>
              <p:nvPr/>
            </p:nvSpPr>
            <p:spPr>
              <a:xfrm>
                <a:off x="314457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23" name="Google Shape;908;p39">
                <a:extLst>
                  <a:ext uri="{FF2B5EF4-FFF2-40B4-BE49-F238E27FC236}">
                    <a16:creationId xmlns:a16="http://schemas.microsoft.com/office/drawing/2014/main" id="{2D1B4E57-B924-9D8E-ACCB-EBF9480BA8FD}"/>
                  </a:ext>
                </a:extLst>
              </p:cNvPr>
              <p:cNvSpPr/>
              <p:nvPr/>
            </p:nvSpPr>
            <p:spPr>
              <a:xfrm>
                <a:off x="329395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24" name="Google Shape;909;p39">
                <a:extLst>
                  <a:ext uri="{FF2B5EF4-FFF2-40B4-BE49-F238E27FC236}">
                    <a16:creationId xmlns:a16="http://schemas.microsoft.com/office/drawing/2014/main" id="{6D0DB381-D8AF-C540-5645-610D06822AFA}"/>
                  </a:ext>
                </a:extLst>
              </p:cNvPr>
              <p:cNvSpPr/>
              <p:nvPr/>
            </p:nvSpPr>
            <p:spPr>
              <a:xfrm>
                <a:off x="344333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25" name="Google Shape;910;p39">
                <a:extLst>
                  <a:ext uri="{FF2B5EF4-FFF2-40B4-BE49-F238E27FC236}">
                    <a16:creationId xmlns:a16="http://schemas.microsoft.com/office/drawing/2014/main" id="{64CA37E5-CAD6-E017-0ED9-5C647154C7B0}"/>
                  </a:ext>
                </a:extLst>
              </p:cNvPr>
              <p:cNvSpPr/>
              <p:nvPr/>
            </p:nvSpPr>
            <p:spPr>
              <a:xfrm>
                <a:off x="359270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26" name="Google Shape;911;p39">
                <a:extLst>
                  <a:ext uri="{FF2B5EF4-FFF2-40B4-BE49-F238E27FC236}">
                    <a16:creationId xmlns:a16="http://schemas.microsoft.com/office/drawing/2014/main" id="{AB9067ED-E1A0-2A9F-CDD4-0F7787BD4158}"/>
                  </a:ext>
                </a:extLst>
              </p:cNvPr>
              <p:cNvSpPr/>
              <p:nvPr/>
            </p:nvSpPr>
            <p:spPr>
              <a:xfrm>
                <a:off x="374208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</p:grpSp>
        <p:grpSp>
          <p:nvGrpSpPr>
            <p:cNvPr id="33" name="Google Shape;912;p39">
              <a:extLst>
                <a:ext uri="{FF2B5EF4-FFF2-40B4-BE49-F238E27FC236}">
                  <a16:creationId xmlns:a16="http://schemas.microsoft.com/office/drawing/2014/main" id="{324B050E-2B49-E2CF-BB51-525600BBD0EF}"/>
                </a:ext>
              </a:extLst>
            </p:cNvPr>
            <p:cNvGrpSpPr/>
            <p:nvPr/>
          </p:nvGrpSpPr>
          <p:grpSpPr>
            <a:xfrm>
              <a:off x="9314662" y="6105555"/>
              <a:ext cx="2585112" cy="45720"/>
              <a:chOff x="1202690" y="1488440"/>
              <a:chExt cx="2585112" cy="45720"/>
            </a:xfrm>
            <a:grpFill/>
          </p:grpSpPr>
          <p:sp>
            <p:nvSpPr>
              <p:cNvPr id="91" name="Google Shape;913;p39">
                <a:extLst>
                  <a:ext uri="{FF2B5EF4-FFF2-40B4-BE49-F238E27FC236}">
                    <a16:creationId xmlns:a16="http://schemas.microsoft.com/office/drawing/2014/main" id="{C5733CAE-902E-D175-C7B8-ED1154B1636A}"/>
                  </a:ext>
                </a:extLst>
              </p:cNvPr>
              <p:cNvSpPr/>
              <p:nvPr/>
            </p:nvSpPr>
            <p:spPr>
              <a:xfrm>
                <a:off x="120269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92" name="Google Shape;914;p39">
                <a:extLst>
                  <a:ext uri="{FF2B5EF4-FFF2-40B4-BE49-F238E27FC236}">
                    <a16:creationId xmlns:a16="http://schemas.microsoft.com/office/drawing/2014/main" id="{0EDACD08-3E34-B26E-4BB7-F04FF3AEBE1E}"/>
                  </a:ext>
                </a:extLst>
              </p:cNvPr>
              <p:cNvSpPr/>
              <p:nvPr/>
            </p:nvSpPr>
            <p:spPr>
              <a:xfrm>
                <a:off x="135206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93" name="Google Shape;915;p39">
                <a:extLst>
                  <a:ext uri="{FF2B5EF4-FFF2-40B4-BE49-F238E27FC236}">
                    <a16:creationId xmlns:a16="http://schemas.microsoft.com/office/drawing/2014/main" id="{E481B2EE-F07C-5059-8CCB-D2C3EE887B8D}"/>
                  </a:ext>
                </a:extLst>
              </p:cNvPr>
              <p:cNvSpPr/>
              <p:nvPr/>
            </p:nvSpPr>
            <p:spPr>
              <a:xfrm>
                <a:off x="150144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94" name="Google Shape;916;p39">
                <a:extLst>
                  <a:ext uri="{FF2B5EF4-FFF2-40B4-BE49-F238E27FC236}">
                    <a16:creationId xmlns:a16="http://schemas.microsoft.com/office/drawing/2014/main" id="{10C5C9B0-9945-3E03-D085-D17A18ECFAFA}"/>
                  </a:ext>
                </a:extLst>
              </p:cNvPr>
              <p:cNvSpPr/>
              <p:nvPr/>
            </p:nvSpPr>
            <p:spPr>
              <a:xfrm>
                <a:off x="165081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95" name="Google Shape;917;p39">
                <a:extLst>
                  <a:ext uri="{FF2B5EF4-FFF2-40B4-BE49-F238E27FC236}">
                    <a16:creationId xmlns:a16="http://schemas.microsoft.com/office/drawing/2014/main" id="{1B4A4628-88FE-1ED0-E815-1CAD2E47726B}"/>
                  </a:ext>
                </a:extLst>
              </p:cNvPr>
              <p:cNvSpPr/>
              <p:nvPr/>
            </p:nvSpPr>
            <p:spPr>
              <a:xfrm>
                <a:off x="180019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96" name="Google Shape;918;p39">
                <a:extLst>
                  <a:ext uri="{FF2B5EF4-FFF2-40B4-BE49-F238E27FC236}">
                    <a16:creationId xmlns:a16="http://schemas.microsoft.com/office/drawing/2014/main" id="{B58293B4-8BA4-5F19-BA23-85A2900B3826}"/>
                  </a:ext>
                </a:extLst>
              </p:cNvPr>
              <p:cNvSpPr/>
              <p:nvPr/>
            </p:nvSpPr>
            <p:spPr>
              <a:xfrm>
                <a:off x="194957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97" name="Google Shape;919;p39">
                <a:extLst>
                  <a:ext uri="{FF2B5EF4-FFF2-40B4-BE49-F238E27FC236}">
                    <a16:creationId xmlns:a16="http://schemas.microsoft.com/office/drawing/2014/main" id="{90FB5B8E-172B-DE30-EA11-108BB11A338B}"/>
                  </a:ext>
                </a:extLst>
              </p:cNvPr>
              <p:cNvSpPr/>
              <p:nvPr/>
            </p:nvSpPr>
            <p:spPr>
              <a:xfrm>
                <a:off x="209894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98" name="Google Shape;920;p39">
                <a:extLst>
                  <a:ext uri="{FF2B5EF4-FFF2-40B4-BE49-F238E27FC236}">
                    <a16:creationId xmlns:a16="http://schemas.microsoft.com/office/drawing/2014/main" id="{151C105D-0D0D-5789-E165-F43CC5422D02}"/>
                  </a:ext>
                </a:extLst>
              </p:cNvPr>
              <p:cNvSpPr/>
              <p:nvPr/>
            </p:nvSpPr>
            <p:spPr>
              <a:xfrm>
                <a:off x="224832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99" name="Google Shape;921;p39">
                <a:extLst>
                  <a:ext uri="{FF2B5EF4-FFF2-40B4-BE49-F238E27FC236}">
                    <a16:creationId xmlns:a16="http://schemas.microsoft.com/office/drawing/2014/main" id="{90DCDB84-EE27-8422-30C2-79491396DB40}"/>
                  </a:ext>
                </a:extLst>
              </p:cNvPr>
              <p:cNvSpPr/>
              <p:nvPr/>
            </p:nvSpPr>
            <p:spPr>
              <a:xfrm>
                <a:off x="239769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00" name="Google Shape;922;p39">
                <a:extLst>
                  <a:ext uri="{FF2B5EF4-FFF2-40B4-BE49-F238E27FC236}">
                    <a16:creationId xmlns:a16="http://schemas.microsoft.com/office/drawing/2014/main" id="{847D6B27-5E00-5BF9-3D17-3D97F37BA1FB}"/>
                  </a:ext>
                </a:extLst>
              </p:cNvPr>
              <p:cNvSpPr/>
              <p:nvPr/>
            </p:nvSpPr>
            <p:spPr>
              <a:xfrm>
                <a:off x="254707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01" name="Google Shape;923;p39">
                <a:extLst>
                  <a:ext uri="{FF2B5EF4-FFF2-40B4-BE49-F238E27FC236}">
                    <a16:creationId xmlns:a16="http://schemas.microsoft.com/office/drawing/2014/main" id="{94EDB0DF-3E5B-8B25-3191-3D34E713255E}"/>
                  </a:ext>
                </a:extLst>
              </p:cNvPr>
              <p:cNvSpPr/>
              <p:nvPr/>
            </p:nvSpPr>
            <p:spPr>
              <a:xfrm>
                <a:off x="269645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02" name="Google Shape;924;p39">
                <a:extLst>
                  <a:ext uri="{FF2B5EF4-FFF2-40B4-BE49-F238E27FC236}">
                    <a16:creationId xmlns:a16="http://schemas.microsoft.com/office/drawing/2014/main" id="{B8163FF1-8513-84F1-D726-D62F93739FDA}"/>
                  </a:ext>
                </a:extLst>
              </p:cNvPr>
              <p:cNvSpPr/>
              <p:nvPr/>
            </p:nvSpPr>
            <p:spPr>
              <a:xfrm>
                <a:off x="284582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03" name="Google Shape;925;p39">
                <a:extLst>
                  <a:ext uri="{FF2B5EF4-FFF2-40B4-BE49-F238E27FC236}">
                    <a16:creationId xmlns:a16="http://schemas.microsoft.com/office/drawing/2014/main" id="{6A5EE19D-F436-2F0F-2EBB-2182EF63B105}"/>
                  </a:ext>
                </a:extLst>
              </p:cNvPr>
              <p:cNvSpPr/>
              <p:nvPr/>
            </p:nvSpPr>
            <p:spPr>
              <a:xfrm>
                <a:off x="299520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04" name="Google Shape;926;p39">
                <a:extLst>
                  <a:ext uri="{FF2B5EF4-FFF2-40B4-BE49-F238E27FC236}">
                    <a16:creationId xmlns:a16="http://schemas.microsoft.com/office/drawing/2014/main" id="{547DA64B-8324-EE9E-969F-605734B59398}"/>
                  </a:ext>
                </a:extLst>
              </p:cNvPr>
              <p:cNvSpPr/>
              <p:nvPr/>
            </p:nvSpPr>
            <p:spPr>
              <a:xfrm>
                <a:off x="314457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05" name="Google Shape;927;p39">
                <a:extLst>
                  <a:ext uri="{FF2B5EF4-FFF2-40B4-BE49-F238E27FC236}">
                    <a16:creationId xmlns:a16="http://schemas.microsoft.com/office/drawing/2014/main" id="{DDC71B3B-AC51-3573-8C63-7B553814F2B9}"/>
                  </a:ext>
                </a:extLst>
              </p:cNvPr>
              <p:cNvSpPr/>
              <p:nvPr/>
            </p:nvSpPr>
            <p:spPr>
              <a:xfrm>
                <a:off x="329395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06" name="Google Shape;928;p39">
                <a:extLst>
                  <a:ext uri="{FF2B5EF4-FFF2-40B4-BE49-F238E27FC236}">
                    <a16:creationId xmlns:a16="http://schemas.microsoft.com/office/drawing/2014/main" id="{44B343F3-720D-0463-B26A-F1422E24E812}"/>
                  </a:ext>
                </a:extLst>
              </p:cNvPr>
              <p:cNvSpPr/>
              <p:nvPr/>
            </p:nvSpPr>
            <p:spPr>
              <a:xfrm>
                <a:off x="344333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07" name="Google Shape;929;p39">
                <a:extLst>
                  <a:ext uri="{FF2B5EF4-FFF2-40B4-BE49-F238E27FC236}">
                    <a16:creationId xmlns:a16="http://schemas.microsoft.com/office/drawing/2014/main" id="{EA4DB0A7-0FE6-97BD-0BA6-11F343D89F33}"/>
                  </a:ext>
                </a:extLst>
              </p:cNvPr>
              <p:cNvSpPr/>
              <p:nvPr/>
            </p:nvSpPr>
            <p:spPr>
              <a:xfrm>
                <a:off x="359270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08" name="Google Shape;930;p39">
                <a:extLst>
                  <a:ext uri="{FF2B5EF4-FFF2-40B4-BE49-F238E27FC236}">
                    <a16:creationId xmlns:a16="http://schemas.microsoft.com/office/drawing/2014/main" id="{3D36B011-B28A-2BC2-F553-2C647DBB50E3}"/>
                  </a:ext>
                </a:extLst>
              </p:cNvPr>
              <p:cNvSpPr/>
              <p:nvPr/>
            </p:nvSpPr>
            <p:spPr>
              <a:xfrm>
                <a:off x="374208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</p:grpSp>
        <p:grpSp>
          <p:nvGrpSpPr>
            <p:cNvPr id="34" name="Google Shape;931;p39">
              <a:extLst>
                <a:ext uri="{FF2B5EF4-FFF2-40B4-BE49-F238E27FC236}">
                  <a16:creationId xmlns:a16="http://schemas.microsoft.com/office/drawing/2014/main" id="{8FEEBF16-1E64-2F9C-BFAD-FAA8D8267814}"/>
                </a:ext>
              </a:extLst>
            </p:cNvPr>
            <p:cNvGrpSpPr/>
            <p:nvPr/>
          </p:nvGrpSpPr>
          <p:grpSpPr>
            <a:xfrm>
              <a:off x="9314662" y="6257955"/>
              <a:ext cx="2585112" cy="45720"/>
              <a:chOff x="1202690" y="1488440"/>
              <a:chExt cx="2585112" cy="45720"/>
            </a:xfrm>
            <a:grpFill/>
          </p:grpSpPr>
          <p:sp>
            <p:nvSpPr>
              <p:cNvPr id="73" name="Google Shape;932;p39">
                <a:extLst>
                  <a:ext uri="{FF2B5EF4-FFF2-40B4-BE49-F238E27FC236}">
                    <a16:creationId xmlns:a16="http://schemas.microsoft.com/office/drawing/2014/main" id="{04C01758-A966-E49F-24AD-C819DC7FCCCB}"/>
                  </a:ext>
                </a:extLst>
              </p:cNvPr>
              <p:cNvSpPr/>
              <p:nvPr/>
            </p:nvSpPr>
            <p:spPr>
              <a:xfrm>
                <a:off x="120269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74" name="Google Shape;933;p39">
                <a:extLst>
                  <a:ext uri="{FF2B5EF4-FFF2-40B4-BE49-F238E27FC236}">
                    <a16:creationId xmlns:a16="http://schemas.microsoft.com/office/drawing/2014/main" id="{7BDECDF3-C507-EC7D-AC55-86C99C2FD300}"/>
                  </a:ext>
                </a:extLst>
              </p:cNvPr>
              <p:cNvSpPr/>
              <p:nvPr/>
            </p:nvSpPr>
            <p:spPr>
              <a:xfrm>
                <a:off x="135206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75" name="Google Shape;934;p39">
                <a:extLst>
                  <a:ext uri="{FF2B5EF4-FFF2-40B4-BE49-F238E27FC236}">
                    <a16:creationId xmlns:a16="http://schemas.microsoft.com/office/drawing/2014/main" id="{882DF541-21B6-9FE8-6BF1-80654B864EF9}"/>
                  </a:ext>
                </a:extLst>
              </p:cNvPr>
              <p:cNvSpPr/>
              <p:nvPr/>
            </p:nvSpPr>
            <p:spPr>
              <a:xfrm>
                <a:off x="150144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76" name="Google Shape;935;p39">
                <a:extLst>
                  <a:ext uri="{FF2B5EF4-FFF2-40B4-BE49-F238E27FC236}">
                    <a16:creationId xmlns:a16="http://schemas.microsoft.com/office/drawing/2014/main" id="{5BE8E14C-012D-0361-2222-48C67D151C1B}"/>
                  </a:ext>
                </a:extLst>
              </p:cNvPr>
              <p:cNvSpPr/>
              <p:nvPr/>
            </p:nvSpPr>
            <p:spPr>
              <a:xfrm>
                <a:off x="165081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77" name="Google Shape;936;p39">
                <a:extLst>
                  <a:ext uri="{FF2B5EF4-FFF2-40B4-BE49-F238E27FC236}">
                    <a16:creationId xmlns:a16="http://schemas.microsoft.com/office/drawing/2014/main" id="{CBEB17C8-E247-35C4-FB07-0D5930ED21F0}"/>
                  </a:ext>
                </a:extLst>
              </p:cNvPr>
              <p:cNvSpPr/>
              <p:nvPr/>
            </p:nvSpPr>
            <p:spPr>
              <a:xfrm>
                <a:off x="180019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78" name="Google Shape;937;p39">
                <a:extLst>
                  <a:ext uri="{FF2B5EF4-FFF2-40B4-BE49-F238E27FC236}">
                    <a16:creationId xmlns:a16="http://schemas.microsoft.com/office/drawing/2014/main" id="{BEB7E23B-B55A-443C-9A23-7845D03329BB}"/>
                  </a:ext>
                </a:extLst>
              </p:cNvPr>
              <p:cNvSpPr/>
              <p:nvPr/>
            </p:nvSpPr>
            <p:spPr>
              <a:xfrm>
                <a:off x="194957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79" name="Google Shape;938;p39">
                <a:extLst>
                  <a:ext uri="{FF2B5EF4-FFF2-40B4-BE49-F238E27FC236}">
                    <a16:creationId xmlns:a16="http://schemas.microsoft.com/office/drawing/2014/main" id="{7D5E7FA7-51FC-3349-A0D1-4D014DA84AFD}"/>
                  </a:ext>
                </a:extLst>
              </p:cNvPr>
              <p:cNvSpPr/>
              <p:nvPr/>
            </p:nvSpPr>
            <p:spPr>
              <a:xfrm>
                <a:off x="209894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80" name="Google Shape;939;p39">
                <a:extLst>
                  <a:ext uri="{FF2B5EF4-FFF2-40B4-BE49-F238E27FC236}">
                    <a16:creationId xmlns:a16="http://schemas.microsoft.com/office/drawing/2014/main" id="{37BC80EF-9BDD-E807-DA84-6941C9B237AF}"/>
                  </a:ext>
                </a:extLst>
              </p:cNvPr>
              <p:cNvSpPr/>
              <p:nvPr/>
            </p:nvSpPr>
            <p:spPr>
              <a:xfrm>
                <a:off x="224832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81" name="Google Shape;940;p39">
                <a:extLst>
                  <a:ext uri="{FF2B5EF4-FFF2-40B4-BE49-F238E27FC236}">
                    <a16:creationId xmlns:a16="http://schemas.microsoft.com/office/drawing/2014/main" id="{DAADE734-E056-8A19-C613-FAC99BA3309A}"/>
                  </a:ext>
                </a:extLst>
              </p:cNvPr>
              <p:cNvSpPr/>
              <p:nvPr/>
            </p:nvSpPr>
            <p:spPr>
              <a:xfrm>
                <a:off x="239769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82" name="Google Shape;941;p39">
                <a:extLst>
                  <a:ext uri="{FF2B5EF4-FFF2-40B4-BE49-F238E27FC236}">
                    <a16:creationId xmlns:a16="http://schemas.microsoft.com/office/drawing/2014/main" id="{8043B615-E744-5D63-7CD4-D0AC4C850712}"/>
                  </a:ext>
                </a:extLst>
              </p:cNvPr>
              <p:cNvSpPr/>
              <p:nvPr/>
            </p:nvSpPr>
            <p:spPr>
              <a:xfrm>
                <a:off x="254707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83" name="Google Shape;942;p39">
                <a:extLst>
                  <a:ext uri="{FF2B5EF4-FFF2-40B4-BE49-F238E27FC236}">
                    <a16:creationId xmlns:a16="http://schemas.microsoft.com/office/drawing/2014/main" id="{A690C414-C4F4-A37C-F277-7B08BD915CB0}"/>
                  </a:ext>
                </a:extLst>
              </p:cNvPr>
              <p:cNvSpPr/>
              <p:nvPr/>
            </p:nvSpPr>
            <p:spPr>
              <a:xfrm>
                <a:off x="269645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84" name="Google Shape;943;p39">
                <a:extLst>
                  <a:ext uri="{FF2B5EF4-FFF2-40B4-BE49-F238E27FC236}">
                    <a16:creationId xmlns:a16="http://schemas.microsoft.com/office/drawing/2014/main" id="{200F3066-1DED-DB49-F57A-CF299C4683BE}"/>
                  </a:ext>
                </a:extLst>
              </p:cNvPr>
              <p:cNvSpPr/>
              <p:nvPr/>
            </p:nvSpPr>
            <p:spPr>
              <a:xfrm>
                <a:off x="284582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85" name="Google Shape;944;p39">
                <a:extLst>
                  <a:ext uri="{FF2B5EF4-FFF2-40B4-BE49-F238E27FC236}">
                    <a16:creationId xmlns:a16="http://schemas.microsoft.com/office/drawing/2014/main" id="{F5EAD01F-C73D-A4CB-BC8D-F5EC9AC1E8A7}"/>
                  </a:ext>
                </a:extLst>
              </p:cNvPr>
              <p:cNvSpPr/>
              <p:nvPr/>
            </p:nvSpPr>
            <p:spPr>
              <a:xfrm>
                <a:off x="299520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86" name="Google Shape;945;p39">
                <a:extLst>
                  <a:ext uri="{FF2B5EF4-FFF2-40B4-BE49-F238E27FC236}">
                    <a16:creationId xmlns:a16="http://schemas.microsoft.com/office/drawing/2014/main" id="{010EEBDD-551A-C42D-9360-05BED4C59AD8}"/>
                  </a:ext>
                </a:extLst>
              </p:cNvPr>
              <p:cNvSpPr/>
              <p:nvPr/>
            </p:nvSpPr>
            <p:spPr>
              <a:xfrm>
                <a:off x="314457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87" name="Google Shape;946;p39">
                <a:extLst>
                  <a:ext uri="{FF2B5EF4-FFF2-40B4-BE49-F238E27FC236}">
                    <a16:creationId xmlns:a16="http://schemas.microsoft.com/office/drawing/2014/main" id="{E30A6A2F-0932-B1BF-DDE6-D93D6A744557}"/>
                  </a:ext>
                </a:extLst>
              </p:cNvPr>
              <p:cNvSpPr/>
              <p:nvPr/>
            </p:nvSpPr>
            <p:spPr>
              <a:xfrm>
                <a:off x="329395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88" name="Google Shape;947;p39">
                <a:extLst>
                  <a:ext uri="{FF2B5EF4-FFF2-40B4-BE49-F238E27FC236}">
                    <a16:creationId xmlns:a16="http://schemas.microsoft.com/office/drawing/2014/main" id="{1C540B7B-364C-C914-7A78-CF7D739E15DB}"/>
                  </a:ext>
                </a:extLst>
              </p:cNvPr>
              <p:cNvSpPr/>
              <p:nvPr/>
            </p:nvSpPr>
            <p:spPr>
              <a:xfrm>
                <a:off x="344333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89" name="Google Shape;948;p39">
                <a:extLst>
                  <a:ext uri="{FF2B5EF4-FFF2-40B4-BE49-F238E27FC236}">
                    <a16:creationId xmlns:a16="http://schemas.microsoft.com/office/drawing/2014/main" id="{0F83E0D9-174C-6087-BBA9-3A3A663060F4}"/>
                  </a:ext>
                </a:extLst>
              </p:cNvPr>
              <p:cNvSpPr/>
              <p:nvPr/>
            </p:nvSpPr>
            <p:spPr>
              <a:xfrm>
                <a:off x="359270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90" name="Google Shape;949;p39">
                <a:extLst>
                  <a:ext uri="{FF2B5EF4-FFF2-40B4-BE49-F238E27FC236}">
                    <a16:creationId xmlns:a16="http://schemas.microsoft.com/office/drawing/2014/main" id="{4D6D1978-1345-3594-13F8-CBA2292CF274}"/>
                  </a:ext>
                </a:extLst>
              </p:cNvPr>
              <p:cNvSpPr/>
              <p:nvPr/>
            </p:nvSpPr>
            <p:spPr>
              <a:xfrm>
                <a:off x="374208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</p:grpSp>
        <p:grpSp>
          <p:nvGrpSpPr>
            <p:cNvPr id="35" name="Google Shape;950;p39">
              <a:extLst>
                <a:ext uri="{FF2B5EF4-FFF2-40B4-BE49-F238E27FC236}">
                  <a16:creationId xmlns:a16="http://schemas.microsoft.com/office/drawing/2014/main" id="{8A34C6A0-414D-C004-1D9C-20436E76F72A}"/>
                </a:ext>
              </a:extLst>
            </p:cNvPr>
            <p:cNvGrpSpPr/>
            <p:nvPr/>
          </p:nvGrpSpPr>
          <p:grpSpPr>
            <a:xfrm>
              <a:off x="9314662" y="6410355"/>
              <a:ext cx="2585112" cy="45720"/>
              <a:chOff x="1202690" y="1488440"/>
              <a:chExt cx="2585112" cy="45720"/>
            </a:xfrm>
            <a:grpFill/>
          </p:grpSpPr>
          <p:sp>
            <p:nvSpPr>
              <p:cNvPr id="55" name="Google Shape;951;p39">
                <a:extLst>
                  <a:ext uri="{FF2B5EF4-FFF2-40B4-BE49-F238E27FC236}">
                    <a16:creationId xmlns:a16="http://schemas.microsoft.com/office/drawing/2014/main" id="{9165A18E-8116-53D4-974B-CB8704987EE2}"/>
                  </a:ext>
                </a:extLst>
              </p:cNvPr>
              <p:cNvSpPr/>
              <p:nvPr/>
            </p:nvSpPr>
            <p:spPr>
              <a:xfrm>
                <a:off x="120269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56" name="Google Shape;952;p39">
                <a:extLst>
                  <a:ext uri="{FF2B5EF4-FFF2-40B4-BE49-F238E27FC236}">
                    <a16:creationId xmlns:a16="http://schemas.microsoft.com/office/drawing/2014/main" id="{FB347309-A39E-7478-E7E0-D41F7BDD8F9F}"/>
                  </a:ext>
                </a:extLst>
              </p:cNvPr>
              <p:cNvSpPr/>
              <p:nvPr/>
            </p:nvSpPr>
            <p:spPr>
              <a:xfrm>
                <a:off x="135206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57" name="Google Shape;953;p39">
                <a:extLst>
                  <a:ext uri="{FF2B5EF4-FFF2-40B4-BE49-F238E27FC236}">
                    <a16:creationId xmlns:a16="http://schemas.microsoft.com/office/drawing/2014/main" id="{43DACB95-6C75-5FDC-353D-20CA2FA465E3}"/>
                  </a:ext>
                </a:extLst>
              </p:cNvPr>
              <p:cNvSpPr/>
              <p:nvPr/>
            </p:nvSpPr>
            <p:spPr>
              <a:xfrm>
                <a:off x="150144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58" name="Google Shape;954;p39">
                <a:extLst>
                  <a:ext uri="{FF2B5EF4-FFF2-40B4-BE49-F238E27FC236}">
                    <a16:creationId xmlns:a16="http://schemas.microsoft.com/office/drawing/2014/main" id="{71B51224-6B30-D31F-7C01-1F81919BFAC5}"/>
                  </a:ext>
                </a:extLst>
              </p:cNvPr>
              <p:cNvSpPr/>
              <p:nvPr/>
            </p:nvSpPr>
            <p:spPr>
              <a:xfrm>
                <a:off x="165081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59" name="Google Shape;955;p39">
                <a:extLst>
                  <a:ext uri="{FF2B5EF4-FFF2-40B4-BE49-F238E27FC236}">
                    <a16:creationId xmlns:a16="http://schemas.microsoft.com/office/drawing/2014/main" id="{7149DDD0-1528-EAFD-D397-18681B11B319}"/>
                  </a:ext>
                </a:extLst>
              </p:cNvPr>
              <p:cNvSpPr/>
              <p:nvPr/>
            </p:nvSpPr>
            <p:spPr>
              <a:xfrm>
                <a:off x="180019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60" name="Google Shape;956;p39">
                <a:extLst>
                  <a:ext uri="{FF2B5EF4-FFF2-40B4-BE49-F238E27FC236}">
                    <a16:creationId xmlns:a16="http://schemas.microsoft.com/office/drawing/2014/main" id="{565A96AA-CE4B-57DC-9E91-CC9E66D7F3F0}"/>
                  </a:ext>
                </a:extLst>
              </p:cNvPr>
              <p:cNvSpPr/>
              <p:nvPr/>
            </p:nvSpPr>
            <p:spPr>
              <a:xfrm>
                <a:off x="194957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61" name="Google Shape;957;p39">
                <a:extLst>
                  <a:ext uri="{FF2B5EF4-FFF2-40B4-BE49-F238E27FC236}">
                    <a16:creationId xmlns:a16="http://schemas.microsoft.com/office/drawing/2014/main" id="{69DDAE2C-B332-B686-0E0E-7C082ACBC8DE}"/>
                  </a:ext>
                </a:extLst>
              </p:cNvPr>
              <p:cNvSpPr/>
              <p:nvPr/>
            </p:nvSpPr>
            <p:spPr>
              <a:xfrm>
                <a:off x="209894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62" name="Google Shape;958;p39">
                <a:extLst>
                  <a:ext uri="{FF2B5EF4-FFF2-40B4-BE49-F238E27FC236}">
                    <a16:creationId xmlns:a16="http://schemas.microsoft.com/office/drawing/2014/main" id="{90FFAF35-D422-9006-FF7D-18FA7627A640}"/>
                  </a:ext>
                </a:extLst>
              </p:cNvPr>
              <p:cNvSpPr/>
              <p:nvPr/>
            </p:nvSpPr>
            <p:spPr>
              <a:xfrm>
                <a:off x="224832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63" name="Google Shape;959;p39">
                <a:extLst>
                  <a:ext uri="{FF2B5EF4-FFF2-40B4-BE49-F238E27FC236}">
                    <a16:creationId xmlns:a16="http://schemas.microsoft.com/office/drawing/2014/main" id="{9C585591-B7C0-DD90-0BDD-D57C04DB73A4}"/>
                  </a:ext>
                </a:extLst>
              </p:cNvPr>
              <p:cNvSpPr/>
              <p:nvPr/>
            </p:nvSpPr>
            <p:spPr>
              <a:xfrm>
                <a:off x="239769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64" name="Google Shape;960;p39">
                <a:extLst>
                  <a:ext uri="{FF2B5EF4-FFF2-40B4-BE49-F238E27FC236}">
                    <a16:creationId xmlns:a16="http://schemas.microsoft.com/office/drawing/2014/main" id="{3E3BF661-B85B-6E55-FFC2-44DAE3CB4219}"/>
                  </a:ext>
                </a:extLst>
              </p:cNvPr>
              <p:cNvSpPr/>
              <p:nvPr/>
            </p:nvSpPr>
            <p:spPr>
              <a:xfrm>
                <a:off x="254707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65" name="Google Shape;961;p39">
                <a:extLst>
                  <a:ext uri="{FF2B5EF4-FFF2-40B4-BE49-F238E27FC236}">
                    <a16:creationId xmlns:a16="http://schemas.microsoft.com/office/drawing/2014/main" id="{BD4C3315-9034-3C25-DDFC-111A03C5793B}"/>
                  </a:ext>
                </a:extLst>
              </p:cNvPr>
              <p:cNvSpPr/>
              <p:nvPr/>
            </p:nvSpPr>
            <p:spPr>
              <a:xfrm>
                <a:off x="269645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66" name="Google Shape;962;p39">
                <a:extLst>
                  <a:ext uri="{FF2B5EF4-FFF2-40B4-BE49-F238E27FC236}">
                    <a16:creationId xmlns:a16="http://schemas.microsoft.com/office/drawing/2014/main" id="{27C52E45-21FB-65D5-EB41-1CB55A561DC0}"/>
                  </a:ext>
                </a:extLst>
              </p:cNvPr>
              <p:cNvSpPr/>
              <p:nvPr/>
            </p:nvSpPr>
            <p:spPr>
              <a:xfrm>
                <a:off x="284582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67" name="Google Shape;963;p39">
                <a:extLst>
                  <a:ext uri="{FF2B5EF4-FFF2-40B4-BE49-F238E27FC236}">
                    <a16:creationId xmlns:a16="http://schemas.microsoft.com/office/drawing/2014/main" id="{52619808-D265-00EC-906D-493BE6365F89}"/>
                  </a:ext>
                </a:extLst>
              </p:cNvPr>
              <p:cNvSpPr/>
              <p:nvPr/>
            </p:nvSpPr>
            <p:spPr>
              <a:xfrm>
                <a:off x="299520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68" name="Google Shape;964;p39">
                <a:extLst>
                  <a:ext uri="{FF2B5EF4-FFF2-40B4-BE49-F238E27FC236}">
                    <a16:creationId xmlns:a16="http://schemas.microsoft.com/office/drawing/2014/main" id="{C7017B66-AA1B-7C11-1619-B67EA539EB8E}"/>
                  </a:ext>
                </a:extLst>
              </p:cNvPr>
              <p:cNvSpPr/>
              <p:nvPr/>
            </p:nvSpPr>
            <p:spPr>
              <a:xfrm>
                <a:off x="314457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69" name="Google Shape;965;p39">
                <a:extLst>
                  <a:ext uri="{FF2B5EF4-FFF2-40B4-BE49-F238E27FC236}">
                    <a16:creationId xmlns:a16="http://schemas.microsoft.com/office/drawing/2014/main" id="{3C9D4326-BAC6-79B9-337B-D7207C086DC7}"/>
                  </a:ext>
                </a:extLst>
              </p:cNvPr>
              <p:cNvSpPr/>
              <p:nvPr/>
            </p:nvSpPr>
            <p:spPr>
              <a:xfrm>
                <a:off x="329395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70" name="Google Shape;966;p39">
                <a:extLst>
                  <a:ext uri="{FF2B5EF4-FFF2-40B4-BE49-F238E27FC236}">
                    <a16:creationId xmlns:a16="http://schemas.microsoft.com/office/drawing/2014/main" id="{F8A5DDB6-2156-4EFE-9C23-F5A98BCCD264}"/>
                  </a:ext>
                </a:extLst>
              </p:cNvPr>
              <p:cNvSpPr/>
              <p:nvPr/>
            </p:nvSpPr>
            <p:spPr>
              <a:xfrm>
                <a:off x="344333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71" name="Google Shape;967;p39">
                <a:extLst>
                  <a:ext uri="{FF2B5EF4-FFF2-40B4-BE49-F238E27FC236}">
                    <a16:creationId xmlns:a16="http://schemas.microsoft.com/office/drawing/2014/main" id="{88B348FC-D7FB-235C-B72C-10E1E1CBB9A9}"/>
                  </a:ext>
                </a:extLst>
              </p:cNvPr>
              <p:cNvSpPr/>
              <p:nvPr/>
            </p:nvSpPr>
            <p:spPr>
              <a:xfrm>
                <a:off x="359270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72" name="Google Shape;968;p39">
                <a:extLst>
                  <a:ext uri="{FF2B5EF4-FFF2-40B4-BE49-F238E27FC236}">
                    <a16:creationId xmlns:a16="http://schemas.microsoft.com/office/drawing/2014/main" id="{EBABE230-4AE2-443F-4C65-3B07DD64166A}"/>
                  </a:ext>
                </a:extLst>
              </p:cNvPr>
              <p:cNvSpPr/>
              <p:nvPr/>
            </p:nvSpPr>
            <p:spPr>
              <a:xfrm>
                <a:off x="374208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</p:grpSp>
        <p:grpSp>
          <p:nvGrpSpPr>
            <p:cNvPr id="36" name="Google Shape;969;p39">
              <a:extLst>
                <a:ext uri="{FF2B5EF4-FFF2-40B4-BE49-F238E27FC236}">
                  <a16:creationId xmlns:a16="http://schemas.microsoft.com/office/drawing/2014/main" id="{F17FF9D2-EB94-AC97-BB41-6D189BE73DCC}"/>
                </a:ext>
              </a:extLst>
            </p:cNvPr>
            <p:cNvGrpSpPr/>
            <p:nvPr/>
          </p:nvGrpSpPr>
          <p:grpSpPr>
            <a:xfrm>
              <a:off x="9314662" y="6562755"/>
              <a:ext cx="2585112" cy="45720"/>
              <a:chOff x="1202690" y="1488440"/>
              <a:chExt cx="2585112" cy="45720"/>
            </a:xfrm>
            <a:grpFill/>
          </p:grpSpPr>
          <p:sp>
            <p:nvSpPr>
              <p:cNvPr id="37" name="Google Shape;970;p39">
                <a:extLst>
                  <a:ext uri="{FF2B5EF4-FFF2-40B4-BE49-F238E27FC236}">
                    <a16:creationId xmlns:a16="http://schemas.microsoft.com/office/drawing/2014/main" id="{599A4916-AC0F-E352-2958-1B9B85FFD1CE}"/>
                  </a:ext>
                </a:extLst>
              </p:cNvPr>
              <p:cNvSpPr/>
              <p:nvPr/>
            </p:nvSpPr>
            <p:spPr>
              <a:xfrm>
                <a:off x="120269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8" name="Google Shape;971;p39">
                <a:extLst>
                  <a:ext uri="{FF2B5EF4-FFF2-40B4-BE49-F238E27FC236}">
                    <a16:creationId xmlns:a16="http://schemas.microsoft.com/office/drawing/2014/main" id="{501B8249-208F-217A-BA3C-187501B24AA8}"/>
                  </a:ext>
                </a:extLst>
              </p:cNvPr>
              <p:cNvSpPr/>
              <p:nvPr/>
            </p:nvSpPr>
            <p:spPr>
              <a:xfrm>
                <a:off x="135206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9" name="Google Shape;972;p39">
                <a:extLst>
                  <a:ext uri="{FF2B5EF4-FFF2-40B4-BE49-F238E27FC236}">
                    <a16:creationId xmlns:a16="http://schemas.microsoft.com/office/drawing/2014/main" id="{D145B550-9066-78A8-0D58-4EFBF6D38014}"/>
                  </a:ext>
                </a:extLst>
              </p:cNvPr>
              <p:cNvSpPr/>
              <p:nvPr/>
            </p:nvSpPr>
            <p:spPr>
              <a:xfrm>
                <a:off x="150144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0" name="Google Shape;973;p39">
                <a:extLst>
                  <a:ext uri="{FF2B5EF4-FFF2-40B4-BE49-F238E27FC236}">
                    <a16:creationId xmlns:a16="http://schemas.microsoft.com/office/drawing/2014/main" id="{B259E300-5FEB-7551-56B3-0C246FF41775}"/>
                  </a:ext>
                </a:extLst>
              </p:cNvPr>
              <p:cNvSpPr/>
              <p:nvPr/>
            </p:nvSpPr>
            <p:spPr>
              <a:xfrm>
                <a:off x="165081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1" name="Google Shape;974;p39">
                <a:extLst>
                  <a:ext uri="{FF2B5EF4-FFF2-40B4-BE49-F238E27FC236}">
                    <a16:creationId xmlns:a16="http://schemas.microsoft.com/office/drawing/2014/main" id="{0FD50433-27A4-E85E-0FE7-0DAD06360E60}"/>
                  </a:ext>
                </a:extLst>
              </p:cNvPr>
              <p:cNvSpPr/>
              <p:nvPr/>
            </p:nvSpPr>
            <p:spPr>
              <a:xfrm>
                <a:off x="180019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2" name="Google Shape;975;p39">
                <a:extLst>
                  <a:ext uri="{FF2B5EF4-FFF2-40B4-BE49-F238E27FC236}">
                    <a16:creationId xmlns:a16="http://schemas.microsoft.com/office/drawing/2014/main" id="{81D3E2EA-2C2D-3E5E-D4BD-8501A1A5FC63}"/>
                  </a:ext>
                </a:extLst>
              </p:cNvPr>
              <p:cNvSpPr/>
              <p:nvPr/>
            </p:nvSpPr>
            <p:spPr>
              <a:xfrm>
                <a:off x="194957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3" name="Google Shape;976;p39">
                <a:extLst>
                  <a:ext uri="{FF2B5EF4-FFF2-40B4-BE49-F238E27FC236}">
                    <a16:creationId xmlns:a16="http://schemas.microsoft.com/office/drawing/2014/main" id="{D4E83336-90F6-7531-3FE2-A1221EBCBF59}"/>
                  </a:ext>
                </a:extLst>
              </p:cNvPr>
              <p:cNvSpPr/>
              <p:nvPr/>
            </p:nvSpPr>
            <p:spPr>
              <a:xfrm>
                <a:off x="209894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4" name="Google Shape;977;p39">
                <a:extLst>
                  <a:ext uri="{FF2B5EF4-FFF2-40B4-BE49-F238E27FC236}">
                    <a16:creationId xmlns:a16="http://schemas.microsoft.com/office/drawing/2014/main" id="{E53ECC85-6C03-873F-C7CE-9A2FDE8294EB}"/>
                  </a:ext>
                </a:extLst>
              </p:cNvPr>
              <p:cNvSpPr/>
              <p:nvPr/>
            </p:nvSpPr>
            <p:spPr>
              <a:xfrm>
                <a:off x="224832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5" name="Google Shape;978;p39">
                <a:extLst>
                  <a:ext uri="{FF2B5EF4-FFF2-40B4-BE49-F238E27FC236}">
                    <a16:creationId xmlns:a16="http://schemas.microsoft.com/office/drawing/2014/main" id="{947F9E0B-5DA7-8AAE-000F-9B16F39F2817}"/>
                  </a:ext>
                </a:extLst>
              </p:cNvPr>
              <p:cNvSpPr/>
              <p:nvPr/>
            </p:nvSpPr>
            <p:spPr>
              <a:xfrm>
                <a:off x="239769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6" name="Google Shape;979;p39">
                <a:extLst>
                  <a:ext uri="{FF2B5EF4-FFF2-40B4-BE49-F238E27FC236}">
                    <a16:creationId xmlns:a16="http://schemas.microsoft.com/office/drawing/2014/main" id="{D263F737-1BA1-AD64-E876-069211FDEFC0}"/>
                  </a:ext>
                </a:extLst>
              </p:cNvPr>
              <p:cNvSpPr/>
              <p:nvPr/>
            </p:nvSpPr>
            <p:spPr>
              <a:xfrm>
                <a:off x="254707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7" name="Google Shape;980;p39">
                <a:extLst>
                  <a:ext uri="{FF2B5EF4-FFF2-40B4-BE49-F238E27FC236}">
                    <a16:creationId xmlns:a16="http://schemas.microsoft.com/office/drawing/2014/main" id="{14B9CC59-4888-86CB-6FD8-1A412B516BB0}"/>
                  </a:ext>
                </a:extLst>
              </p:cNvPr>
              <p:cNvSpPr/>
              <p:nvPr/>
            </p:nvSpPr>
            <p:spPr>
              <a:xfrm>
                <a:off x="269645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8" name="Google Shape;981;p39">
                <a:extLst>
                  <a:ext uri="{FF2B5EF4-FFF2-40B4-BE49-F238E27FC236}">
                    <a16:creationId xmlns:a16="http://schemas.microsoft.com/office/drawing/2014/main" id="{D3AAFA63-F790-5FB5-D0A2-A90AFD12B5C0}"/>
                  </a:ext>
                </a:extLst>
              </p:cNvPr>
              <p:cNvSpPr/>
              <p:nvPr/>
            </p:nvSpPr>
            <p:spPr>
              <a:xfrm>
                <a:off x="284582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9" name="Google Shape;982;p39">
                <a:extLst>
                  <a:ext uri="{FF2B5EF4-FFF2-40B4-BE49-F238E27FC236}">
                    <a16:creationId xmlns:a16="http://schemas.microsoft.com/office/drawing/2014/main" id="{719F8559-CDD8-E0F1-6480-11FAA54F39F8}"/>
                  </a:ext>
                </a:extLst>
              </p:cNvPr>
              <p:cNvSpPr/>
              <p:nvPr/>
            </p:nvSpPr>
            <p:spPr>
              <a:xfrm>
                <a:off x="299520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50" name="Google Shape;983;p39">
                <a:extLst>
                  <a:ext uri="{FF2B5EF4-FFF2-40B4-BE49-F238E27FC236}">
                    <a16:creationId xmlns:a16="http://schemas.microsoft.com/office/drawing/2014/main" id="{066CEDFE-7531-3C5A-70A3-9C4D1CFF60F8}"/>
                  </a:ext>
                </a:extLst>
              </p:cNvPr>
              <p:cNvSpPr/>
              <p:nvPr/>
            </p:nvSpPr>
            <p:spPr>
              <a:xfrm>
                <a:off x="314457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51" name="Google Shape;984;p39">
                <a:extLst>
                  <a:ext uri="{FF2B5EF4-FFF2-40B4-BE49-F238E27FC236}">
                    <a16:creationId xmlns:a16="http://schemas.microsoft.com/office/drawing/2014/main" id="{E8AB6BB1-4FB6-587D-0031-8ECF273F0839}"/>
                  </a:ext>
                </a:extLst>
              </p:cNvPr>
              <p:cNvSpPr/>
              <p:nvPr/>
            </p:nvSpPr>
            <p:spPr>
              <a:xfrm>
                <a:off x="329395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52" name="Google Shape;985;p39">
                <a:extLst>
                  <a:ext uri="{FF2B5EF4-FFF2-40B4-BE49-F238E27FC236}">
                    <a16:creationId xmlns:a16="http://schemas.microsoft.com/office/drawing/2014/main" id="{41D012C8-10EF-94EE-9E38-F449E49763F6}"/>
                  </a:ext>
                </a:extLst>
              </p:cNvPr>
              <p:cNvSpPr/>
              <p:nvPr/>
            </p:nvSpPr>
            <p:spPr>
              <a:xfrm>
                <a:off x="344333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53" name="Google Shape;986;p39">
                <a:extLst>
                  <a:ext uri="{FF2B5EF4-FFF2-40B4-BE49-F238E27FC236}">
                    <a16:creationId xmlns:a16="http://schemas.microsoft.com/office/drawing/2014/main" id="{E707F98C-0170-09B2-754A-BB7F47287209}"/>
                  </a:ext>
                </a:extLst>
              </p:cNvPr>
              <p:cNvSpPr/>
              <p:nvPr/>
            </p:nvSpPr>
            <p:spPr>
              <a:xfrm>
                <a:off x="359270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54" name="Google Shape;987;p39">
                <a:extLst>
                  <a:ext uri="{FF2B5EF4-FFF2-40B4-BE49-F238E27FC236}">
                    <a16:creationId xmlns:a16="http://schemas.microsoft.com/office/drawing/2014/main" id="{991C9978-251C-0613-79BC-9FA112A6E92F}"/>
                  </a:ext>
                </a:extLst>
              </p:cNvPr>
              <p:cNvSpPr/>
              <p:nvPr/>
            </p:nvSpPr>
            <p:spPr>
              <a:xfrm>
                <a:off x="374208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469" name="Oval 468">
            <a:extLst>
              <a:ext uri="{FF2B5EF4-FFF2-40B4-BE49-F238E27FC236}">
                <a16:creationId xmlns:a16="http://schemas.microsoft.com/office/drawing/2014/main" id="{E1F00AA1-149F-D163-4D88-D3EC744F0930}"/>
              </a:ext>
            </a:extLst>
          </p:cNvPr>
          <p:cNvSpPr/>
          <p:nvPr userDrawn="1"/>
        </p:nvSpPr>
        <p:spPr>
          <a:xfrm>
            <a:off x="4914296" y="-2055331"/>
            <a:ext cx="6768714" cy="6768712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5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" name="Google Shape;37;p3">
            <a:extLst>
              <a:ext uri="{FF2B5EF4-FFF2-40B4-BE49-F238E27FC236}">
                <a16:creationId xmlns:a16="http://schemas.microsoft.com/office/drawing/2014/main" id="{BB29B35B-FDA1-40C1-3683-68F84222E50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43600" y="699460"/>
            <a:ext cx="7499280" cy="153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4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8613A8-9BC4-7546-567B-BD051B14AE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37739"/>
            <a:ext cx="9137154" cy="3602715"/>
          </a:xfrm>
        </p:spPr>
        <p:txBody>
          <a:bodyPr>
            <a:normAutofit/>
          </a:bodyPr>
          <a:lstStyle>
            <a:lvl1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  <a:defRPr sz="2400">
                <a:solidFill>
                  <a:schemeClr val="bg1"/>
                </a:solidFill>
                <a:latin typeface="+mn-lt"/>
                <a:cs typeface="Poppins" pitchFamily="2" charset="77"/>
              </a:defRPr>
            </a:lvl1pPr>
            <a:lvl2pPr marL="895335" indent="-285750">
              <a:lnSpc>
                <a:spcPct val="150000"/>
              </a:lnSpc>
              <a:buFont typeface="Courier New" panose="02070309020205020404" pitchFamily="49" charset="0"/>
              <a:buChar char="o"/>
              <a:defRPr sz="2400">
                <a:solidFill>
                  <a:schemeClr val="bg1"/>
                </a:solidFill>
                <a:latin typeface="+mn-lt"/>
                <a:cs typeface="Poppins" pitchFamily="2" charset="77"/>
              </a:defRPr>
            </a:lvl2pPr>
            <a:lvl3pPr marL="1504920" indent="-285750">
              <a:lnSpc>
                <a:spcPct val="150000"/>
              </a:lnSpc>
              <a:buFont typeface="Courier New" panose="02070309020205020404" pitchFamily="49" charset="0"/>
              <a:buChar char="o"/>
              <a:defRPr sz="2400">
                <a:solidFill>
                  <a:schemeClr val="bg1"/>
                </a:solidFill>
                <a:latin typeface="+mn-lt"/>
                <a:cs typeface="Poppins" pitchFamily="2" charset="77"/>
              </a:defRPr>
            </a:lvl3pPr>
            <a:lvl4pPr marL="2114504" indent="-285750">
              <a:lnSpc>
                <a:spcPct val="150000"/>
              </a:lnSpc>
              <a:buFont typeface="Courier New" panose="02070309020205020404" pitchFamily="49" charset="0"/>
              <a:buChar char="o"/>
              <a:defRPr sz="2400">
                <a:solidFill>
                  <a:schemeClr val="bg1"/>
                </a:solidFill>
                <a:latin typeface="+mn-lt"/>
                <a:cs typeface="Poppins" pitchFamily="2" charset="77"/>
              </a:defRPr>
            </a:lvl4pPr>
            <a:lvl5pPr marL="2724089" indent="-285750">
              <a:lnSpc>
                <a:spcPct val="150000"/>
              </a:lnSpc>
              <a:buFont typeface="Courier New" panose="02070309020205020404" pitchFamily="49" charset="0"/>
              <a:buChar char="o"/>
              <a:defRPr sz="2400">
                <a:solidFill>
                  <a:schemeClr val="bg1"/>
                </a:solidFill>
                <a:latin typeface="+mn-lt"/>
                <a:cs typeface="Poppins" pitchFamily="2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D54885-9AB4-6204-BCD7-AD90989D1E2A}"/>
              </a:ext>
            </a:extLst>
          </p:cNvPr>
          <p:cNvSpPr txBox="1">
            <a:spLocks/>
          </p:cNvSpPr>
          <p:nvPr userDrawn="1"/>
        </p:nvSpPr>
        <p:spPr>
          <a:xfrm>
            <a:off x="4159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2A6C7AB-A877-C342-9CE7-90563939BDE3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D66C6E91-238F-0C15-4B53-0F81CC32381F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136525" y="6356350"/>
            <a:ext cx="40579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>
                    <a:alpha val="8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EF5D938B-6AB8-42CB-990C-9CE12F21A291}" type="datetimeyyyy">
              <a:rPr lang="es-ES" smtClean="0"/>
              <a:pPr/>
              <a:t>2025</a:t>
            </a:fld>
            <a:r>
              <a:rPr lang="es-ES"/>
              <a:t> | El poder oculto de las CLIs | Pepe Fabra Valverde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53939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5E3A1548-3930-688B-991F-26180B10EC0C}"/>
              </a:ext>
            </a:extLst>
          </p:cNvPr>
          <p:cNvSpPr/>
          <p:nvPr userDrawn="1"/>
        </p:nvSpPr>
        <p:spPr>
          <a:xfrm>
            <a:off x="7301183" y="-1654511"/>
            <a:ext cx="6768714" cy="6768712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5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8" name="Google Shape;3585;p53">
            <a:extLst>
              <a:ext uri="{FF2B5EF4-FFF2-40B4-BE49-F238E27FC236}">
                <a16:creationId xmlns:a16="http://schemas.microsoft.com/office/drawing/2014/main" id="{94565FE9-2143-3BDF-5ED5-B1344B250055}"/>
              </a:ext>
            </a:extLst>
          </p:cNvPr>
          <p:cNvGrpSpPr/>
          <p:nvPr userDrawn="1"/>
        </p:nvGrpSpPr>
        <p:grpSpPr>
          <a:xfrm>
            <a:off x="8849793" y="3247583"/>
            <a:ext cx="2585112" cy="2544450"/>
            <a:chOff x="1197328" y="1402710"/>
            <a:chExt cx="2585112" cy="2544450"/>
          </a:xfrm>
          <a:solidFill>
            <a:schemeClr val="bg1">
              <a:lumMod val="75000"/>
            </a:schemeClr>
          </a:solidFill>
        </p:grpSpPr>
        <p:grpSp>
          <p:nvGrpSpPr>
            <p:cNvPr id="9" name="Google Shape;3586;p53">
              <a:extLst>
                <a:ext uri="{FF2B5EF4-FFF2-40B4-BE49-F238E27FC236}">
                  <a16:creationId xmlns:a16="http://schemas.microsoft.com/office/drawing/2014/main" id="{4D005E21-66E6-C0E7-A38D-3369A9BD3269}"/>
                </a:ext>
              </a:extLst>
            </p:cNvPr>
            <p:cNvGrpSpPr/>
            <p:nvPr/>
          </p:nvGrpSpPr>
          <p:grpSpPr>
            <a:xfrm>
              <a:off x="1197328" y="1402710"/>
              <a:ext cx="2585112" cy="45720"/>
              <a:chOff x="1202690" y="1488440"/>
              <a:chExt cx="2585112" cy="45720"/>
            </a:xfrm>
            <a:grpFill/>
          </p:grpSpPr>
          <p:sp>
            <p:nvSpPr>
              <p:cNvPr id="314" name="Google Shape;3587;p53">
                <a:extLst>
                  <a:ext uri="{FF2B5EF4-FFF2-40B4-BE49-F238E27FC236}">
                    <a16:creationId xmlns:a16="http://schemas.microsoft.com/office/drawing/2014/main" id="{B6B58ADE-1DF3-D7AE-8A1B-FFA72794F7CE}"/>
                  </a:ext>
                </a:extLst>
              </p:cNvPr>
              <p:cNvSpPr/>
              <p:nvPr/>
            </p:nvSpPr>
            <p:spPr>
              <a:xfrm>
                <a:off x="120269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15" name="Google Shape;3588;p53">
                <a:extLst>
                  <a:ext uri="{FF2B5EF4-FFF2-40B4-BE49-F238E27FC236}">
                    <a16:creationId xmlns:a16="http://schemas.microsoft.com/office/drawing/2014/main" id="{B8123519-1D78-9F3B-6A6B-B9876B599795}"/>
                  </a:ext>
                </a:extLst>
              </p:cNvPr>
              <p:cNvSpPr/>
              <p:nvPr/>
            </p:nvSpPr>
            <p:spPr>
              <a:xfrm>
                <a:off x="135206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16" name="Google Shape;3589;p53">
                <a:extLst>
                  <a:ext uri="{FF2B5EF4-FFF2-40B4-BE49-F238E27FC236}">
                    <a16:creationId xmlns:a16="http://schemas.microsoft.com/office/drawing/2014/main" id="{5D652FAE-FBE5-82D4-2AC6-F4788467CEF2}"/>
                  </a:ext>
                </a:extLst>
              </p:cNvPr>
              <p:cNvSpPr/>
              <p:nvPr/>
            </p:nvSpPr>
            <p:spPr>
              <a:xfrm>
                <a:off x="150144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17" name="Google Shape;3590;p53">
                <a:extLst>
                  <a:ext uri="{FF2B5EF4-FFF2-40B4-BE49-F238E27FC236}">
                    <a16:creationId xmlns:a16="http://schemas.microsoft.com/office/drawing/2014/main" id="{EE862E16-6F13-A940-ADF9-0D3A9B7654BF}"/>
                  </a:ext>
                </a:extLst>
              </p:cNvPr>
              <p:cNvSpPr/>
              <p:nvPr/>
            </p:nvSpPr>
            <p:spPr>
              <a:xfrm>
                <a:off x="165081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18" name="Google Shape;3591;p53">
                <a:extLst>
                  <a:ext uri="{FF2B5EF4-FFF2-40B4-BE49-F238E27FC236}">
                    <a16:creationId xmlns:a16="http://schemas.microsoft.com/office/drawing/2014/main" id="{15CF75FE-2A7F-B4EC-9C07-2B9A54B8D509}"/>
                  </a:ext>
                </a:extLst>
              </p:cNvPr>
              <p:cNvSpPr/>
              <p:nvPr/>
            </p:nvSpPr>
            <p:spPr>
              <a:xfrm>
                <a:off x="180019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19" name="Google Shape;3592;p53">
                <a:extLst>
                  <a:ext uri="{FF2B5EF4-FFF2-40B4-BE49-F238E27FC236}">
                    <a16:creationId xmlns:a16="http://schemas.microsoft.com/office/drawing/2014/main" id="{58B1C637-93B1-9843-E689-A3077F536927}"/>
                  </a:ext>
                </a:extLst>
              </p:cNvPr>
              <p:cNvSpPr/>
              <p:nvPr/>
            </p:nvSpPr>
            <p:spPr>
              <a:xfrm>
                <a:off x="194957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20" name="Google Shape;3593;p53">
                <a:extLst>
                  <a:ext uri="{FF2B5EF4-FFF2-40B4-BE49-F238E27FC236}">
                    <a16:creationId xmlns:a16="http://schemas.microsoft.com/office/drawing/2014/main" id="{7D8443F5-E362-95F4-545F-34FF01A12C78}"/>
                  </a:ext>
                </a:extLst>
              </p:cNvPr>
              <p:cNvSpPr/>
              <p:nvPr/>
            </p:nvSpPr>
            <p:spPr>
              <a:xfrm>
                <a:off x="209894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21" name="Google Shape;3594;p53">
                <a:extLst>
                  <a:ext uri="{FF2B5EF4-FFF2-40B4-BE49-F238E27FC236}">
                    <a16:creationId xmlns:a16="http://schemas.microsoft.com/office/drawing/2014/main" id="{D3EE602D-BF26-D898-FA54-8192027C2777}"/>
                  </a:ext>
                </a:extLst>
              </p:cNvPr>
              <p:cNvSpPr/>
              <p:nvPr/>
            </p:nvSpPr>
            <p:spPr>
              <a:xfrm>
                <a:off x="224832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22" name="Google Shape;3595;p53">
                <a:extLst>
                  <a:ext uri="{FF2B5EF4-FFF2-40B4-BE49-F238E27FC236}">
                    <a16:creationId xmlns:a16="http://schemas.microsoft.com/office/drawing/2014/main" id="{D3594716-20EB-10C2-563A-A7CD317C15BE}"/>
                  </a:ext>
                </a:extLst>
              </p:cNvPr>
              <p:cNvSpPr/>
              <p:nvPr/>
            </p:nvSpPr>
            <p:spPr>
              <a:xfrm>
                <a:off x="239769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23" name="Google Shape;3596;p53">
                <a:extLst>
                  <a:ext uri="{FF2B5EF4-FFF2-40B4-BE49-F238E27FC236}">
                    <a16:creationId xmlns:a16="http://schemas.microsoft.com/office/drawing/2014/main" id="{69D869B2-1761-5783-61B0-5BCA29B30E62}"/>
                  </a:ext>
                </a:extLst>
              </p:cNvPr>
              <p:cNvSpPr/>
              <p:nvPr/>
            </p:nvSpPr>
            <p:spPr>
              <a:xfrm>
                <a:off x="254707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24" name="Google Shape;3597;p53">
                <a:extLst>
                  <a:ext uri="{FF2B5EF4-FFF2-40B4-BE49-F238E27FC236}">
                    <a16:creationId xmlns:a16="http://schemas.microsoft.com/office/drawing/2014/main" id="{CAB0F975-8819-E87D-A9AA-E55EEAE0F4E2}"/>
                  </a:ext>
                </a:extLst>
              </p:cNvPr>
              <p:cNvSpPr/>
              <p:nvPr/>
            </p:nvSpPr>
            <p:spPr>
              <a:xfrm>
                <a:off x="269645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25" name="Google Shape;3598;p53">
                <a:extLst>
                  <a:ext uri="{FF2B5EF4-FFF2-40B4-BE49-F238E27FC236}">
                    <a16:creationId xmlns:a16="http://schemas.microsoft.com/office/drawing/2014/main" id="{37FF3F51-D496-EFA2-04EC-F41E66565BF2}"/>
                  </a:ext>
                </a:extLst>
              </p:cNvPr>
              <p:cNvSpPr/>
              <p:nvPr/>
            </p:nvSpPr>
            <p:spPr>
              <a:xfrm>
                <a:off x="284582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26" name="Google Shape;3599;p53">
                <a:extLst>
                  <a:ext uri="{FF2B5EF4-FFF2-40B4-BE49-F238E27FC236}">
                    <a16:creationId xmlns:a16="http://schemas.microsoft.com/office/drawing/2014/main" id="{BC07AE61-7CCA-C029-9D88-E5B7365D6547}"/>
                  </a:ext>
                </a:extLst>
              </p:cNvPr>
              <p:cNvSpPr/>
              <p:nvPr/>
            </p:nvSpPr>
            <p:spPr>
              <a:xfrm>
                <a:off x="299520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27" name="Google Shape;3600;p53">
                <a:extLst>
                  <a:ext uri="{FF2B5EF4-FFF2-40B4-BE49-F238E27FC236}">
                    <a16:creationId xmlns:a16="http://schemas.microsoft.com/office/drawing/2014/main" id="{061A9C0E-E05A-7FBB-3343-A83BD0BE7121}"/>
                  </a:ext>
                </a:extLst>
              </p:cNvPr>
              <p:cNvSpPr/>
              <p:nvPr/>
            </p:nvSpPr>
            <p:spPr>
              <a:xfrm>
                <a:off x="314457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28" name="Google Shape;3601;p53">
                <a:extLst>
                  <a:ext uri="{FF2B5EF4-FFF2-40B4-BE49-F238E27FC236}">
                    <a16:creationId xmlns:a16="http://schemas.microsoft.com/office/drawing/2014/main" id="{3E7C1A81-A3C0-72DF-D5AA-A624367527AC}"/>
                  </a:ext>
                </a:extLst>
              </p:cNvPr>
              <p:cNvSpPr/>
              <p:nvPr/>
            </p:nvSpPr>
            <p:spPr>
              <a:xfrm>
                <a:off x="329395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29" name="Google Shape;3602;p53">
                <a:extLst>
                  <a:ext uri="{FF2B5EF4-FFF2-40B4-BE49-F238E27FC236}">
                    <a16:creationId xmlns:a16="http://schemas.microsoft.com/office/drawing/2014/main" id="{38C2375A-B547-BB28-EF1A-ACC4B95C9114}"/>
                  </a:ext>
                </a:extLst>
              </p:cNvPr>
              <p:cNvSpPr/>
              <p:nvPr/>
            </p:nvSpPr>
            <p:spPr>
              <a:xfrm>
                <a:off x="344333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30" name="Google Shape;3603;p53">
                <a:extLst>
                  <a:ext uri="{FF2B5EF4-FFF2-40B4-BE49-F238E27FC236}">
                    <a16:creationId xmlns:a16="http://schemas.microsoft.com/office/drawing/2014/main" id="{FFAAD743-C808-CA2C-5E03-6D0FBDE3B138}"/>
                  </a:ext>
                </a:extLst>
              </p:cNvPr>
              <p:cNvSpPr/>
              <p:nvPr/>
            </p:nvSpPr>
            <p:spPr>
              <a:xfrm>
                <a:off x="359270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31" name="Google Shape;3604;p53">
                <a:extLst>
                  <a:ext uri="{FF2B5EF4-FFF2-40B4-BE49-F238E27FC236}">
                    <a16:creationId xmlns:a16="http://schemas.microsoft.com/office/drawing/2014/main" id="{15EA755B-9548-7BC4-538A-9DEE8EFDC065}"/>
                  </a:ext>
                </a:extLst>
              </p:cNvPr>
              <p:cNvSpPr/>
              <p:nvPr/>
            </p:nvSpPr>
            <p:spPr>
              <a:xfrm>
                <a:off x="374208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</p:grpSp>
        <p:grpSp>
          <p:nvGrpSpPr>
            <p:cNvPr id="10" name="Google Shape;3605;p53">
              <a:extLst>
                <a:ext uri="{FF2B5EF4-FFF2-40B4-BE49-F238E27FC236}">
                  <a16:creationId xmlns:a16="http://schemas.microsoft.com/office/drawing/2014/main" id="{BFADA248-F619-954B-5740-89F5107326FC}"/>
                </a:ext>
              </a:extLst>
            </p:cNvPr>
            <p:cNvGrpSpPr/>
            <p:nvPr/>
          </p:nvGrpSpPr>
          <p:grpSpPr>
            <a:xfrm>
              <a:off x="1197328" y="1558881"/>
              <a:ext cx="2585112" cy="45720"/>
              <a:chOff x="1202690" y="1488440"/>
              <a:chExt cx="2585112" cy="45720"/>
            </a:xfrm>
            <a:grpFill/>
          </p:grpSpPr>
          <p:sp>
            <p:nvSpPr>
              <p:cNvPr id="296" name="Google Shape;3606;p53">
                <a:extLst>
                  <a:ext uri="{FF2B5EF4-FFF2-40B4-BE49-F238E27FC236}">
                    <a16:creationId xmlns:a16="http://schemas.microsoft.com/office/drawing/2014/main" id="{90BACADB-2444-4AB0-F206-C43EC406839E}"/>
                  </a:ext>
                </a:extLst>
              </p:cNvPr>
              <p:cNvSpPr/>
              <p:nvPr/>
            </p:nvSpPr>
            <p:spPr>
              <a:xfrm>
                <a:off x="120269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97" name="Google Shape;3607;p53">
                <a:extLst>
                  <a:ext uri="{FF2B5EF4-FFF2-40B4-BE49-F238E27FC236}">
                    <a16:creationId xmlns:a16="http://schemas.microsoft.com/office/drawing/2014/main" id="{E1A992B4-2B33-E176-BEF7-DD2673BA6DEB}"/>
                  </a:ext>
                </a:extLst>
              </p:cNvPr>
              <p:cNvSpPr/>
              <p:nvPr/>
            </p:nvSpPr>
            <p:spPr>
              <a:xfrm>
                <a:off x="135206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98" name="Google Shape;3608;p53">
                <a:extLst>
                  <a:ext uri="{FF2B5EF4-FFF2-40B4-BE49-F238E27FC236}">
                    <a16:creationId xmlns:a16="http://schemas.microsoft.com/office/drawing/2014/main" id="{BC4ED9B5-4DC3-351D-CFAD-193A38AAD5D5}"/>
                  </a:ext>
                </a:extLst>
              </p:cNvPr>
              <p:cNvSpPr/>
              <p:nvPr/>
            </p:nvSpPr>
            <p:spPr>
              <a:xfrm>
                <a:off x="150144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99" name="Google Shape;3609;p53">
                <a:extLst>
                  <a:ext uri="{FF2B5EF4-FFF2-40B4-BE49-F238E27FC236}">
                    <a16:creationId xmlns:a16="http://schemas.microsoft.com/office/drawing/2014/main" id="{9BAA0BC6-2F2F-A83F-4685-A87DE2198AEA}"/>
                  </a:ext>
                </a:extLst>
              </p:cNvPr>
              <p:cNvSpPr/>
              <p:nvPr/>
            </p:nvSpPr>
            <p:spPr>
              <a:xfrm>
                <a:off x="165081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00" name="Google Shape;3610;p53">
                <a:extLst>
                  <a:ext uri="{FF2B5EF4-FFF2-40B4-BE49-F238E27FC236}">
                    <a16:creationId xmlns:a16="http://schemas.microsoft.com/office/drawing/2014/main" id="{8912A5CB-66E9-DAB2-D540-BD7A0009D7EB}"/>
                  </a:ext>
                </a:extLst>
              </p:cNvPr>
              <p:cNvSpPr/>
              <p:nvPr/>
            </p:nvSpPr>
            <p:spPr>
              <a:xfrm>
                <a:off x="180019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01" name="Google Shape;3611;p53">
                <a:extLst>
                  <a:ext uri="{FF2B5EF4-FFF2-40B4-BE49-F238E27FC236}">
                    <a16:creationId xmlns:a16="http://schemas.microsoft.com/office/drawing/2014/main" id="{30A5838B-D45D-FEE5-AA0B-8A8F3FC8BFC4}"/>
                  </a:ext>
                </a:extLst>
              </p:cNvPr>
              <p:cNvSpPr/>
              <p:nvPr/>
            </p:nvSpPr>
            <p:spPr>
              <a:xfrm>
                <a:off x="194957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02" name="Google Shape;3612;p53">
                <a:extLst>
                  <a:ext uri="{FF2B5EF4-FFF2-40B4-BE49-F238E27FC236}">
                    <a16:creationId xmlns:a16="http://schemas.microsoft.com/office/drawing/2014/main" id="{09DC0566-B4C9-C43E-D0A4-0C6F382A5709}"/>
                  </a:ext>
                </a:extLst>
              </p:cNvPr>
              <p:cNvSpPr/>
              <p:nvPr/>
            </p:nvSpPr>
            <p:spPr>
              <a:xfrm>
                <a:off x="209894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03" name="Google Shape;3613;p53">
                <a:extLst>
                  <a:ext uri="{FF2B5EF4-FFF2-40B4-BE49-F238E27FC236}">
                    <a16:creationId xmlns:a16="http://schemas.microsoft.com/office/drawing/2014/main" id="{3D67CEB6-5E7B-390B-4C20-B1C86B94C957}"/>
                  </a:ext>
                </a:extLst>
              </p:cNvPr>
              <p:cNvSpPr/>
              <p:nvPr/>
            </p:nvSpPr>
            <p:spPr>
              <a:xfrm>
                <a:off x="224832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04" name="Google Shape;3614;p53">
                <a:extLst>
                  <a:ext uri="{FF2B5EF4-FFF2-40B4-BE49-F238E27FC236}">
                    <a16:creationId xmlns:a16="http://schemas.microsoft.com/office/drawing/2014/main" id="{861946AF-02ED-326C-396A-3FE5F551610D}"/>
                  </a:ext>
                </a:extLst>
              </p:cNvPr>
              <p:cNvSpPr/>
              <p:nvPr/>
            </p:nvSpPr>
            <p:spPr>
              <a:xfrm>
                <a:off x="239769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05" name="Google Shape;3615;p53">
                <a:extLst>
                  <a:ext uri="{FF2B5EF4-FFF2-40B4-BE49-F238E27FC236}">
                    <a16:creationId xmlns:a16="http://schemas.microsoft.com/office/drawing/2014/main" id="{9E0CC773-A8D9-8B1A-2A35-053904BFCE2D}"/>
                  </a:ext>
                </a:extLst>
              </p:cNvPr>
              <p:cNvSpPr/>
              <p:nvPr/>
            </p:nvSpPr>
            <p:spPr>
              <a:xfrm>
                <a:off x="254707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06" name="Google Shape;3616;p53">
                <a:extLst>
                  <a:ext uri="{FF2B5EF4-FFF2-40B4-BE49-F238E27FC236}">
                    <a16:creationId xmlns:a16="http://schemas.microsoft.com/office/drawing/2014/main" id="{E0097E0C-7052-1E89-3B02-B709A4CAB991}"/>
                  </a:ext>
                </a:extLst>
              </p:cNvPr>
              <p:cNvSpPr/>
              <p:nvPr/>
            </p:nvSpPr>
            <p:spPr>
              <a:xfrm>
                <a:off x="269645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07" name="Google Shape;3617;p53">
                <a:extLst>
                  <a:ext uri="{FF2B5EF4-FFF2-40B4-BE49-F238E27FC236}">
                    <a16:creationId xmlns:a16="http://schemas.microsoft.com/office/drawing/2014/main" id="{52D2349E-91FE-546E-1FE6-F0D3D90F29B7}"/>
                  </a:ext>
                </a:extLst>
              </p:cNvPr>
              <p:cNvSpPr/>
              <p:nvPr/>
            </p:nvSpPr>
            <p:spPr>
              <a:xfrm>
                <a:off x="284582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08" name="Google Shape;3618;p53">
                <a:extLst>
                  <a:ext uri="{FF2B5EF4-FFF2-40B4-BE49-F238E27FC236}">
                    <a16:creationId xmlns:a16="http://schemas.microsoft.com/office/drawing/2014/main" id="{BF23E5C9-F695-582C-1B8A-B4C7D950E6E4}"/>
                  </a:ext>
                </a:extLst>
              </p:cNvPr>
              <p:cNvSpPr/>
              <p:nvPr/>
            </p:nvSpPr>
            <p:spPr>
              <a:xfrm>
                <a:off x="299520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09" name="Google Shape;3619;p53">
                <a:extLst>
                  <a:ext uri="{FF2B5EF4-FFF2-40B4-BE49-F238E27FC236}">
                    <a16:creationId xmlns:a16="http://schemas.microsoft.com/office/drawing/2014/main" id="{D7B22380-5378-F9CF-01EE-9D4C5EBF5CCA}"/>
                  </a:ext>
                </a:extLst>
              </p:cNvPr>
              <p:cNvSpPr/>
              <p:nvPr/>
            </p:nvSpPr>
            <p:spPr>
              <a:xfrm>
                <a:off x="314457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10" name="Google Shape;3620;p53">
                <a:extLst>
                  <a:ext uri="{FF2B5EF4-FFF2-40B4-BE49-F238E27FC236}">
                    <a16:creationId xmlns:a16="http://schemas.microsoft.com/office/drawing/2014/main" id="{412ED45B-03A0-2627-4A88-627679A04E8D}"/>
                  </a:ext>
                </a:extLst>
              </p:cNvPr>
              <p:cNvSpPr/>
              <p:nvPr/>
            </p:nvSpPr>
            <p:spPr>
              <a:xfrm>
                <a:off x="329395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11" name="Google Shape;3621;p53">
                <a:extLst>
                  <a:ext uri="{FF2B5EF4-FFF2-40B4-BE49-F238E27FC236}">
                    <a16:creationId xmlns:a16="http://schemas.microsoft.com/office/drawing/2014/main" id="{F0F6762C-5150-6EC5-2B3E-7C160C7B9F64}"/>
                  </a:ext>
                </a:extLst>
              </p:cNvPr>
              <p:cNvSpPr/>
              <p:nvPr/>
            </p:nvSpPr>
            <p:spPr>
              <a:xfrm>
                <a:off x="344333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12" name="Google Shape;3622;p53">
                <a:extLst>
                  <a:ext uri="{FF2B5EF4-FFF2-40B4-BE49-F238E27FC236}">
                    <a16:creationId xmlns:a16="http://schemas.microsoft.com/office/drawing/2014/main" id="{82AA666C-F6CC-B8C9-BE2A-003C6E19717D}"/>
                  </a:ext>
                </a:extLst>
              </p:cNvPr>
              <p:cNvSpPr/>
              <p:nvPr/>
            </p:nvSpPr>
            <p:spPr>
              <a:xfrm>
                <a:off x="359270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13" name="Google Shape;3623;p53">
                <a:extLst>
                  <a:ext uri="{FF2B5EF4-FFF2-40B4-BE49-F238E27FC236}">
                    <a16:creationId xmlns:a16="http://schemas.microsoft.com/office/drawing/2014/main" id="{56237656-0A0D-CA33-7E06-92B61CADBB5E}"/>
                  </a:ext>
                </a:extLst>
              </p:cNvPr>
              <p:cNvSpPr/>
              <p:nvPr/>
            </p:nvSpPr>
            <p:spPr>
              <a:xfrm>
                <a:off x="374208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</p:grpSp>
        <p:grpSp>
          <p:nvGrpSpPr>
            <p:cNvPr id="11" name="Google Shape;3624;p53">
              <a:extLst>
                <a:ext uri="{FF2B5EF4-FFF2-40B4-BE49-F238E27FC236}">
                  <a16:creationId xmlns:a16="http://schemas.microsoft.com/office/drawing/2014/main" id="{CF6A2AB9-CB32-AEC5-A992-9114BA74AB39}"/>
                </a:ext>
              </a:extLst>
            </p:cNvPr>
            <p:cNvGrpSpPr/>
            <p:nvPr/>
          </p:nvGrpSpPr>
          <p:grpSpPr>
            <a:xfrm>
              <a:off x="1197328" y="1715052"/>
              <a:ext cx="2585112" cy="45720"/>
              <a:chOff x="1202690" y="1488440"/>
              <a:chExt cx="2585112" cy="45720"/>
            </a:xfrm>
            <a:grpFill/>
          </p:grpSpPr>
          <p:sp>
            <p:nvSpPr>
              <p:cNvPr id="278" name="Google Shape;3625;p53">
                <a:extLst>
                  <a:ext uri="{FF2B5EF4-FFF2-40B4-BE49-F238E27FC236}">
                    <a16:creationId xmlns:a16="http://schemas.microsoft.com/office/drawing/2014/main" id="{D8D938A6-EBB4-CAEE-E3EF-17D23A4E755B}"/>
                  </a:ext>
                </a:extLst>
              </p:cNvPr>
              <p:cNvSpPr/>
              <p:nvPr/>
            </p:nvSpPr>
            <p:spPr>
              <a:xfrm>
                <a:off x="120269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79" name="Google Shape;3626;p53">
                <a:extLst>
                  <a:ext uri="{FF2B5EF4-FFF2-40B4-BE49-F238E27FC236}">
                    <a16:creationId xmlns:a16="http://schemas.microsoft.com/office/drawing/2014/main" id="{CBBF1E05-03CE-7B2A-4D4A-F60CA7B40B39}"/>
                  </a:ext>
                </a:extLst>
              </p:cNvPr>
              <p:cNvSpPr/>
              <p:nvPr/>
            </p:nvSpPr>
            <p:spPr>
              <a:xfrm>
                <a:off x="135206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80" name="Google Shape;3627;p53">
                <a:extLst>
                  <a:ext uri="{FF2B5EF4-FFF2-40B4-BE49-F238E27FC236}">
                    <a16:creationId xmlns:a16="http://schemas.microsoft.com/office/drawing/2014/main" id="{8D117E46-81A9-FC31-AB58-6EBAA058410B}"/>
                  </a:ext>
                </a:extLst>
              </p:cNvPr>
              <p:cNvSpPr/>
              <p:nvPr/>
            </p:nvSpPr>
            <p:spPr>
              <a:xfrm>
                <a:off x="150144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81" name="Google Shape;3628;p53">
                <a:extLst>
                  <a:ext uri="{FF2B5EF4-FFF2-40B4-BE49-F238E27FC236}">
                    <a16:creationId xmlns:a16="http://schemas.microsoft.com/office/drawing/2014/main" id="{5C1C3A2B-A597-0458-AEEB-53182F6B1986}"/>
                  </a:ext>
                </a:extLst>
              </p:cNvPr>
              <p:cNvSpPr/>
              <p:nvPr/>
            </p:nvSpPr>
            <p:spPr>
              <a:xfrm>
                <a:off x="165081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82" name="Google Shape;3629;p53">
                <a:extLst>
                  <a:ext uri="{FF2B5EF4-FFF2-40B4-BE49-F238E27FC236}">
                    <a16:creationId xmlns:a16="http://schemas.microsoft.com/office/drawing/2014/main" id="{43CD443E-D227-1E67-3198-62953BCD47EC}"/>
                  </a:ext>
                </a:extLst>
              </p:cNvPr>
              <p:cNvSpPr/>
              <p:nvPr/>
            </p:nvSpPr>
            <p:spPr>
              <a:xfrm>
                <a:off x="180019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83" name="Google Shape;3630;p53">
                <a:extLst>
                  <a:ext uri="{FF2B5EF4-FFF2-40B4-BE49-F238E27FC236}">
                    <a16:creationId xmlns:a16="http://schemas.microsoft.com/office/drawing/2014/main" id="{BD73D619-F0D4-C0E4-DAE0-F12CC01BD08D}"/>
                  </a:ext>
                </a:extLst>
              </p:cNvPr>
              <p:cNvSpPr/>
              <p:nvPr/>
            </p:nvSpPr>
            <p:spPr>
              <a:xfrm>
                <a:off x="194957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84" name="Google Shape;3631;p53">
                <a:extLst>
                  <a:ext uri="{FF2B5EF4-FFF2-40B4-BE49-F238E27FC236}">
                    <a16:creationId xmlns:a16="http://schemas.microsoft.com/office/drawing/2014/main" id="{0FC7DE3B-E174-FD8A-2053-6869A04A2E72}"/>
                  </a:ext>
                </a:extLst>
              </p:cNvPr>
              <p:cNvSpPr/>
              <p:nvPr/>
            </p:nvSpPr>
            <p:spPr>
              <a:xfrm>
                <a:off x="209894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85" name="Google Shape;3632;p53">
                <a:extLst>
                  <a:ext uri="{FF2B5EF4-FFF2-40B4-BE49-F238E27FC236}">
                    <a16:creationId xmlns:a16="http://schemas.microsoft.com/office/drawing/2014/main" id="{1CE224C7-213E-CC63-4583-47FAD1029343}"/>
                  </a:ext>
                </a:extLst>
              </p:cNvPr>
              <p:cNvSpPr/>
              <p:nvPr/>
            </p:nvSpPr>
            <p:spPr>
              <a:xfrm>
                <a:off x="224832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86" name="Google Shape;3633;p53">
                <a:extLst>
                  <a:ext uri="{FF2B5EF4-FFF2-40B4-BE49-F238E27FC236}">
                    <a16:creationId xmlns:a16="http://schemas.microsoft.com/office/drawing/2014/main" id="{CC6AABA6-6014-DBF5-0395-E847087FBA13}"/>
                  </a:ext>
                </a:extLst>
              </p:cNvPr>
              <p:cNvSpPr/>
              <p:nvPr/>
            </p:nvSpPr>
            <p:spPr>
              <a:xfrm>
                <a:off x="239769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87" name="Google Shape;3634;p53">
                <a:extLst>
                  <a:ext uri="{FF2B5EF4-FFF2-40B4-BE49-F238E27FC236}">
                    <a16:creationId xmlns:a16="http://schemas.microsoft.com/office/drawing/2014/main" id="{DE663D58-3812-0A18-5089-A5E67E85A540}"/>
                  </a:ext>
                </a:extLst>
              </p:cNvPr>
              <p:cNvSpPr/>
              <p:nvPr/>
            </p:nvSpPr>
            <p:spPr>
              <a:xfrm>
                <a:off x="254707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88" name="Google Shape;3635;p53">
                <a:extLst>
                  <a:ext uri="{FF2B5EF4-FFF2-40B4-BE49-F238E27FC236}">
                    <a16:creationId xmlns:a16="http://schemas.microsoft.com/office/drawing/2014/main" id="{4A79AB41-B0D7-98AA-41EC-BB7F720FB1A8}"/>
                  </a:ext>
                </a:extLst>
              </p:cNvPr>
              <p:cNvSpPr/>
              <p:nvPr/>
            </p:nvSpPr>
            <p:spPr>
              <a:xfrm>
                <a:off x="269645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89" name="Google Shape;3636;p53">
                <a:extLst>
                  <a:ext uri="{FF2B5EF4-FFF2-40B4-BE49-F238E27FC236}">
                    <a16:creationId xmlns:a16="http://schemas.microsoft.com/office/drawing/2014/main" id="{3FF85E8A-0CEF-A14A-7DCD-A6C1A2F40B69}"/>
                  </a:ext>
                </a:extLst>
              </p:cNvPr>
              <p:cNvSpPr/>
              <p:nvPr/>
            </p:nvSpPr>
            <p:spPr>
              <a:xfrm>
                <a:off x="284582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90" name="Google Shape;3637;p53">
                <a:extLst>
                  <a:ext uri="{FF2B5EF4-FFF2-40B4-BE49-F238E27FC236}">
                    <a16:creationId xmlns:a16="http://schemas.microsoft.com/office/drawing/2014/main" id="{3890999D-5E7E-46C8-B338-2DF6CFEC7B58}"/>
                  </a:ext>
                </a:extLst>
              </p:cNvPr>
              <p:cNvSpPr/>
              <p:nvPr/>
            </p:nvSpPr>
            <p:spPr>
              <a:xfrm>
                <a:off x="299520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91" name="Google Shape;3638;p53">
                <a:extLst>
                  <a:ext uri="{FF2B5EF4-FFF2-40B4-BE49-F238E27FC236}">
                    <a16:creationId xmlns:a16="http://schemas.microsoft.com/office/drawing/2014/main" id="{1A25249E-85D4-94B2-B7C4-96BDA4E2BC7A}"/>
                  </a:ext>
                </a:extLst>
              </p:cNvPr>
              <p:cNvSpPr/>
              <p:nvPr/>
            </p:nvSpPr>
            <p:spPr>
              <a:xfrm>
                <a:off x="314457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92" name="Google Shape;3639;p53">
                <a:extLst>
                  <a:ext uri="{FF2B5EF4-FFF2-40B4-BE49-F238E27FC236}">
                    <a16:creationId xmlns:a16="http://schemas.microsoft.com/office/drawing/2014/main" id="{E4E4E950-46C0-545F-299D-C81C7374B2E0}"/>
                  </a:ext>
                </a:extLst>
              </p:cNvPr>
              <p:cNvSpPr/>
              <p:nvPr/>
            </p:nvSpPr>
            <p:spPr>
              <a:xfrm>
                <a:off x="329395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93" name="Google Shape;3640;p53">
                <a:extLst>
                  <a:ext uri="{FF2B5EF4-FFF2-40B4-BE49-F238E27FC236}">
                    <a16:creationId xmlns:a16="http://schemas.microsoft.com/office/drawing/2014/main" id="{A0AF8308-EB00-3BD1-15D7-119094C7B724}"/>
                  </a:ext>
                </a:extLst>
              </p:cNvPr>
              <p:cNvSpPr/>
              <p:nvPr/>
            </p:nvSpPr>
            <p:spPr>
              <a:xfrm>
                <a:off x="344333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94" name="Google Shape;3641;p53">
                <a:extLst>
                  <a:ext uri="{FF2B5EF4-FFF2-40B4-BE49-F238E27FC236}">
                    <a16:creationId xmlns:a16="http://schemas.microsoft.com/office/drawing/2014/main" id="{10FB45C3-FD84-6E9C-22D9-059A8C985587}"/>
                  </a:ext>
                </a:extLst>
              </p:cNvPr>
              <p:cNvSpPr/>
              <p:nvPr/>
            </p:nvSpPr>
            <p:spPr>
              <a:xfrm>
                <a:off x="359270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95" name="Google Shape;3642;p53">
                <a:extLst>
                  <a:ext uri="{FF2B5EF4-FFF2-40B4-BE49-F238E27FC236}">
                    <a16:creationId xmlns:a16="http://schemas.microsoft.com/office/drawing/2014/main" id="{02128EF0-2411-4F13-E60D-11492164B609}"/>
                  </a:ext>
                </a:extLst>
              </p:cNvPr>
              <p:cNvSpPr/>
              <p:nvPr/>
            </p:nvSpPr>
            <p:spPr>
              <a:xfrm>
                <a:off x="374208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</p:grpSp>
        <p:grpSp>
          <p:nvGrpSpPr>
            <p:cNvPr id="12" name="Google Shape;3643;p53">
              <a:extLst>
                <a:ext uri="{FF2B5EF4-FFF2-40B4-BE49-F238E27FC236}">
                  <a16:creationId xmlns:a16="http://schemas.microsoft.com/office/drawing/2014/main" id="{C8E2A36A-8DDC-3DC1-948F-62B701645C2D}"/>
                </a:ext>
              </a:extLst>
            </p:cNvPr>
            <p:cNvGrpSpPr/>
            <p:nvPr/>
          </p:nvGrpSpPr>
          <p:grpSpPr>
            <a:xfrm>
              <a:off x="1197328" y="1871223"/>
              <a:ext cx="2585112" cy="45720"/>
              <a:chOff x="1202690" y="1488440"/>
              <a:chExt cx="2585112" cy="45720"/>
            </a:xfrm>
            <a:grpFill/>
          </p:grpSpPr>
          <p:sp>
            <p:nvSpPr>
              <p:cNvPr id="260" name="Google Shape;3644;p53">
                <a:extLst>
                  <a:ext uri="{FF2B5EF4-FFF2-40B4-BE49-F238E27FC236}">
                    <a16:creationId xmlns:a16="http://schemas.microsoft.com/office/drawing/2014/main" id="{AEFB6CB8-33BF-57A4-A562-ED7014D40436}"/>
                  </a:ext>
                </a:extLst>
              </p:cNvPr>
              <p:cNvSpPr/>
              <p:nvPr/>
            </p:nvSpPr>
            <p:spPr>
              <a:xfrm>
                <a:off x="120269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61" name="Google Shape;3645;p53">
                <a:extLst>
                  <a:ext uri="{FF2B5EF4-FFF2-40B4-BE49-F238E27FC236}">
                    <a16:creationId xmlns:a16="http://schemas.microsoft.com/office/drawing/2014/main" id="{1C8790F7-84FB-F0E4-8A8C-3C52E9C43A8C}"/>
                  </a:ext>
                </a:extLst>
              </p:cNvPr>
              <p:cNvSpPr/>
              <p:nvPr/>
            </p:nvSpPr>
            <p:spPr>
              <a:xfrm>
                <a:off x="135206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62" name="Google Shape;3646;p53">
                <a:extLst>
                  <a:ext uri="{FF2B5EF4-FFF2-40B4-BE49-F238E27FC236}">
                    <a16:creationId xmlns:a16="http://schemas.microsoft.com/office/drawing/2014/main" id="{0A885F27-C0C2-AE98-8FDD-0C3D091E6EB6}"/>
                  </a:ext>
                </a:extLst>
              </p:cNvPr>
              <p:cNvSpPr/>
              <p:nvPr/>
            </p:nvSpPr>
            <p:spPr>
              <a:xfrm>
                <a:off x="150144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63" name="Google Shape;3647;p53">
                <a:extLst>
                  <a:ext uri="{FF2B5EF4-FFF2-40B4-BE49-F238E27FC236}">
                    <a16:creationId xmlns:a16="http://schemas.microsoft.com/office/drawing/2014/main" id="{419F1702-05F5-6319-0557-553B2D07C5C7}"/>
                  </a:ext>
                </a:extLst>
              </p:cNvPr>
              <p:cNvSpPr/>
              <p:nvPr/>
            </p:nvSpPr>
            <p:spPr>
              <a:xfrm>
                <a:off x="165081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64" name="Google Shape;3648;p53">
                <a:extLst>
                  <a:ext uri="{FF2B5EF4-FFF2-40B4-BE49-F238E27FC236}">
                    <a16:creationId xmlns:a16="http://schemas.microsoft.com/office/drawing/2014/main" id="{80E27478-55FD-598A-1EA6-CB4C0B0A83EF}"/>
                  </a:ext>
                </a:extLst>
              </p:cNvPr>
              <p:cNvSpPr/>
              <p:nvPr/>
            </p:nvSpPr>
            <p:spPr>
              <a:xfrm>
                <a:off x="180019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65" name="Google Shape;3649;p53">
                <a:extLst>
                  <a:ext uri="{FF2B5EF4-FFF2-40B4-BE49-F238E27FC236}">
                    <a16:creationId xmlns:a16="http://schemas.microsoft.com/office/drawing/2014/main" id="{83AD6273-BBB0-8745-7225-1533391314AC}"/>
                  </a:ext>
                </a:extLst>
              </p:cNvPr>
              <p:cNvSpPr/>
              <p:nvPr/>
            </p:nvSpPr>
            <p:spPr>
              <a:xfrm>
                <a:off x="194957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66" name="Google Shape;3650;p53">
                <a:extLst>
                  <a:ext uri="{FF2B5EF4-FFF2-40B4-BE49-F238E27FC236}">
                    <a16:creationId xmlns:a16="http://schemas.microsoft.com/office/drawing/2014/main" id="{F35EC2DD-F319-8BD0-0EFD-A6098FFFFCC6}"/>
                  </a:ext>
                </a:extLst>
              </p:cNvPr>
              <p:cNvSpPr/>
              <p:nvPr/>
            </p:nvSpPr>
            <p:spPr>
              <a:xfrm>
                <a:off x="209894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67" name="Google Shape;3651;p53">
                <a:extLst>
                  <a:ext uri="{FF2B5EF4-FFF2-40B4-BE49-F238E27FC236}">
                    <a16:creationId xmlns:a16="http://schemas.microsoft.com/office/drawing/2014/main" id="{0EE3F338-BE55-1227-62DC-B3C95748DEC8}"/>
                  </a:ext>
                </a:extLst>
              </p:cNvPr>
              <p:cNvSpPr/>
              <p:nvPr/>
            </p:nvSpPr>
            <p:spPr>
              <a:xfrm>
                <a:off x="224832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68" name="Google Shape;3652;p53">
                <a:extLst>
                  <a:ext uri="{FF2B5EF4-FFF2-40B4-BE49-F238E27FC236}">
                    <a16:creationId xmlns:a16="http://schemas.microsoft.com/office/drawing/2014/main" id="{C68BEE9B-E5B2-E68E-D845-E60516DB83D8}"/>
                  </a:ext>
                </a:extLst>
              </p:cNvPr>
              <p:cNvSpPr/>
              <p:nvPr/>
            </p:nvSpPr>
            <p:spPr>
              <a:xfrm>
                <a:off x="239769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69" name="Google Shape;3653;p53">
                <a:extLst>
                  <a:ext uri="{FF2B5EF4-FFF2-40B4-BE49-F238E27FC236}">
                    <a16:creationId xmlns:a16="http://schemas.microsoft.com/office/drawing/2014/main" id="{CA0902D8-FC08-2AE1-ED49-218078CE1FF6}"/>
                  </a:ext>
                </a:extLst>
              </p:cNvPr>
              <p:cNvSpPr/>
              <p:nvPr/>
            </p:nvSpPr>
            <p:spPr>
              <a:xfrm>
                <a:off x="254707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70" name="Google Shape;3654;p53">
                <a:extLst>
                  <a:ext uri="{FF2B5EF4-FFF2-40B4-BE49-F238E27FC236}">
                    <a16:creationId xmlns:a16="http://schemas.microsoft.com/office/drawing/2014/main" id="{3AAA1230-A767-23EC-7A50-1735703904CB}"/>
                  </a:ext>
                </a:extLst>
              </p:cNvPr>
              <p:cNvSpPr/>
              <p:nvPr/>
            </p:nvSpPr>
            <p:spPr>
              <a:xfrm>
                <a:off x="269645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71" name="Google Shape;3655;p53">
                <a:extLst>
                  <a:ext uri="{FF2B5EF4-FFF2-40B4-BE49-F238E27FC236}">
                    <a16:creationId xmlns:a16="http://schemas.microsoft.com/office/drawing/2014/main" id="{6ED52A66-167D-F801-5E1B-909E118696FD}"/>
                  </a:ext>
                </a:extLst>
              </p:cNvPr>
              <p:cNvSpPr/>
              <p:nvPr/>
            </p:nvSpPr>
            <p:spPr>
              <a:xfrm>
                <a:off x="284582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72" name="Google Shape;3656;p53">
                <a:extLst>
                  <a:ext uri="{FF2B5EF4-FFF2-40B4-BE49-F238E27FC236}">
                    <a16:creationId xmlns:a16="http://schemas.microsoft.com/office/drawing/2014/main" id="{12BAA55B-87F9-E8D9-9F9D-1140E73DC7EF}"/>
                  </a:ext>
                </a:extLst>
              </p:cNvPr>
              <p:cNvSpPr/>
              <p:nvPr/>
            </p:nvSpPr>
            <p:spPr>
              <a:xfrm>
                <a:off x="299520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73" name="Google Shape;3657;p53">
                <a:extLst>
                  <a:ext uri="{FF2B5EF4-FFF2-40B4-BE49-F238E27FC236}">
                    <a16:creationId xmlns:a16="http://schemas.microsoft.com/office/drawing/2014/main" id="{0A36F301-BBEA-0CB9-0395-E34538600272}"/>
                  </a:ext>
                </a:extLst>
              </p:cNvPr>
              <p:cNvSpPr/>
              <p:nvPr/>
            </p:nvSpPr>
            <p:spPr>
              <a:xfrm>
                <a:off x="314457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74" name="Google Shape;3658;p53">
                <a:extLst>
                  <a:ext uri="{FF2B5EF4-FFF2-40B4-BE49-F238E27FC236}">
                    <a16:creationId xmlns:a16="http://schemas.microsoft.com/office/drawing/2014/main" id="{65B97512-8DC6-A56A-01EC-582E613C0FC9}"/>
                  </a:ext>
                </a:extLst>
              </p:cNvPr>
              <p:cNvSpPr/>
              <p:nvPr/>
            </p:nvSpPr>
            <p:spPr>
              <a:xfrm>
                <a:off x="329395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75" name="Google Shape;3659;p53">
                <a:extLst>
                  <a:ext uri="{FF2B5EF4-FFF2-40B4-BE49-F238E27FC236}">
                    <a16:creationId xmlns:a16="http://schemas.microsoft.com/office/drawing/2014/main" id="{A0D747D1-9272-453A-E2CE-63B84D975C62}"/>
                  </a:ext>
                </a:extLst>
              </p:cNvPr>
              <p:cNvSpPr/>
              <p:nvPr/>
            </p:nvSpPr>
            <p:spPr>
              <a:xfrm>
                <a:off x="344333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76" name="Google Shape;3660;p53">
                <a:extLst>
                  <a:ext uri="{FF2B5EF4-FFF2-40B4-BE49-F238E27FC236}">
                    <a16:creationId xmlns:a16="http://schemas.microsoft.com/office/drawing/2014/main" id="{E2A2FBA9-E01A-35BB-AEC5-03DBA1D168BF}"/>
                  </a:ext>
                </a:extLst>
              </p:cNvPr>
              <p:cNvSpPr/>
              <p:nvPr/>
            </p:nvSpPr>
            <p:spPr>
              <a:xfrm>
                <a:off x="359270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77" name="Google Shape;3661;p53">
                <a:extLst>
                  <a:ext uri="{FF2B5EF4-FFF2-40B4-BE49-F238E27FC236}">
                    <a16:creationId xmlns:a16="http://schemas.microsoft.com/office/drawing/2014/main" id="{2501304A-7600-C647-DDFD-8F6CC2CFE0DA}"/>
                  </a:ext>
                </a:extLst>
              </p:cNvPr>
              <p:cNvSpPr/>
              <p:nvPr/>
            </p:nvSpPr>
            <p:spPr>
              <a:xfrm>
                <a:off x="374208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</p:grpSp>
        <p:grpSp>
          <p:nvGrpSpPr>
            <p:cNvPr id="13" name="Google Shape;3662;p53">
              <a:extLst>
                <a:ext uri="{FF2B5EF4-FFF2-40B4-BE49-F238E27FC236}">
                  <a16:creationId xmlns:a16="http://schemas.microsoft.com/office/drawing/2014/main" id="{2A27419A-F9E3-D144-FE7B-1DAC397E6C3B}"/>
                </a:ext>
              </a:extLst>
            </p:cNvPr>
            <p:cNvGrpSpPr/>
            <p:nvPr/>
          </p:nvGrpSpPr>
          <p:grpSpPr>
            <a:xfrm>
              <a:off x="1197328" y="2027394"/>
              <a:ext cx="2585112" cy="45720"/>
              <a:chOff x="1202690" y="1488440"/>
              <a:chExt cx="2585112" cy="45720"/>
            </a:xfrm>
            <a:grpFill/>
          </p:grpSpPr>
          <p:sp>
            <p:nvSpPr>
              <p:cNvPr id="242" name="Google Shape;3663;p53">
                <a:extLst>
                  <a:ext uri="{FF2B5EF4-FFF2-40B4-BE49-F238E27FC236}">
                    <a16:creationId xmlns:a16="http://schemas.microsoft.com/office/drawing/2014/main" id="{2591D344-E610-54A7-5DC0-FA650181A45C}"/>
                  </a:ext>
                </a:extLst>
              </p:cNvPr>
              <p:cNvSpPr/>
              <p:nvPr/>
            </p:nvSpPr>
            <p:spPr>
              <a:xfrm>
                <a:off x="120269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43" name="Google Shape;3664;p53">
                <a:extLst>
                  <a:ext uri="{FF2B5EF4-FFF2-40B4-BE49-F238E27FC236}">
                    <a16:creationId xmlns:a16="http://schemas.microsoft.com/office/drawing/2014/main" id="{A420AAB4-8552-A9B1-2701-C5E0E7B56914}"/>
                  </a:ext>
                </a:extLst>
              </p:cNvPr>
              <p:cNvSpPr/>
              <p:nvPr/>
            </p:nvSpPr>
            <p:spPr>
              <a:xfrm>
                <a:off x="135206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44" name="Google Shape;3665;p53">
                <a:extLst>
                  <a:ext uri="{FF2B5EF4-FFF2-40B4-BE49-F238E27FC236}">
                    <a16:creationId xmlns:a16="http://schemas.microsoft.com/office/drawing/2014/main" id="{4907BBE1-9009-D64D-B3BE-E728FC39DA24}"/>
                  </a:ext>
                </a:extLst>
              </p:cNvPr>
              <p:cNvSpPr/>
              <p:nvPr/>
            </p:nvSpPr>
            <p:spPr>
              <a:xfrm>
                <a:off x="150144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45" name="Google Shape;3666;p53">
                <a:extLst>
                  <a:ext uri="{FF2B5EF4-FFF2-40B4-BE49-F238E27FC236}">
                    <a16:creationId xmlns:a16="http://schemas.microsoft.com/office/drawing/2014/main" id="{EA570739-C820-33FC-614A-C31BA1E4F607}"/>
                  </a:ext>
                </a:extLst>
              </p:cNvPr>
              <p:cNvSpPr/>
              <p:nvPr/>
            </p:nvSpPr>
            <p:spPr>
              <a:xfrm>
                <a:off x="165081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46" name="Google Shape;3667;p53">
                <a:extLst>
                  <a:ext uri="{FF2B5EF4-FFF2-40B4-BE49-F238E27FC236}">
                    <a16:creationId xmlns:a16="http://schemas.microsoft.com/office/drawing/2014/main" id="{635798A8-D2DC-8772-8E59-178E6A0FC218}"/>
                  </a:ext>
                </a:extLst>
              </p:cNvPr>
              <p:cNvSpPr/>
              <p:nvPr/>
            </p:nvSpPr>
            <p:spPr>
              <a:xfrm>
                <a:off x="180019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47" name="Google Shape;3668;p53">
                <a:extLst>
                  <a:ext uri="{FF2B5EF4-FFF2-40B4-BE49-F238E27FC236}">
                    <a16:creationId xmlns:a16="http://schemas.microsoft.com/office/drawing/2014/main" id="{20B2875A-CDB1-A754-1C8C-3C3C9FFFD863}"/>
                  </a:ext>
                </a:extLst>
              </p:cNvPr>
              <p:cNvSpPr/>
              <p:nvPr/>
            </p:nvSpPr>
            <p:spPr>
              <a:xfrm>
                <a:off x="194957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48" name="Google Shape;3669;p53">
                <a:extLst>
                  <a:ext uri="{FF2B5EF4-FFF2-40B4-BE49-F238E27FC236}">
                    <a16:creationId xmlns:a16="http://schemas.microsoft.com/office/drawing/2014/main" id="{067F6968-002F-D84E-42F2-69E9F087C924}"/>
                  </a:ext>
                </a:extLst>
              </p:cNvPr>
              <p:cNvSpPr/>
              <p:nvPr/>
            </p:nvSpPr>
            <p:spPr>
              <a:xfrm>
                <a:off x="209894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49" name="Google Shape;3670;p53">
                <a:extLst>
                  <a:ext uri="{FF2B5EF4-FFF2-40B4-BE49-F238E27FC236}">
                    <a16:creationId xmlns:a16="http://schemas.microsoft.com/office/drawing/2014/main" id="{94569E38-809F-0E9F-83A8-D5876C21E7A0}"/>
                  </a:ext>
                </a:extLst>
              </p:cNvPr>
              <p:cNvSpPr/>
              <p:nvPr/>
            </p:nvSpPr>
            <p:spPr>
              <a:xfrm>
                <a:off x="224832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50" name="Google Shape;3671;p53">
                <a:extLst>
                  <a:ext uri="{FF2B5EF4-FFF2-40B4-BE49-F238E27FC236}">
                    <a16:creationId xmlns:a16="http://schemas.microsoft.com/office/drawing/2014/main" id="{FCD70690-7638-2DA6-3AC8-D87D789E7859}"/>
                  </a:ext>
                </a:extLst>
              </p:cNvPr>
              <p:cNvSpPr/>
              <p:nvPr/>
            </p:nvSpPr>
            <p:spPr>
              <a:xfrm>
                <a:off x="239769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51" name="Google Shape;3672;p53">
                <a:extLst>
                  <a:ext uri="{FF2B5EF4-FFF2-40B4-BE49-F238E27FC236}">
                    <a16:creationId xmlns:a16="http://schemas.microsoft.com/office/drawing/2014/main" id="{9AD9A3CF-FCD7-D4F6-DD23-8DE71C051B60}"/>
                  </a:ext>
                </a:extLst>
              </p:cNvPr>
              <p:cNvSpPr/>
              <p:nvPr/>
            </p:nvSpPr>
            <p:spPr>
              <a:xfrm>
                <a:off x="254707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52" name="Google Shape;3673;p53">
                <a:extLst>
                  <a:ext uri="{FF2B5EF4-FFF2-40B4-BE49-F238E27FC236}">
                    <a16:creationId xmlns:a16="http://schemas.microsoft.com/office/drawing/2014/main" id="{C191BA57-7FB6-BF73-FB94-80F263286F42}"/>
                  </a:ext>
                </a:extLst>
              </p:cNvPr>
              <p:cNvSpPr/>
              <p:nvPr/>
            </p:nvSpPr>
            <p:spPr>
              <a:xfrm>
                <a:off x="269645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53" name="Google Shape;3674;p53">
                <a:extLst>
                  <a:ext uri="{FF2B5EF4-FFF2-40B4-BE49-F238E27FC236}">
                    <a16:creationId xmlns:a16="http://schemas.microsoft.com/office/drawing/2014/main" id="{75EC7508-08D2-68AA-AB3D-B7312314DE65}"/>
                  </a:ext>
                </a:extLst>
              </p:cNvPr>
              <p:cNvSpPr/>
              <p:nvPr/>
            </p:nvSpPr>
            <p:spPr>
              <a:xfrm>
                <a:off x="284582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54" name="Google Shape;3675;p53">
                <a:extLst>
                  <a:ext uri="{FF2B5EF4-FFF2-40B4-BE49-F238E27FC236}">
                    <a16:creationId xmlns:a16="http://schemas.microsoft.com/office/drawing/2014/main" id="{D4D846AD-AA86-A054-2E8B-9DFFECE5ECEE}"/>
                  </a:ext>
                </a:extLst>
              </p:cNvPr>
              <p:cNvSpPr/>
              <p:nvPr/>
            </p:nvSpPr>
            <p:spPr>
              <a:xfrm>
                <a:off x="299520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55" name="Google Shape;3676;p53">
                <a:extLst>
                  <a:ext uri="{FF2B5EF4-FFF2-40B4-BE49-F238E27FC236}">
                    <a16:creationId xmlns:a16="http://schemas.microsoft.com/office/drawing/2014/main" id="{FC3B1359-5743-7AE9-4351-EA8A209E7919}"/>
                  </a:ext>
                </a:extLst>
              </p:cNvPr>
              <p:cNvSpPr/>
              <p:nvPr/>
            </p:nvSpPr>
            <p:spPr>
              <a:xfrm>
                <a:off x="314457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56" name="Google Shape;3677;p53">
                <a:extLst>
                  <a:ext uri="{FF2B5EF4-FFF2-40B4-BE49-F238E27FC236}">
                    <a16:creationId xmlns:a16="http://schemas.microsoft.com/office/drawing/2014/main" id="{3F3F931A-FA2B-4CE2-9307-77B9973F107E}"/>
                  </a:ext>
                </a:extLst>
              </p:cNvPr>
              <p:cNvSpPr/>
              <p:nvPr/>
            </p:nvSpPr>
            <p:spPr>
              <a:xfrm>
                <a:off x="329395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57" name="Google Shape;3678;p53">
                <a:extLst>
                  <a:ext uri="{FF2B5EF4-FFF2-40B4-BE49-F238E27FC236}">
                    <a16:creationId xmlns:a16="http://schemas.microsoft.com/office/drawing/2014/main" id="{A7C69DF8-3116-3ECB-15C9-00AFF4E00717}"/>
                  </a:ext>
                </a:extLst>
              </p:cNvPr>
              <p:cNvSpPr/>
              <p:nvPr/>
            </p:nvSpPr>
            <p:spPr>
              <a:xfrm>
                <a:off x="344333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58" name="Google Shape;3679;p53">
                <a:extLst>
                  <a:ext uri="{FF2B5EF4-FFF2-40B4-BE49-F238E27FC236}">
                    <a16:creationId xmlns:a16="http://schemas.microsoft.com/office/drawing/2014/main" id="{7097A089-2F4D-5346-3139-BD4F7701E124}"/>
                  </a:ext>
                </a:extLst>
              </p:cNvPr>
              <p:cNvSpPr/>
              <p:nvPr/>
            </p:nvSpPr>
            <p:spPr>
              <a:xfrm>
                <a:off x="359270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59" name="Google Shape;3680;p53">
                <a:extLst>
                  <a:ext uri="{FF2B5EF4-FFF2-40B4-BE49-F238E27FC236}">
                    <a16:creationId xmlns:a16="http://schemas.microsoft.com/office/drawing/2014/main" id="{13A90CD4-3C2A-12EB-E7E6-7EA136D78267}"/>
                  </a:ext>
                </a:extLst>
              </p:cNvPr>
              <p:cNvSpPr/>
              <p:nvPr/>
            </p:nvSpPr>
            <p:spPr>
              <a:xfrm>
                <a:off x="374208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</p:grpSp>
        <p:grpSp>
          <p:nvGrpSpPr>
            <p:cNvPr id="14" name="Google Shape;3681;p53">
              <a:extLst>
                <a:ext uri="{FF2B5EF4-FFF2-40B4-BE49-F238E27FC236}">
                  <a16:creationId xmlns:a16="http://schemas.microsoft.com/office/drawing/2014/main" id="{BBAB91F6-E62D-FBD4-084C-BD5157FA8EED}"/>
                </a:ext>
              </a:extLst>
            </p:cNvPr>
            <p:cNvGrpSpPr/>
            <p:nvPr/>
          </p:nvGrpSpPr>
          <p:grpSpPr>
            <a:xfrm>
              <a:off x="1197328" y="2183565"/>
              <a:ext cx="2585112" cy="45720"/>
              <a:chOff x="1202690" y="1488440"/>
              <a:chExt cx="2585112" cy="45720"/>
            </a:xfrm>
            <a:grpFill/>
          </p:grpSpPr>
          <p:sp>
            <p:nvSpPr>
              <p:cNvPr id="224" name="Google Shape;3682;p53">
                <a:extLst>
                  <a:ext uri="{FF2B5EF4-FFF2-40B4-BE49-F238E27FC236}">
                    <a16:creationId xmlns:a16="http://schemas.microsoft.com/office/drawing/2014/main" id="{E533160B-940C-59A1-292E-AEB12F19533E}"/>
                  </a:ext>
                </a:extLst>
              </p:cNvPr>
              <p:cNvSpPr/>
              <p:nvPr/>
            </p:nvSpPr>
            <p:spPr>
              <a:xfrm>
                <a:off x="120269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25" name="Google Shape;3683;p53">
                <a:extLst>
                  <a:ext uri="{FF2B5EF4-FFF2-40B4-BE49-F238E27FC236}">
                    <a16:creationId xmlns:a16="http://schemas.microsoft.com/office/drawing/2014/main" id="{0D30D163-71FD-D5DA-89C7-B218A2A7F67A}"/>
                  </a:ext>
                </a:extLst>
              </p:cNvPr>
              <p:cNvSpPr/>
              <p:nvPr/>
            </p:nvSpPr>
            <p:spPr>
              <a:xfrm>
                <a:off x="135206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26" name="Google Shape;3684;p53">
                <a:extLst>
                  <a:ext uri="{FF2B5EF4-FFF2-40B4-BE49-F238E27FC236}">
                    <a16:creationId xmlns:a16="http://schemas.microsoft.com/office/drawing/2014/main" id="{3A7E91AB-7539-FA93-2475-60C9C1B34A21}"/>
                  </a:ext>
                </a:extLst>
              </p:cNvPr>
              <p:cNvSpPr/>
              <p:nvPr/>
            </p:nvSpPr>
            <p:spPr>
              <a:xfrm>
                <a:off x="150144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27" name="Google Shape;3685;p53">
                <a:extLst>
                  <a:ext uri="{FF2B5EF4-FFF2-40B4-BE49-F238E27FC236}">
                    <a16:creationId xmlns:a16="http://schemas.microsoft.com/office/drawing/2014/main" id="{41C02DF5-08AD-2DD3-C913-0ADB3B962040}"/>
                  </a:ext>
                </a:extLst>
              </p:cNvPr>
              <p:cNvSpPr/>
              <p:nvPr/>
            </p:nvSpPr>
            <p:spPr>
              <a:xfrm>
                <a:off x="165081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28" name="Google Shape;3686;p53">
                <a:extLst>
                  <a:ext uri="{FF2B5EF4-FFF2-40B4-BE49-F238E27FC236}">
                    <a16:creationId xmlns:a16="http://schemas.microsoft.com/office/drawing/2014/main" id="{0BB9BF1E-4382-C552-1B79-581E3A632443}"/>
                  </a:ext>
                </a:extLst>
              </p:cNvPr>
              <p:cNvSpPr/>
              <p:nvPr/>
            </p:nvSpPr>
            <p:spPr>
              <a:xfrm>
                <a:off x="180019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29" name="Google Shape;3687;p53">
                <a:extLst>
                  <a:ext uri="{FF2B5EF4-FFF2-40B4-BE49-F238E27FC236}">
                    <a16:creationId xmlns:a16="http://schemas.microsoft.com/office/drawing/2014/main" id="{C6FBB9FD-49B0-6C5B-69B1-A9C7EADAD4E1}"/>
                  </a:ext>
                </a:extLst>
              </p:cNvPr>
              <p:cNvSpPr/>
              <p:nvPr/>
            </p:nvSpPr>
            <p:spPr>
              <a:xfrm>
                <a:off x="194957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30" name="Google Shape;3688;p53">
                <a:extLst>
                  <a:ext uri="{FF2B5EF4-FFF2-40B4-BE49-F238E27FC236}">
                    <a16:creationId xmlns:a16="http://schemas.microsoft.com/office/drawing/2014/main" id="{50E72BF2-C2BB-8C68-9C7B-033D70540804}"/>
                  </a:ext>
                </a:extLst>
              </p:cNvPr>
              <p:cNvSpPr/>
              <p:nvPr/>
            </p:nvSpPr>
            <p:spPr>
              <a:xfrm>
                <a:off x="209894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31" name="Google Shape;3689;p53">
                <a:extLst>
                  <a:ext uri="{FF2B5EF4-FFF2-40B4-BE49-F238E27FC236}">
                    <a16:creationId xmlns:a16="http://schemas.microsoft.com/office/drawing/2014/main" id="{879B4F12-4C8C-15BD-6E38-11D116E014BD}"/>
                  </a:ext>
                </a:extLst>
              </p:cNvPr>
              <p:cNvSpPr/>
              <p:nvPr/>
            </p:nvSpPr>
            <p:spPr>
              <a:xfrm>
                <a:off x="224832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32" name="Google Shape;3690;p53">
                <a:extLst>
                  <a:ext uri="{FF2B5EF4-FFF2-40B4-BE49-F238E27FC236}">
                    <a16:creationId xmlns:a16="http://schemas.microsoft.com/office/drawing/2014/main" id="{93F4DA7A-AC0E-C864-015D-F2FC6BD7AB62}"/>
                  </a:ext>
                </a:extLst>
              </p:cNvPr>
              <p:cNvSpPr/>
              <p:nvPr/>
            </p:nvSpPr>
            <p:spPr>
              <a:xfrm>
                <a:off x="239769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33" name="Google Shape;3691;p53">
                <a:extLst>
                  <a:ext uri="{FF2B5EF4-FFF2-40B4-BE49-F238E27FC236}">
                    <a16:creationId xmlns:a16="http://schemas.microsoft.com/office/drawing/2014/main" id="{7DB841C2-61DC-7CAA-F76C-CB5FB9C2E35D}"/>
                  </a:ext>
                </a:extLst>
              </p:cNvPr>
              <p:cNvSpPr/>
              <p:nvPr/>
            </p:nvSpPr>
            <p:spPr>
              <a:xfrm>
                <a:off x="254707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34" name="Google Shape;3692;p53">
                <a:extLst>
                  <a:ext uri="{FF2B5EF4-FFF2-40B4-BE49-F238E27FC236}">
                    <a16:creationId xmlns:a16="http://schemas.microsoft.com/office/drawing/2014/main" id="{4340A100-7D48-6D4C-FAFE-B20FF4F6C6D8}"/>
                  </a:ext>
                </a:extLst>
              </p:cNvPr>
              <p:cNvSpPr/>
              <p:nvPr/>
            </p:nvSpPr>
            <p:spPr>
              <a:xfrm>
                <a:off x="269645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35" name="Google Shape;3693;p53">
                <a:extLst>
                  <a:ext uri="{FF2B5EF4-FFF2-40B4-BE49-F238E27FC236}">
                    <a16:creationId xmlns:a16="http://schemas.microsoft.com/office/drawing/2014/main" id="{A7EF9422-0874-50CA-DECD-E3FEEEEB4D88}"/>
                  </a:ext>
                </a:extLst>
              </p:cNvPr>
              <p:cNvSpPr/>
              <p:nvPr/>
            </p:nvSpPr>
            <p:spPr>
              <a:xfrm>
                <a:off x="284582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36" name="Google Shape;3694;p53">
                <a:extLst>
                  <a:ext uri="{FF2B5EF4-FFF2-40B4-BE49-F238E27FC236}">
                    <a16:creationId xmlns:a16="http://schemas.microsoft.com/office/drawing/2014/main" id="{748135C5-1A19-817A-FDA0-3951C999D143}"/>
                  </a:ext>
                </a:extLst>
              </p:cNvPr>
              <p:cNvSpPr/>
              <p:nvPr/>
            </p:nvSpPr>
            <p:spPr>
              <a:xfrm>
                <a:off x="299520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37" name="Google Shape;3695;p53">
                <a:extLst>
                  <a:ext uri="{FF2B5EF4-FFF2-40B4-BE49-F238E27FC236}">
                    <a16:creationId xmlns:a16="http://schemas.microsoft.com/office/drawing/2014/main" id="{27EEBC17-4256-A1D8-83AA-2981F1B8910A}"/>
                  </a:ext>
                </a:extLst>
              </p:cNvPr>
              <p:cNvSpPr/>
              <p:nvPr/>
            </p:nvSpPr>
            <p:spPr>
              <a:xfrm>
                <a:off x="314457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38" name="Google Shape;3696;p53">
                <a:extLst>
                  <a:ext uri="{FF2B5EF4-FFF2-40B4-BE49-F238E27FC236}">
                    <a16:creationId xmlns:a16="http://schemas.microsoft.com/office/drawing/2014/main" id="{ACF158E5-7AC7-40CA-5F82-92C714B42B6F}"/>
                  </a:ext>
                </a:extLst>
              </p:cNvPr>
              <p:cNvSpPr/>
              <p:nvPr/>
            </p:nvSpPr>
            <p:spPr>
              <a:xfrm>
                <a:off x="329395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39" name="Google Shape;3697;p53">
                <a:extLst>
                  <a:ext uri="{FF2B5EF4-FFF2-40B4-BE49-F238E27FC236}">
                    <a16:creationId xmlns:a16="http://schemas.microsoft.com/office/drawing/2014/main" id="{993E8541-1136-42EA-29AE-67B0FEEF7E09}"/>
                  </a:ext>
                </a:extLst>
              </p:cNvPr>
              <p:cNvSpPr/>
              <p:nvPr/>
            </p:nvSpPr>
            <p:spPr>
              <a:xfrm>
                <a:off x="344333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40" name="Google Shape;3698;p53">
                <a:extLst>
                  <a:ext uri="{FF2B5EF4-FFF2-40B4-BE49-F238E27FC236}">
                    <a16:creationId xmlns:a16="http://schemas.microsoft.com/office/drawing/2014/main" id="{E69F8B1C-DF06-1800-0558-F8ACC599753A}"/>
                  </a:ext>
                </a:extLst>
              </p:cNvPr>
              <p:cNvSpPr/>
              <p:nvPr/>
            </p:nvSpPr>
            <p:spPr>
              <a:xfrm>
                <a:off x="359270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41" name="Google Shape;3699;p53">
                <a:extLst>
                  <a:ext uri="{FF2B5EF4-FFF2-40B4-BE49-F238E27FC236}">
                    <a16:creationId xmlns:a16="http://schemas.microsoft.com/office/drawing/2014/main" id="{F8103BEE-4D64-3611-0783-FD2FDB27B93C}"/>
                  </a:ext>
                </a:extLst>
              </p:cNvPr>
              <p:cNvSpPr/>
              <p:nvPr/>
            </p:nvSpPr>
            <p:spPr>
              <a:xfrm>
                <a:off x="374208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</p:grpSp>
        <p:grpSp>
          <p:nvGrpSpPr>
            <p:cNvPr id="15" name="Google Shape;3700;p53">
              <a:extLst>
                <a:ext uri="{FF2B5EF4-FFF2-40B4-BE49-F238E27FC236}">
                  <a16:creationId xmlns:a16="http://schemas.microsoft.com/office/drawing/2014/main" id="{E39C52F0-CAF5-DAA0-C339-E834952666C7}"/>
                </a:ext>
              </a:extLst>
            </p:cNvPr>
            <p:cNvGrpSpPr/>
            <p:nvPr/>
          </p:nvGrpSpPr>
          <p:grpSpPr>
            <a:xfrm>
              <a:off x="1197328" y="2339736"/>
              <a:ext cx="2585112" cy="45720"/>
              <a:chOff x="1202690" y="1488440"/>
              <a:chExt cx="2585112" cy="45720"/>
            </a:xfrm>
            <a:grpFill/>
          </p:grpSpPr>
          <p:sp>
            <p:nvSpPr>
              <p:cNvPr id="206" name="Google Shape;3701;p53">
                <a:extLst>
                  <a:ext uri="{FF2B5EF4-FFF2-40B4-BE49-F238E27FC236}">
                    <a16:creationId xmlns:a16="http://schemas.microsoft.com/office/drawing/2014/main" id="{53E1B8E0-7A40-33B6-30D9-A6C0A82BD759}"/>
                  </a:ext>
                </a:extLst>
              </p:cNvPr>
              <p:cNvSpPr/>
              <p:nvPr/>
            </p:nvSpPr>
            <p:spPr>
              <a:xfrm>
                <a:off x="120269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07" name="Google Shape;3702;p53">
                <a:extLst>
                  <a:ext uri="{FF2B5EF4-FFF2-40B4-BE49-F238E27FC236}">
                    <a16:creationId xmlns:a16="http://schemas.microsoft.com/office/drawing/2014/main" id="{0D76D823-A578-75C9-B104-A028B6A691D1}"/>
                  </a:ext>
                </a:extLst>
              </p:cNvPr>
              <p:cNvSpPr/>
              <p:nvPr/>
            </p:nvSpPr>
            <p:spPr>
              <a:xfrm>
                <a:off x="135206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08" name="Google Shape;3703;p53">
                <a:extLst>
                  <a:ext uri="{FF2B5EF4-FFF2-40B4-BE49-F238E27FC236}">
                    <a16:creationId xmlns:a16="http://schemas.microsoft.com/office/drawing/2014/main" id="{86A1A54C-AE8B-F8B3-F0B5-50E656855AEE}"/>
                  </a:ext>
                </a:extLst>
              </p:cNvPr>
              <p:cNvSpPr/>
              <p:nvPr/>
            </p:nvSpPr>
            <p:spPr>
              <a:xfrm>
                <a:off x="150144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09" name="Google Shape;3704;p53">
                <a:extLst>
                  <a:ext uri="{FF2B5EF4-FFF2-40B4-BE49-F238E27FC236}">
                    <a16:creationId xmlns:a16="http://schemas.microsoft.com/office/drawing/2014/main" id="{2C606CEE-DD68-712C-6A11-C5F9581419ED}"/>
                  </a:ext>
                </a:extLst>
              </p:cNvPr>
              <p:cNvSpPr/>
              <p:nvPr/>
            </p:nvSpPr>
            <p:spPr>
              <a:xfrm>
                <a:off x="165081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10" name="Google Shape;3705;p53">
                <a:extLst>
                  <a:ext uri="{FF2B5EF4-FFF2-40B4-BE49-F238E27FC236}">
                    <a16:creationId xmlns:a16="http://schemas.microsoft.com/office/drawing/2014/main" id="{9CDDCA2C-383D-9FA0-E368-ECF201C906AD}"/>
                  </a:ext>
                </a:extLst>
              </p:cNvPr>
              <p:cNvSpPr/>
              <p:nvPr/>
            </p:nvSpPr>
            <p:spPr>
              <a:xfrm>
                <a:off x="180019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11" name="Google Shape;3706;p53">
                <a:extLst>
                  <a:ext uri="{FF2B5EF4-FFF2-40B4-BE49-F238E27FC236}">
                    <a16:creationId xmlns:a16="http://schemas.microsoft.com/office/drawing/2014/main" id="{B1446A2B-4517-C63F-CEDF-4A62CAD68501}"/>
                  </a:ext>
                </a:extLst>
              </p:cNvPr>
              <p:cNvSpPr/>
              <p:nvPr/>
            </p:nvSpPr>
            <p:spPr>
              <a:xfrm>
                <a:off x="194957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12" name="Google Shape;3707;p53">
                <a:extLst>
                  <a:ext uri="{FF2B5EF4-FFF2-40B4-BE49-F238E27FC236}">
                    <a16:creationId xmlns:a16="http://schemas.microsoft.com/office/drawing/2014/main" id="{F976CFD8-9FE0-3AE6-C09C-449D68322F92}"/>
                  </a:ext>
                </a:extLst>
              </p:cNvPr>
              <p:cNvSpPr/>
              <p:nvPr/>
            </p:nvSpPr>
            <p:spPr>
              <a:xfrm>
                <a:off x="209894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13" name="Google Shape;3708;p53">
                <a:extLst>
                  <a:ext uri="{FF2B5EF4-FFF2-40B4-BE49-F238E27FC236}">
                    <a16:creationId xmlns:a16="http://schemas.microsoft.com/office/drawing/2014/main" id="{08093E31-D322-DDF4-9421-BE6C4121A527}"/>
                  </a:ext>
                </a:extLst>
              </p:cNvPr>
              <p:cNvSpPr/>
              <p:nvPr/>
            </p:nvSpPr>
            <p:spPr>
              <a:xfrm>
                <a:off x="224832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14" name="Google Shape;3709;p53">
                <a:extLst>
                  <a:ext uri="{FF2B5EF4-FFF2-40B4-BE49-F238E27FC236}">
                    <a16:creationId xmlns:a16="http://schemas.microsoft.com/office/drawing/2014/main" id="{D0D3F000-B6B5-7FAF-D548-789487EF3744}"/>
                  </a:ext>
                </a:extLst>
              </p:cNvPr>
              <p:cNvSpPr/>
              <p:nvPr/>
            </p:nvSpPr>
            <p:spPr>
              <a:xfrm>
                <a:off x="239769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15" name="Google Shape;3710;p53">
                <a:extLst>
                  <a:ext uri="{FF2B5EF4-FFF2-40B4-BE49-F238E27FC236}">
                    <a16:creationId xmlns:a16="http://schemas.microsoft.com/office/drawing/2014/main" id="{C3F949C6-366A-3FE4-D682-1C8A404D9D96}"/>
                  </a:ext>
                </a:extLst>
              </p:cNvPr>
              <p:cNvSpPr/>
              <p:nvPr/>
            </p:nvSpPr>
            <p:spPr>
              <a:xfrm>
                <a:off x="254707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16" name="Google Shape;3711;p53">
                <a:extLst>
                  <a:ext uri="{FF2B5EF4-FFF2-40B4-BE49-F238E27FC236}">
                    <a16:creationId xmlns:a16="http://schemas.microsoft.com/office/drawing/2014/main" id="{DEE51D86-99D2-3B67-7542-0CD5D12DBBEF}"/>
                  </a:ext>
                </a:extLst>
              </p:cNvPr>
              <p:cNvSpPr/>
              <p:nvPr/>
            </p:nvSpPr>
            <p:spPr>
              <a:xfrm>
                <a:off x="269645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17" name="Google Shape;3712;p53">
                <a:extLst>
                  <a:ext uri="{FF2B5EF4-FFF2-40B4-BE49-F238E27FC236}">
                    <a16:creationId xmlns:a16="http://schemas.microsoft.com/office/drawing/2014/main" id="{0D2F4DE4-A0A6-8E88-C0E7-E27F6BF03573}"/>
                  </a:ext>
                </a:extLst>
              </p:cNvPr>
              <p:cNvSpPr/>
              <p:nvPr/>
            </p:nvSpPr>
            <p:spPr>
              <a:xfrm>
                <a:off x="284582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18" name="Google Shape;3713;p53">
                <a:extLst>
                  <a:ext uri="{FF2B5EF4-FFF2-40B4-BE49-F238E27FC236}">
                    <a16:creationId xmlns:a16="http://schemas.microsoft.com/office/drawing/2014/main" id="{263D8A95-5B7C-9042-FFE3-32A1D08351E1}"/>
                  </a:ext>
                </a:extLst>
              </p:cNvPr>
              <p:cNvSpPr/>
              <p:nvPr/>
            </p:nvSpPr>
            <p:spPr>
              <a:xfrm>
                <a:off x="299520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19" name="Google Shape;3714;p53">
                <a:extLst>
                  <a:ext uri="{FF2B5EF4-FFF2-40B4-BE49-F238E27FC236}">
                    <a16:creationId xmlns:a16="http://schemas.microsoft.com/office/drawing/2014/main" id="{773B50B1-FFF6-00E4-2602-A23B8F98DF8A}"/>
                  </a:ext>
                </a:extLst>
              </p:cNvPr>
              <p:cNvSpPr/>
              <p:nvPr/>
            </p:nvSpPr>
            <p:spPr>
              <a:xfrm>
                <a:off x="314457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20" name="Google Shape;3715;p53">
                <a:extLst>
                  <a:ext uri="{FF2B5EF4-FFF2-40B4-BE49-F238E27FC236}">
                    <a16:creationId xmlns:a16="http://schemas.microsoft.com/office/drawing/2014/main" id="{06944131-67B3-EE6B-A458-3E7041860CE8}"/>
                  </a:ext>
                </a:extLst>
              </p:cNvPr>
              <p:cNvSpPr/>
              <p:nvPr/>
            </p:nvSpPr>
            <p:spPr>
              <a:xfrm>
                <a:off x="329395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21" name="Google Shape;3716;p53">
                <a:extLst>
                  <a:ext uri="{FF2B5EF4-FFF2-40B4-BE49-F238E27FC236}">
                    <a16:creationId xmlns:a16="http://schemas.microsoft.com/office/drawing/2014/main" id="{D757A323-AE59-BEF5-ACC2-2B420B838578}"/>
                  </a:ext>
                </a:extLst>
              </p:cNvPr>
              <p:cNvSpPr/>
              <p:nvPr/>
            </p:nvSpPr>
            <p:spPr>
              <a:xfrm>
                <a:off x="344333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22" name="Google Shape;3717;p53">
                <a:extLst>
                  <a:ext uri="{FF2B5EF4-FFF2-40B4-BE49-F238E27FC236}">
                    <a16:creationId xmlns:a16="http://schemas.microsoft.com/office/drawing/2014/main" id="{6013872A-61D3-A30F-A606-DFEDF551760B}"/>
                  </a:ext>
                </a:extLst>
              </p:cNvPr>
              <p:cNvSpPr/>
              <p:nvPr/>
            </p:nvSpPr>
            <p:spPr>
              <a:xfrm>
                <a:off x="359270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23" name="Google Shape;3718;p53">
                <a:extLst>
                  <a:ext uri="{FF2B5EF4-FFF2-40B4-BE49-F238E27FC236}">
                    <a16:creationId xmlns:a16="http://schemas.microsoft.com/office/drawing/2014/main" id="{2B7A71E1-464C-18E3-71D8-5C77254CE3D0}"/>
                  </a:ext>
                </a:extLst>
              </p:cNvPr>
              <p:cNvSpPr/>
              <p:nvPr/>
            </p:nvSpPr>
            <p:spPr>
              <a:xfrm>
                <a:off x="374208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</p:grpSp>
        <p:grpSp>
          <p:nvGrpSpPr>
            <p:cNvPr id="16" name="Google Shape;3719;p53">
              <a:extLst>
                <a:ext uri="{FF2B5EF4-FFF2-40B4-BE49-F238E27FC236}">
                  <a16:creationId xmlns:a16="http://schemas.microsoft.com/office/drawing/2014/main" id="{8640C843-3F50-BC0F-55E0-C00193720CBE}"/>
                </a:ext>
              </a:extLst>
            </p:cNvPr>
            <p:cNvGrpSpPr/>
            <p:nvPr/>
          </p:nvGrpSpPr>
          <p:grpSpPr>
            <a:xfrm>
              <a:off x="1197328" y="2495907"/>
              <a:ext cx="2585112" cy="45720"/>
              <a:chOff x="1202690" y="1488440"/>
              <a:chExt cx="2585112" cy="45720"/>
            </a:xfrm>
            <a:grpFill/>
          </p:grpSpPr>
          <p:sp>
            <p:nvSpPr>
              <p:cNvPr id="188" name="Google Shape;3720;p53">
                <a:extLst>
                  <a:ext uri="{FF2B5EF4-FFF2-40B4-BE49-F238E27FC236}">
                    <a16:creationId xmlns:a16="http://schemas.microsoft.com/office/drawing/2014/main" id="{B21B571D-2450-A312-9B1F-C235F367DC62}"/>
                  </a:ext>
                </a:extLst>
              </p:cNvPr>
              <p:cNvSpPr/>
              <p:nvPr/>
            </p:nvSpPr>
            <p:spPr>
              <a:xfrm>
                <a:off x="120269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89" name="Google Shape;3721;p53">
                <a:extLst>
                  <a:ext uri="{FF2B5EF4-FFF2-40B4-BE49-F238E27FC236}">
                    <a16:creationId xmlns:a16="http://schemas.microsoft.com/office/drawing/2014/main" id="{A050F665-AADB-66F5-07AD-65DD7667C9DC}"/>
                  </a:ext>
                </a:extLst>
              </p:cNvPr>
              <p:cNvSpPr/>
              <p:nvPr/>
            </p:nvSpPr>
            <p:spPr>
              <a:xfrm>
                <a:off x="135206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90" name="Google Shape;3722;p53">
                <a:extLst>
                  <a:ext uri="{FF2B5EF4-FFF2-40B4-BE49-F238E27FC236}">
                    <a16:creationId xmlns:a16="http://schemas.microsoft.com/office/drawing/2014/main" id="{CD12F2A2-8CA4-A9F2-7F33-848165F2A4E6}"/>
                  </a:ext>
                </a:extLst>
              </p:cNvPr>
              <p:cNvSpPr/>
              <p:nvPr/>
            </p:nvSpPr>
            <p:spPr>
              <a:xfrm>
                <a:off x="150144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91" name="Google Shape;3723;p53">
                <a:extLst>
                  <a:ext uri="{FF2B5EF4-FFF2-40B4-BE49-F238E27FC236}">
                    <a16:creationId xmlns:a16="http://schemas.microsoft.com/office/drawing/2014/main" id="{CDBA44CB-2518-1464-0F48-155E740D2DE3}"/>
                  </a:ext>
                </a:extLst>
              </p:cNvPr>
              <p:cNvSpPr/>
              <p:nvPr/>
            </p:nvSpPr>
            <p:spPr>
              <a:xfrm>
                <a:off x="165081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92" name="Google Shape;3724;p53">
                <a:extLst>
                  <a:ext uri="{FF2B5EF4-FFF2-40B4-BE49-F238E27FC236}">
                    <a16:creationId xmlns:a16="http://schemas.microsoft.com/office/drawing/2014/main" id="{192742B7-FB8B-4D96-8146-ED7722BF5415}"/>
                  </a:ext>
                </a:extLst>
              </p:cNvPr>
              <p:cNvSpPr/>
              <p:nvPr/>
            </p:nvSpPr>
            <p:spPr>
              <a:xfrm>
                <a:off x="180019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93" name="Google Shape;3725;p53">
                <a:extLst>
                  <a:ext uri="{FF2B5EF4-FFF2-40B4-BE49-F238E27FC236}">
                    <a16:creationId xmlns:a16="http://schemas.microsoft.com/office/drawing/2014/main" id="{197B01AC-06AB-A908-83E8-6AFA5356B3FD}"/>
                  </a:ext>
                </a:extLst>
              </p:cNvPr>
              <p:cNvSpPr/>
              <p:nvPr/>
            </p:nvSpPr>
            <p:spPr>
              <a:xfrm>
                <a:off x="194957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94" name="Google Shape;3726;p53">
                <a:extLst>
                  <a:ext uri="{FF2B5EF4-FFF2-40B4-BE49-F238E27FC236}">
                    <a16:creationId xmlns:a16="http://schemas.microsoft.com/office/drawing/2014/main" id="{71BFDDA2-213D-06EF-9FBF-9DAC4E63A754}"/>
                  </a:ext>
                </a:extLst>
              </p:cNvPr>
              <p:cNvSpPr/>
              <p:nvPr/>
            </p:nvSpPr>
            <p:spPr>
              <a:xfrm>
                <a:off x="209894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95" name="Google Shape;3727;p53">
                <a:extLst>
                  <a:ext uri="{FF2B5EF4-FFF2-40B4-BE49-F238E27FC236}">
                    <a16:creationId xmlns:a16="http://schemas.microsoft.com/office/drawing/2014/main" id="{031D2254-9539-D65C-697F-A36DD3513AF8}"/>
                  </a:ext>
                </a:extLst>
              </p:cNvPr>
              <p:cNvSpPr/>
              <p:nvPr/>
            </p:nvSpPr>
            <p:spPr>
              <a:xfrm>
                <a:off x="224832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96" name="Google Shape;3728;p53">
                <a:extLst>
                  <a:ext uri="{FF2B5EF4-FFF2-40B4-BE49-F238E27FC236}">
                    <a16:creationId xmlns:a16="http://schemas.microsoft.com/office/drawing/2014/main" id="{507CE161-10E2-C9DE-BD19-2E3CEDFB6363}"/>
                  </a:ext>
                </a:extLst>
              </p:cNvPr>
              <p:cNvSpPr/>
              <p:nvPr/>
            </p:nvSpPr>
            <p:spPr>
              <a:xfrm>
                <a:off x="239769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97" name="Google Shape;3729;p53">
                <a:extLst>
                  <a:ext uri="{FF2B5EF4-FFF2-40B4-BE49-F238E27FC236}">
                    <a16:creationId xmlns:a16="http://schemas.microsoft.com/office/drawing/2014/main" id="{0C0FA304-8250-36A1-E6ED-C41318C22420}"/>
                  </a:ext>
                </a:extLst>
              </p:cNvPr>
              <p:cNvSpPr/>
              <p:nvPr/>
            </p:nvSpPr>
            <p:spPr>
              <a:xfrm>
                <a:off x="254707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98" name="Google Shape;3730;p53">
                <a:extLst>
                  <a:ext uri="{FF2B5EF4-FFF2-40B4-BE49-F238E27FC236}">
                    <a16:creationId xmlns:a16="http://schemas.microsoft.com/office/drawing/2014/main" id="{5AAB6DD3-DAA5-487A-05E8-87F9B1BD8954}"/>
                  </a:ext>
                </a:extLst>
              </p:cNvPr>
              <p:cNvSpPr/>
              <p:nvPr/>
            </p:nvSpPr>
            <p:spPr>
              <a:xfrm>
                <a:off x="269645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99" name="Google Shape;3731;p53">
                <a:extLst>
                  <a:ext uri="{FF2B5EF4-FFF2-40B4-BE49-F238E27FC236}">
                    <a16:creationId xmlns:a16="http://schemas.microsoft.com/office/drawing/2014/main" id="{7AA78B25-EFDD-2AE6-AEB8-C34137DEA085}"/>
                  </a:ext>
                </a:extLst>
              </p:cNvPr>
              <p:cNvSpPr/>
              <p:nvPr/>
            </p:nvSpPr>
            <p:spPr>
              <a:xfrm>
                <a:off x="284582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00" name="Google Shape;3732;p53">
                <a:extLst>
                  <a:ext uri="{FF2B5EF4-FFF2-40B4-BE49-F238E27FC236}">
                    <a16:creationId xmlns:a16="http://schemas.microsoft.com/office/drawing/2014/main" id="{752F3681-26B9-C90D-68DE-4A6E4965DC42}"/>
                  </a:ext>
                </a:extLst>
              </p:cNvPr>
              <p:cNvSpPr/>
              <p:nvPr/>
            </p:nvSpPr>
            <p:spPr>
              <a:xfrm>
                <a:off x="299520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01" name="Google Shape;3733;p53">
                <a:extLst>
                  <a:ext uri="{FF2B5EF4-FFF2-40B4-BE49-F238E27FC236}">
                    <a16:creationId xmlns:a16="http://schemas.microsoft.com/office/drawing/2014/main" id="{162C88C1-424F-E966-2A61-BE6D44A5FFC0}"/>
                  </a:ext>
                </a:extLst>
              </p:cNvPr>
              <p:cNvSpPr/>
              <p:nvPr/>
            </p:nvSpPr>
            <p:spPr>
              <a:xfrm>
                <a:off x="314457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02" name="Google Shape;3734;p53">
                <a:extLst>
                  <a:ext uri="{FF2B5EF4-FFF2-40B4-BE49-F238E27FC236}">
                    <a16:creationId xmlns:a16="http://schemas.microsoft.com/office/drawing/2014/main" id="{AF069B84-9C99-A966-271E-B9BC5EB93637}"/>
                  </a:ext>
                </a:extLst>
              </p:cNvPr>
              <p:cNvSpPr/>
              <p:nvPr/>
            </p:nvSpPr>
            <p:spPr>
              <a:xfrm>
                <a:off x="329395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03" name="Google Shape;3735;p53">
                <a:extLst>
                  <a:ext uri="{FF2B5EF4-FFF2-40B4-BE49-F238E27FC236}">
                    <a16:creationId xmlns:a16="http://schemas.microsoft.com/office/drawing/2014/main" id="{9B251F76-2A11-BF76-E995-1A8514C9DC4B}"/>
                  </a:ext>
                </a:extLst>
              </p:cNvPr>
              <p:cNvSpPr/>
              <p:nvPr/>
            </p:nvSpPr>
            <p:spPr>
              <a:xfrm>
                <a:off x="344333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04" name="Google Shape;3736;p53">
                <a:extLst>
                  <a:ext uri="{FF2B5EF4-FFF2-40B4-BE49-F238E27FC236}">
                    <a16:creationId xmlns:a16="http://schemas.microsoft.com/office/drawing/2014/main" id="{93874EDB-6BBE-2941-6C6D-8F659B5F2988}"/>
                  </a:ext>
                </a:extLst>
              </p:cNvPr>
              <p:cNvSpPr/>
              <p:nvPr/>
            </p:nvSpPr>
            <p:spPr>
              <a:xfrm>
                <a:off x="359270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05" name="Google Shape;3737;p53">
                <a:extLst>
                  <a:ext uri="{FF2B5EF4-FFF2-40B4-BE49-F238E27FC236}">
                    <a16:creationId xmlns:a16="http://schemas.microsoft.com/office/drawing/2014/main" id="{BEA5AB27-FEC1-92B4-F52D-B14A2ACBF864}"/>
                  </a:ext>
                </a:extLst>
              </p:cNvPr>
              <p:cNvSpPr/>
              <p:nvPr/>
            </p:nvSpPr>
            <p:spPr>
              <a:xfrm>
                <a:off x="374208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</p:grpSp>
        <p:grpSp>
          <p:nvGrpSpPr>
            <p:cNvPr id="17" name="Google Shape;3738;p53">
              <a:extLst>
                <a:ext uri="{FF2B5EF4-FFF2-40B4-BE49-F238E27FC236}">
                  <a16:creationId xmlns:a16="http://schemas.microsoft.com/office/drawing/2014/main" id="{D2AAEAD5-D5EF-99C1-8D84-7FF95ADDFB79}"/>
                </a:ext>
              </a:extLst>
            </p:cNvPr>
            <p:cNvGrpSpPr/>
            <p:nvPr/>
          </p:nvGrpSpPr>
          <p:grpSpPr>
            <a:xfrm>
              <a:off x="1197328" y="2652078"/>
              <a:ext cx="2585112" cy="45720"/>
              <a:chOff x="1202690" y="1488440"/>
              <a:chExt cx="2585112" cy="45720"/>
            </a:xfrm>
            <a:grpFill/>
          </p:grpSpPr>
          <p:sp>
            <p:nvSpPr>
              <p:cNvPr id="170" name="Google Shape;3739;p53">
                <a:extLst>
                  <a:ext uri="{FF2B5EF4-FFF2-40B4-BE49-F238E27FC236}">
                    <a16:creationId xmlns:a16="http://schemas.microsoft.com/office/drawing/2014/main" id="{05BF7353-70A0-07FF-65CE-65E11932D12B}"/>
                  </a:ext>
                </a:extLst>
              </p:cNvPr>
              <p:cNvSpPr/>
              <p:nvPr/>
            </p:nvSpPr>
            <p:spPr>
              <a:xfrm>
                <a:off x="120269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71" name="Google Shape;3740;p53">
                <a:extLst>
                  <a:ext uri="{FF2B5EF4-FFF2-40B4-BE49-F238E27FC236}">
                    <a16:creationId xmlns:a16="http://schemas.microsoft.com/office/drawing/2014/main" id="{0345615D-7495-8D57-14BC-CB911C7ACABE}"/>
                  </a:ext>
                </a:extLst>
              </p:cNvPr>
              <p:cNvSpPr/>
              <p:nvPr/>
            </p:nvSpPr>
            <p:spPr>
              <a:xfrm>
                <a:off x="135206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72" name="Google Shape;3741;p53">
                <a:extLst>
                  <a:ext uri="{FF2B5EF4-FFF2-40B4-BE49-F238E27FC236}">
                    <a16:creationId xmlns:a16="http://schemas.microsoft.com/office/drawing/2014/main" id="{3CC95A3D-60AD-A94F-F40F-30530E7B34D4}"/>
                  </a:ext>
                </a:extLst>
              </p:cNvPr>
              <p:cNvSpPr/>
              <p:nvPr/>
            </p:nvSpPr>
            <p:spPr>
              <a:xfrm>
                <a:off x="150144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73" name="Google Shape;3742;p53">
                <a:extLst>
                  <a:ext uri="{FF2B5EF4-FFF2-40B4-BE49-F238E27FC236}">
                    <a16:creationId xmlns:a16="http://schemas.microsoft.com/office/drawing/2014/main" id="{4FE4D5C9-1D07-5137-1FC7-BED9AADBFAE1}"/>
                  </a:ext>
                </a:extLst>
              </p:cNvPr>
              <p:cNvSpPr/>
              <p:nvPr/>
            </p:nvSpPr>
            <p:spPr>
              <a:xfrm>
                <a:off x="165081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74" name="Google Shape;3743;p53">
                <a:extLst>
                  <a:ext uri="{FF2B5EF4-FFF2-40B4-BE49-F238E27FC236}">
                    <a16:creationId xmlns:a16="http://schemas.microsoft.com/office/drawing/2014/main" id="{01D420A4-DB49-5E80-1C53-66F23647B903}"/>
                  </a:ext>
                </a:extLst>
              </p:cNvPr>
              <p:cNvSpPr/>
              <p:nvPr/>
            </p:nvSpPr>
            <p:spPr>
              <a:xfrm>
                <a:off x="180019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75" name="Google Shape;3744;p53">
                <a:extLst>
                  <a:ext uri="{FF2B5EF4-FFF2-40B4-BE49-F238E27FC236}">
                    <a16:creationId xmlns:a16="http://schemas.microsoft.com/office/drawing/2014/main" id="{029D011E-1C60-87BD-78A1-155D13A6C839}"/>
                  </a:ext>
                </a:extLst>
              </p:cNvPr>
              <p:cNvSpPr/>
              <p:nvPr/>
            </p:nvSpPr>
            <p:spPr>
              <a:xfrm>
                <a:off x="194957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76" name="Google Shape;3745;p53">
                <a:extLst>
                  <a:ext uri="{FF2B5EF4-FFF2-40B4-BE49-F238E27FC236}">
                    <a16:creationId xmlns:a16="http://schemas.microsoft.com/office/drawing/2014/main" id="{7126FD15-F56C-D608-4072-0BE0DAF741C5}"/>
                  </a:ext>
                </a:extLst>
              </p:cNvPr>
              <p:cNvSpPr/>
              <p:nvPr/>
            </p:nvSpPr>
            <p:spPr>
              <a:xfrm>
                <a:off x="209894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77" name="Google Shape;3746;p53">
                <a:extLst>
                  <a:ext uri="{FF2B5EF4-FFF2-40B4-BE49-F238E27FC236}">
                    <a16:creationId xmlns:a16="http://schemas.microsoft.com/office/drawing/2014/main" id="{2072DE85-F069-C195-37FF-269923DBC1D7}"/>
                  </a:ext>
                </a:extLst>
              </p:cNvPr>
              <p:cNvSpPr/>
              <p:nvPr/>
            </p:nvSpPr>
            <p:spPr>
              <a:xfrm>
                <a:off x="224832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78" name="Google Shape;3747;p53">
                <a:extLst>
                  <a:ext uri="{FF2B5EF4-FFF2-40B4-BE49-F238E27FC236}">
                    <a16:creationId xmlns:a16="http://schemas.microsoft.com/office/drawing/2014/main" id="{81B27B55-4A4E-195D-CA69-07824E9C4142}"/>
                  </a:ext>
                </a:extLst>
              </p:cNvPr>
              <p:cNvSpPr/>
              <p:nvPr/>
            </p:nvSpPr>
            <p:spPr>
              <a:xfrm>
                <a:off x="239769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79" name="Google Shape;3748;p53">
                <a:extLst>
                  <a:ext uri="{FF2B5EF4-FFF2-40B4-BE49-F238E27FC236}">
                    <a16:creationId xmlns:a16="http://schemas.microsoft.com/office/drawing/2014/main" id="{FD0479C5-5343-4F70-7D78-09BE1755C019}"/>
                  </a:ext>
                </a:extLst>
              </p:cNvPr>
              <p:cNvSpPr/>
              <p:nvPr/>
            </p:nvSpPr>
            <p:spPr>
              <a:xfrm>
                <a:off x="254707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80" name="Google Shape;3749;p53">
                <a:extLst>
                  <a:ext uri="{FF2B5EF4-FFF2-40B4-BE49-F238E27FC236}">
                    <a16:creationId xmlns:a16="http://schemas.microsoft.com/office/drawing/2014/main" id="{7F2974D6-21BF-4AEE-14BA-9F0BC5F0458B}"/>
                  </a:ext>
                </a:extLst>
              </p:cNvPr>
              <p:cNvSpPr/>
              <p:nvPr/>
            </p:nvSpPr>
            <p:spPr>
              <a:xfrm>
                <a:off x="269645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81" name="Google Shape;3750;p53">
                <a:extLst>
                  <a:ext uri="{FF2B5EF4-FFF2-40B4-BE49-F238E27FC236}">
                    <a16:creationId xmlns:a16="http://schemas.microsoft.com/office/drawing/2014/main" id="{4E95C8D7-43EC-77E4-EE45-6763E6CD28D4}"/>
                  </a:ext>
                </a:extLst>
              </p:cNvPr>
              <p:cNvSpPr/>
              <p:nvPr/>
            </p:nvSpPr>
            <p:spPr>
              <a:xfrm>
                <a:off x="284582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82" name="Google Shape;3751;p53">
                <a:extLst>
                  <a:ext uri="{FF2B5EF4-FFF2-40B4-BE49-F238E27FC236}">
                    <a16:creationId xmlns:a16="http://schemas.microsoft.com/office/drawing/2014/main" id="{D919EB32-EAEE-CE58-6525-47241C5AB62C}"/>
                  </a:ext>
                </a:extLst>
              </p:cNvPr>
              <p:cNvSpPr/>
              <p:nvPr/>
            </p:nvSpPr>
            <p:spPr>
              <a:xfrm>
                <a:off x="299520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83" name="Google Shape;3752;p53">
                <a:extLst>
                  <a:ext uri="{FF2B5EF4-FFF2-40B4-BE49-F238E27FC236}">
                    <a16:creationId xmlns:a16="http://schemas.microsoft.com/office/drawing/2014/main" id="{1F4D791A-712A-CE01-FCF5-523BDE4CD2C6}"/>
                  </a:ext>
                </a:extLst>
              </p:cNvPr>
              <p:cNvSpPr/>
              <p:nvPr/>
            </p:nvSpPr>
            <p:spPr>
              <a:xfrm>
                <a:off x="314457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84" name="Google Shape;3753;p53">
                <a:extLst>
                  <a:ext uri="{FF2B5EF4-FFF2-40B4-BE49-F238E27FC236}">
                    <a16:creationId xmlns:a16="http://schemas.microsoft.com/office/drawing/2014/main" id="{1FD8458A-3E12-300F-62E6-A1006FB27892}"/>
                  </a:ext>
                </a:extLst>
              </p:cNvPr>
              <p:cNvSpPr/>
              <p:nvPr/>
            </p:nvSpPr>
            <p:spPr>
              <a:xfrm>
                <a:off x="329395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85" name="Google Shape;3754;p53">
                <a:extLst>
                  <a:ext uri="{FF2B5EF4-FFF2-40B4-BE49-F238E27FC236}">
                    <a16:creationId xmlns:a16="http://schemas.microsoft.com/office/drawing/2014/main" id="{9C5FE64C-7C5A-1562-6970-0AC5B41C0243}"/>
                  </a:ext>
                </a:extLst>
              </p:cNvPr>
              <p:cNvSpPr/>
              <p:nvPr/>
            </p:nvSpPr>
            <p:spPr>
              <a:xfrm>
                <a:off x="344333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86" name="Google Shape;3755;p53">
                <a:extLst>
                  <a:ext uri="{FF2B5EF4-FFF2-40B4-BE49-F238E27FC236}">
                    <a16:creationId xmlns:a16="http://schemas.microsoft.com/office/drawing/2014/main" id="{7C3BFE2F-2C9B-FB20-0090-B187EACA097B}"/>
                  </a:ext>
                </a:extLst>
              </p:cNvPr>
              <p:cNvSpPr/>
              <p:nvPr/>
            </p:nvSpPr>
            <p:spPr>
              <a:xfrm>
                <a:off x="359270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87" name="Google Shape;3756;p53">
                <a:extLst>
                  <a:ext uri="{FF2B5EF4-FFF2-40B4-BE49-F238E27FC236}">
                    <a16:creationId xmlns:a16="http://schemas.microsoft.com/office/drawing/2014/main" id="{FBD584F8-7B79-24E9-8399-B1D577D5E58B}"/>
                  </a:ext>
                </a:extLst>
              </p:cNvPr>
              <p:cNvSpPr/>
              <p:nvPr/>
            </p:nvSpPr>
            <p:spPr>
              <a:xfrm>
                <a:off x="374208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</p:grpSp>
        <p:grpSp>
          <p:nvGrpSpPr>
            <p:cNvPr id="18" name="Google Shape;3757;p53">
              <a:extLst>
                <a:ext uri="{FF2B5EF4-FFF2-40B4-BE49-F238E27FC236}">
                  <a16:creationId xmlns:a16="http://schemas.microsoft.com/office/drawing/2014/main" id="{61D28371-FCB8-B7F0-441C-3ECE9C93B991}"/>
                </a:ext>
              </a:extLst>
            </p:cNvPr>
            <p:cNvGrpSpPr/>
            <p:nvPr/>
          </p:nvGrpSpPr>
          <p:grpSpPr>
            <a:xfrm>
              <a:off x="1197328" y="2808249"/>
              <a:ext cx="2585112" cy="45720"/>
              <a:chOff x="1202690" y="1488440"/>
              <a:chExt cx="2585112" cy="45720"/>
            </a:xfrm>
            <a:grpFill/>
          </p:grpSpPr>
          <p:sp>
            <p:nvSpPr>
              <p:cNvPr id="152" name="Google Shape;3758;p53">
                <a:extLst>
                  <a:ext uri="{FF2B5EF4-FFF2-40B4-BE49-F238E27FC236}">
                    <a16:creationId xmlns:a16="http://schemas.microsoft.com/office/drawing/2014/main" id="{5F04E6BE-AEA2-FADF-0F02-5B120A087C6D}"/>
                  </a:ext>
                </a:extLst>
              </p:cNvPr>
              <p:cNvSpPr/>
              <p:nvPr/>
            </p:nvSpPr>
            <p:spPr>
              <a:xfrm>
                <a:off x="120269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53" name="Google Shape;3759;p53">
                <a:extLst>
                  <a:ext uri="{FF2B5EF4-FFF2-40B4-BE49-F238E27FC236}">
                    <a16:creationId xmlns:a16="http://schemas.microsoft.com/office/drawing/2014/main" id="{6D4828A7-D776-B980-1543-6215DBBD6345}"/>
                  </a:ext>
                </a:extLst>
              </p:cNvPr>
              <p:cNvSpPr/>
              <p:nvPr/>
            </p:nvSpPr>
            <p:spPr>
              <a:xfrm>
                <a:off x="135206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54" name="Google Shape;3760;p53">
                <a:extLst>
                  <a:ext uri="{FF2B5EF4-FFF2-40B4-BE49-F238E27FC236}">
                    <a16:creationId xmlns:a16="http://schemas.microsoft.com/office/drawing/2014/main" id="{C5C18C5A-8E83-C4A7-92C4-80047BFC47B8}"/>
                  </a:ext>
                </a:extLst>
              </p:cNvPr>
              <p:cNvSpPr/>
              <p:nvPr/>
            </p:nvSpPr>
            <p:spPr>
              <a:xfrm>
                <a:off x="150144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55" name="Google Shape;3761;p53">
                <a:extLst>
                  <a:ext uri="{FF2B5EF4-FFF2-40B4-BE49-F238E27FC236}">
                    <a16:creationId xmlns:a16="http://schemas.microsoft.com/office/drawing/2014/main" id="{B8245443-2945-F8EE-7D1F-0056304AC07A}"/>
                  </a:ext>
                </a:extLst>
              </p:cNvPr>
              <p:cNvSpPr/>
              <p:nvPr/>
            </p:nvSpPr>
            <p:spPr>
              <a:xfrm>
                <a:off x="165081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56" name="Google Shape;3762;p53">
                <a:extLst>
                  <a:ext uri="{FF2B5EF4-FFF2-40B4-BE49-F238E27FC236}">
                    <a16:creationId xmlns:a16="http://schemas.microsoft.com/office/drawing/2014/main" id="{82E408E8-1386-ED70-1E5F-4BA50C6B1954}"/>
                  </a:ext>
                </a:extLst>
              </p:cNvPr>
              <p:cNvSpPr/>
              <p:nvPr/>
            </p:nvSpPr>
            <p:spPr>
              <a:xfrm>
                <a:off x="180019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57" name="Google Shape;3763;p53">
                <a:extLst>
                  <a:ext uri="{FF2B5EF4-FFF2-40B4-BE49-F238E27FC236}">
                    <a16:creationId xmlns:a16="http://schemas.microsoft.com/office/drawing/2014/main" id="{67E06751-13B2-643B-C243-3BD26DD7D783}"/>
                  </a:ext>
                </a:extLst>
              </p:cNvPr>
              <p:cNvSpPr/>
              <p:nvPr/>
            </p:nvSpPr>
            <p:spPr>
              <a:xfrm>
                <a:off x="194957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58" name="Google Shape;3764;p53">
                <a:extLst>
                  <a:ext uri="{FF2B5EF4-FFF2-40B4-BE49-F238E27FC236}">
                    <a16:creationId xmlns:a16="http://schemas.microsoft.com/office/drawing/2014/main" id="{2BB27C63-3489-D0D6-1A4B-19B47E66BA7F}"/>
                  </a:ext>
                </a:extLst>
              </p:cNvPr>
              <p:cNvSpPr/>
              <p:nvPr/>
            </p:nvSpPr>
            <p:spPr>
              <a:xfrm>
                <a:off x="209894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59" name="Google Shape;3765;p53">
                <a:extLst>
                  <a:ext uri="{FF2B5EF4-FFF2-40B4-BE49-F238E27FC236}">
                    <a16:creationId xmlns:a16="http://schemas.microsoft.com/office/drawing/2014/main" id="{28D24928-E998-DADF-280E-3B451EBE7B22}"/>
                  </a:ext>
                </a:extLst>
              </p:cNvPr>
              <p:cNvSpPr/>
              <p:nvPr/>
            </p:nvSpPr>
            <p:spPr>
              <a:xfrm>
                <a:off x="224832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60" name="Google Shape;3766;p53">
                <a:extLst>
                  <a:ext uri="{FF2B5EF4-FFF2-40B4-BE49-F238E27FC236}">
                    <a16:creationId xmlns:a16="http://schemas.microsoft.com/office/drawing/2014/main" id="{94772353-850A-AEF5-BBC3-E0A3B9FB404D}"/>
                  </a:ext>
                </a:extLst>
              </p:cNvPr>
              <p:cNvSpPr/>
              <p:nvPr/>
            </p:nvSpPr>
            <p:spPr>
              <a:xfrm>
                <a:off x="239769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61" name="Google Shape;3767;p53">
                <a:extLst>
                  <a:ext uri="{FF2B5EF4-FFF2-40B4-BE49-F238E27FC236}">
                    <a16:creationId xmlns:a16="http://schemas.microsoft.com/office/drawing/2014/main" id="{89E91130-ED17-E2C4-CC0D-8FA8D7FFAA7E}"/>
                  </a:ext>
                </a:extLst>
              </p:cNvPr>
              <p:cNvSpPr/>
              <p:nvPr/>
            </p:nvSpPr>
            <p:spPr>
              <a:xfrm>
                <a:off x="254707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62" name="Google Shape;3768;p53">
                <a:extLst>
                  <a:ext uri="{FF2B5EF4-FFF2-40B4-BE49-F238E27FC236}">
                    <a16:creationId xmlns:a16="http://schemas.microsoft.com/office/drawing/2014/main" id="{6A1324B1-4D84-9FF2-B54D-732B808065FB}"/>
                  </a:ext>
                </a:extLst>
              </p:cNvPr>
              <p:cNvSpPr/>
              <p:nvPr/>
            </p:nvSpPr>
            <p:spPr>
              <a:xfrm>
                <a:off x="269645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63" name="Google Shape;3769;p53">
                <a:extLst>
                  <a:ext uri="{FF2B5EF4-FFF2-40B4-BE49-F238E27FC236}">
                    <a16:creationId xmlns:a16="http://schemas.microsoft.com/office/drawing/2014/main" id="{EA6A1BFB-F650-1E4E-D880-DCAC7A59F818}"/>
                  </a:ext>
                </a:extLst>
              </p:cNvPr>
              <p:cNvSpPr/>
              <p:nvPr/>
            </p:nvSpPr>
            <p:spPr>
              <a:xfrm>
                <a:off x="284582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64" name="Google Shape;3770;p53">
                <a:extLst>
                  <a:ext uri="{FF2B5EF4-FFF2-40B4-BE49-F238E27FC236}">
                    <a16:creationId xmlns:a16="http://schemas.microsoft.com/office/drawing/2014/main" id="{CC3F616C-3F77-5BC8-A2C1-50605449FAC4}"/>
                  </a:ext>
                </a:extLst>
              </p:cNvPr>
              <p:cNvSpPr/>
              <p:nvPr/>
            </p:nvSpPr>
            <p:spPr>
              <a:xfrm>
                <a:off x="299520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65" name="Google Shape;3771;p53">
                <a:extLst>
                  <a:ext uri="{FF2B5EF4-FFF2-40B4-BE49-F238E27FC236}">
                    <a16:creationId xmlns:a16="http://schemas.microsoft.com/office/drawing/2014/main" id="{B69AD43A-B3C5-551A-7C1A-5F89E6FB66E6}"/>
                  </a:ext>
                </a:extLst>
              </p:cNvPr>
              <p:cNvSpPr/>
              <p:nvPr/>
            </p:nvSpPr>
            <p:spPr>
              <a:xfrm>
                <a:off x="314457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66" name="Google Shape;3772;p53">
                <a:extLst>
                  <a:ext uri="{FF2B5EF4-FFF2-40B4-BE49-F238E27FC236}">
                    <a16:creationId xmlns:a16="http://schemas.microsoft.com/office/drawing/2014/main" id="{E954ACDA-1275-EBC7-2DDD-5EA8944EECCC}"/>
                  </a:ext>
                </a:extLst>
              </p:cNvPr>
              <p:cNvSpPr/>
              <p:nvPr/>
            </p:nvSpPr>
            <p:spPr>
              <a:xfrm>
                <a:off x="329395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67" name="Google Shape;3773;p53">
                <a:extLst>
                  <a:ext uri="{FF2B5EF4-FFF2-40B4-BE49-F238E27FC236}">
                    <a16:creationId xmlns:a16="http://schemas.microsoft.com/office/drawing/2014/main" id="{98CB74E1-A7F2-44EB-155B-4B68B1561065}"/>
                  </a:ext>
                </a:extLst>
              </p:cNvPr>
              <p:cNvSpPr/>
              <p:nvPr/>
            </p:nvSpPr>
            <p:spPr>
              <a:xfrm>
                <a:off x="344333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68" name="Google Shape;3774;p53">
                <a:extLst>
                  <a:ext uri="{FF2B5EF4-FFF2-40B4-BE49-F238E27FC236}">
                    <a16:creationId xmlns:a16="http://schemas.microsoft.com/office/drawing/2014/main" id="{9FB065B9-8706-34B8-DB74-E398467A4A49}"/>
                  </a:ext>
                </a:extLst>
              </p:cNvPr>
              <p:cNvSpPr/>
              <p:nvPr/>
            </p:nvSpPr>
            <p:spPr>
              <a:xfrm>
                <a:off x="359270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69" name="Google Shape;3775;p53">
                <a:extLst>
                  <a:ext uri="{FF2B5EF4-FFF2-40B4-BE49-F238E27FC236}">
                    <a16:creationId xmlns:a16="http://schemas.microsoft.com/office/drawing/2014/main" id="{F96AB76F-2633-C62A-7254-F7C90F9F59DA}"/>
                  </a:ext>
                </a:extLst>
              </p:cNvPr>
              <p:cNvSpPr/>
              <p:nvPr/>
            </p:nvSpPr>
            <p:spPr>
              <a:xfrm>
                <a:off x="374208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</p:grpSp>
        <p:grpSp>
          <p:nvGrpSpPr>
            <p:cNvPr id="19" name="Google Shape;3776;p53">
              <a:extLst>
                <a:ext uri="{FF2B5EF4-FFF2-40B4-BE49-F238E27FC236}">
                  <a16:creationId xmlns:a16="http://schemas.microsoft.com/office/drawing/2014/main" id="{5CF0C08A-DAB7-0521-D4B9-6F6BBA3AB629}"/>
                </a:ext>
              </a:extLst>
            </p:cNvPr>
            <p:cNvGrpSpPr/>
            <p:nvPr/>
          </p:nvGrpSpPr>
          <p:grpSpPr>
            <a:xfrm>
              <a:off x="1197328" y="2964420"/>
              <a:ext cx="2585112" cy="45720"/>
              <a:chOff x="1202690" y="1488440"/>
              <a:chExt cx="2585112" cy="45720"/>
            </a:xfrm>
            <a:grpFill/>
          </p:grpSpPr>
          <p:sp>
            <p:nvSpPr>
              <p:cNvPr id="134" name="Google Shape;3777;p53">
                <a:extLst>
                  <a:ext uri="{FF2B5EF4-FFF2-40B4-BE49-F238E27FC236}">
                    <a16:creationId xmlns:a16="http://schemas.microsoft.com/office/drawing/2014/main" id="{4C71A18D-71EC-FE62-640A-032C07A73679}"/>
                  </a:ext>
                </a:extLst>
              </p:cNvPr>
              <p:cNvSpPr/>
              <p:nvPr/>
            </p:nvSpPr>
            <p:spPr>
              <a:xfrm>
                <a:off x="120269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35" name="Google Shape;3778;p53">
                <a:extLst>
                  <a:ext uri="{FF2B5EF4-FFF2-40B4-BE49-F238E27FC236}">
                    <a16:creationId xmlns:a16="http://schemas.microsoft.com/office/drawing/2014/main" id="{1DEF8CE5-568E-36DC-86DC-4FC870728498}"/>
                  </a:ext>
                </a:extLst>
              </p:cNvPr>
              <p:cNvSpPr/>
              <p:nvPr/>
            </p:nvSpPr>
            <p:spPr>
              <a:xfrm>
                <a:off x="135206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36" name="Google Shape;3779;p53">
                <a:extLst>
                  <a:ext uri="{FF2B5EF4-FFF2-40B4-BE49-F238E27FC236}">
                    <a16:creationId xmlns:a16="http://schemas.microsoft.com/office/drawing/2014/main" id="{EFF11AC8-D862-D0E9-2499-A06E0523C412}"/>
                  </a:ext>
                </a:extLst>
              </p:cNvPr>
              <p:cNvSpPr/>
              <p:nvPr/>
            </p:nvSpPr>
            <p:spPr>
              <a:xfrm>
                <a:off x="150144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37" name="Google Shape;3780;p53">
                <a:extLst>
                  <a:ext uri="{FF2B5EF4-FFF2-40B4-BE49-F238E27FC236}">
                    <a16:creationId xmlns:a16="http://schemas.microsoft.com/office/drawing/2014/main" id="{2230E286-0FD7-7717-53D8-1CC871458732}"/>
                  </a:ext>
                </a:extLst>
              </p:cNvPr>
              <p:cNvSpPr/>
              <p:nvPr/>
            </p:nvSpPr>
            <p:spPr>
              <a:xfrm>
                <a:off x="165081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38" name="Google Shape;3781;p53">
                <a:extLst>
                  <a:ext uri="{FF2B5EF4-FFF2-40B4-BE49-F238E27FC236}">
                    <a16:creationId xmlns:a16="http://schemas.microsoft.com/office/drawing/2014/main" id="{40ED2886-9AC4-49BD-5D7E-7BC41227F269}"/>
                  </a:ext>
                </a:extLst>
              </p:cNvPr>
              <p:cNvSpPr/>
              <p:nvPr/>
            </p:nvSpPr>
            <p:spPr>
              <a:xfrm>
                <a:off x="180019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39" name="Google Shape;3782;p53">
                <a:extLst>
                  <a:ext uri="{FF2B5EF4-FFF2-40B4-BE49-F238E27FC236}">
                    <a16:creationId xmlns:a16="http://schemas.microsoft.com/office/drawing/2014/main" id="{6AA7E035-7210-6A6B-57EB-26EF102A330D}"/>
                  </a:ext>
                </a:extLst>
              </p:cNvPr>
              <p:cNvSpPr/>
              <p:nvPr/>
            </p:nvSpPr>
            <p:spPr>
              <a:xfrm>
                <a:off x="194957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40" name="Google Shape;3783;p53">
                <a:extLst>
                  <a:ext uri="{FF2B5EF4-FFF2-40B4-BE49-F238E27FC236}">
                    <a16:creationId xmlns:a16="http://schemas.microsoft.com/office/drawing/2014/main" id="{85F23EF0-C801-1628-8A90-FA095A50CE75}"/>
                  </a:ext>
                </a:extLst>
              </p:cNvPr>
              <p:cNvSpPr/>
              <p:nvPr/>
            </p:nvSpPr>
            <p:spPr>
              <a:xfrm>
                <a:off x="209894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41" name="Google Shape;3784;p53">
                <a:extLst>
                  <a:ext uri="{FF2B5EF4-FFF2-40B4-BE49-F238E27FC236}">
                    <a16:creationId xmlns:a16="http://schemas.microsoft.com/office/drawing/2014/main" id="{02DF768D-F9E7-731C-5948-3315CCEFF475}"/>
                  </a:ext>
                </a:extLst>
              </p:cNvPr>
              <p:cNvSpPr/>
              <p:nvPr/>
            </p:nvSpPr>
            <p:spPr>
              <a:xfrm>
                <a:off x="224832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42" name="Google Shape;3785;p53">
                <a:extLst>
                  <a:ext uri="{FF2B5EF4-FFF2-40B4-BE49-F238E27FC236}">
                    <a16:creationId xmlns:a16="http://schemas.microsoft.com/office/drawing/2014/main" id="{847ABE7C-066F-C7EB-D257-0A7FD4BC4BD0}"/>
                  </a:ext>
                </a:extLst>
              </p:cNvPr>
              <p:cNvSpPr/>
              <p:nvPr/>
            </p:nvSpPr>
            <p:spPr>
              <a:xfrm>
                <a:off x="239769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43" name="Google Shape;3786;p53">
                <a:extLst>
                  <a:ext uri="{FF2B5EF4-FFF2-40B4-BE49-F238E27FC236}">
                    <a16:creationId xmlns:a16="http://schemas.microsoft.com/office/drawing/2014/main" id="{ABD9A1F3-93EB-80CA-2758-2EF6FD7D7A49}"/>
                  </a:ext>
                </a:extLst>
              </p:cNvPr>
              <p:cNvSpPr/>
              <p:nvPr/>
            </p:nvSpPr>
            <p:spPr>
              <a:xfrm>
                <a:off x="254707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44" name="Google Shape;3787;p53">
                <a:extLst>
                  <a:ext uri="{FF2B5EF4-FFF2-40B4-BE49-F238E27FC236}">
                    <a16:creationId xmlns:a16="http://schemas.microsoft.com/office/drawing/2014/main" id="{3078B164-03B7-891A-FCD5-D3E928AA270A}"/>
                  </a:ext>
                </a:extLst>
              </p:cNvPr>
              <p:cNvSpPr/>
              <p:nvPr/>
            </p:nvSpPr>
            <p:spPr>
              <a:xfrm>
                <a:off x="269645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45" name="Google Shape;3788;p53">
                <a:extLst>
                  <a:ext uri="{FF2B5EF4-FFF2-40B4-BE49-F238E27FC236}">
                    <a16:creationId xmlns:a16="http://schemas.microsoft.com/office/drawing/2014/main" id="{B4B17443-782E-746E-D429-D9EFDFC18E60}"/>
                  </a:ext>
                </a:extLst>
              </p:cNvPr>
              <p:cNvSpPr/>
              <p:nvPr/>
            </p:nvSpPr>
            <p:spPr>
              <a:xfrm>
                <a:off x="284582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46" name="Google Shape;3789;p53">
                <a:extLst>
                  <a:ext uri="{FF2B5EF4-FFF2-40B4-BE49-F238E27FC236}">
                    <a16:creationId xmlns:a16="http://schemas.microsoft.com/office/drawing/2014/main" id="{44BF419E-C655-EF4E-AD67-212BBFE0A9EB}"/>
                  </a:ext>
                </a:extLst>
              </p:cNvPr>
              <p:cNvSpPr/>
              <p:nvPr/>
            </p:nvSpPr>
            <p:spPr>
              <a:xfrm>
                <a:off x="299520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47" name="Google Shape;3790;p53">
                <a:extLst>
                  <a:ext uri="{FF2B5EF4-FFF2-40B4-BE49-F238E27FC236}">
                    <a16:creationId xmlns:a16="http://schemas.microsoft.com/office/drawing/2014/main" id="{2C40AEE4-8F0E-E906-F73A-55CC79388F24}"/>
                  </a:ext>
                </a:extLst>
              </p:cNvPr>
              <p:cNvSpPr/>
              <p:nvPr/>
            </p:nvSpPr>
            <p:spPr>
              <a:xfrm>
                <a:off x="314457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48" name="Google Shape;3791;p53">
                <a:extLst>
                  <a:ext uri="{FF2B5EF4-FFF2-40B4-BE49-F238E27FC236}">
                    <a16:creationId xmlns:a16="http://schemas.microsoft.com/office/drawing/2014/main" id="{FD228BE3-D4E2-4346-7251-0B221B4C8E19}"/>
                  </a:ext>
                </a:extLst>
              </p:cNvPr>
              <p:cNvSpPr/>
              <p:nvPr/>
            </p:nvSpPr>
            <p:spPr>
              <a:xfrm>
                <a:off x="329395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49" name="Google Shape;3792;p53">
                <a:extLst>
                  <a:ext uri="{FF2B5EF4-FFF2-40B4-BE49-F238E27FC236}">
                    <a16:creationId xmlns:a16="http://schemas.microsoft.com/office/drawing/2014/main" id="{D4813869-34DE-E179-8816-FFDE36C60081}"/>
                  </a:ext>
                </a:extLst>
              </p:cNvPr>
              <p:cNvSpPr/>
              <p:nvPr/>
            </p:nvSpPr>
            <p:spPr>
              <a:xfrm>
                <a:off x="344333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50" name="Google Shape;3793;p53">
                <a:extLst>
                  <a:ext uri="{FF2B5EF4-FFF2-40B4-BE49-F238E27FC236}">
                    <a16:creationId xmlns:a16="http://schemas.microsoft.com/office/drawing/2014/main" id="{A290513D-CCA5-AB7F-ABBA-D0306602A6CE}"/>
                  </a:ext>
                </a:extLst>
              </p:cNvPr>
              <p:cNvSpPr/>
              <p:nvPr/>
            </p:nvSpPr>
            <p:spPr>
              <a:xfrm>
                <a:off x="359270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51" name="Google Shape;3794;p53">
                <a:extLst>
                  <a:ext uri="{FF2B5EF4-FFF2-40B4-BE49-F238E27FC236}">
                    <a16:creationId xmlns:a16="http://schemas.microsoft.com/office/drawing/2014/main" id="{30A2C19F-8E66-261C-9882-CBB856415757}"/>
                  </a:ext>
                </a:extLst>
              </p:cNvPr>
              <p:cNvSpPr/>
              <p:nvPr/>
            </p:nvSpPr>
            <p:spPr>
              <a:xfrm>
                <a:off x="374208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</p:grpSp>
        <p:grpSp>
          <p:nvGrpSpPr>
            <p:cNvPr id="20" name="Google Shape;3795;p53">
              <a:extLst>
                <a:ext uri="{FF2B5EF4-FFF2-40B4-BE49-F238E27FC236}">
                  <a16:creationId xmlns:a16="http://schemas.microsoft.com/office/drawing/2014/main" id="{4F9658B1-8B05-8EB9-36B6-674D05BF2E44}"/>
                </a:ext>
              </a:extLst>
            </p:cNvPr>
            <p:cNvGrpSpPr/>
            <p:nvPr/>
          </p:nvGrpSpPr>
          <p:grpSpPr>
            <a:xfrm>
              <a:off x="1197328" y="3120591"/>
              <a:ext cx="2585112" cy="45720"/>
              <a:chOff x="1202690" y="1488440"/>
              <a:chExt cx="2585112" cy="45720"/>
            </a:xfrm>
            <a:grpFill/>
          </p:grpSpPr>
          <p:sp>
            <p:nvSpPr>
              <p:cNvPr id="116" name="Google Shape;3796;p53">
                <a:extLst>
                  <a:ext uri="{FF2B5EF4-FFF2-40B4-BE49-F238E27FC236}">
                    <a16:creationId xmlns:a16="http://schemas.microsoft.com/office/drawing/2014/main" id="{6245D340-65D9-1CA5-2800-2D631D5C9EEF}"/>
                  </a:ext>
                </a:extLst>
              </p:cNvPr>
              <p:cNvSpPr/>
              <p:nvPr/>
            </p:nvSpPr>
            <p:spPr>
              <a:xfrm>
                <a:off x="120269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17" name="Google Shape;3797;p53">
                <a:extLst>
                  <a:ext uri="{FF2B5EF4-FFF2-40B4-BE49-F238E27FC236}">
                    <a16:creationId xmlns:a16="http://schemas.microsoft.com/office/drawing/2014/main" id="{70B3AD6F-9DE7-1F43-780A-6690B5C9D674}"/>
                  </a:ext>
                </a:extLst>
              </p:cNvPr>
              <p:cNvSpPr/>
              <p:nvPr/>
            </p:nvSpPr>
            <p:spPr>
              <a:xfrm>
                <a:off x="135206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18" name="Google Shape;3798;p53">
                <a:extLst>
                  <a:ext uri="{FF2B5EF4-FFF2-40B4-BE49-F238E27FC236}">
                    <a16:creationId xmlns:a16="http://schemas.microsoft.com/office/drawing/2014/main" id="{B8E26CDC-5CEB-F805-6865-09474E16B6B5}"/>
                  </a:ext>
                </a:extLst>
              </p:cNvPr>
              <p:cNvSpPr/>
              <p:nvPr/>
            </p:nvSpPr>
            <p:spPr>
              <a:xfrm>
                <a:off x="150144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19" name="Google Shape;3799;p53">
                <a:extLst>
                  <a:ext uri="{FF2B5EF4-FFF2-40B4-BE49-F238E27FC236}">
                    <a16:creationId xmlns:a16="http://schemas.microsoft.com/office/drawing/2014/main" id="{52E14ECA-AF2C-4FFC-47E3-C2FA4BF3A6F9}"/>
                  </a:ext>
                </a:extLst>
              </p:cNvPr>
              <p:cNvSpPr/>
              <p:nvPr/>
            </p:nvSpPr>
            <p:spPr>
              <a:xfrm>
                <a:off x="165081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20" name="Google Shape;3800;p53">
                <a:extLst>
                  <a:ext uri="{FF2B5EF4-FFF2-40B4-BE49-F238E27FC236}">
                    <a16:creationId xmlns:a16="http://schemas.microsoft.com/office/drawing/2014/main" id="{C035CCCA-8049-6C3F-6F8F-01D29F559A09}"/>
                  </a:ext>
                </a:extLst>
              </p:cNvPr>
              <p:cNvSpPr/>
              <p:nvPr/>
            </p:nvSpPr>
            <p:spPr>
              <a:xfrm>
                <a:off x="180019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21" name="Google Shape;3801;p53">
                <a:extLst>
                  <a:ext uri="{FF2B5EF4-FFF2-40B4-BE49-F238E27FC236}">
                    <a16:creationId xmlns:a16="http://schemas.microsoft.com/office/drawing/2014/main" id="{A817B96F-7FC7-593C-CC1E-07E41C248631}"/>
                  </a:ext>
                </a:extLst>
              </p:cNvPr>
              <p:cNvSpPr/>
              <p:nvPr/>
            </p:nvSpPr>
            <p:spPr>
              <a:xfrm>
                <a:off x="194957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22" name="Google Shape;3802;p53">
                <a:extLst>
                  <a:ext uri="{FF2B5EF4-FFF2-40B4-BE49-F238E27FC236}">
                    <a16:creationId xmlns:a16="http://schemas.microsoft.com/office/drawing/2014/main" id="{0504EA39-61C4-F182-8DB6-5544A43E9A29}"/>
                  </a:ext>
                </a:extLst>
              </p:cNvPr>
              <p:cNvSpPr/>
              <p:nvPr/>
            </p:nvSpPr>
            <p:spPr>
              <a:xfrm>
                <a:off x="209894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23" name="Google Shape;3803;p53">
                <a:extLst>
                  <a:ext uri="{FF2B5EF4-FFF2-40B4-BE49-F238E27FC236}">
                    <a16:creationId xmlns:a16="http://schemas.microsoft.com/office/drawing/2014/main" id="{4335717D-8200-382D-97A5-C6B920B2155C}"/>
                  </a:ext>
                </a:extLst>
              </p:cNvPr>
              <p:cNvSpPr/>
              <p:nvPr/>
            </p:nvSpPr>
            <p:spPr>
              <a:xfrm>
                <a:off x="224832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24" name="Google Shape;3804;p53">
                <a:extLst>
                  <a:ext uri="{FF2B5EF4-FFF2-40B4-BE49-F238E27FC236}">
                    <a16:creationId xmlns:a16="http://schemas.microsoft.com/office/drawing/2014/main" id="{34262170-F43E-3385-7BC1-EFE010E78488}"/>
                  </a:ext>
                </a:extLst>
              </p:cNvPr>
              <p:cNvSpPr/>
              <p:nvPr/>
            </p:nvSpPr>
            <p:spPr>
              <a:xfrm>
                <a:off x="239769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25" name="Google Shape;3805;p53">
                <a:extLst>
                  <a:ext uri="{FF2B5EF4-FFF2-40B4-BE49-F238E27FC236}">
                    <a16:creationId xmlns:a16="http://schemas.microsoft.com/office/drawing/2014/main" id="{5DE590C4-0E29-E8D6-2757-F9DF9C174265}"/>
                  </a:ext>
                </a:extLst>
              </p:cNvPr>
              <p:cNvSpPr/>
              <p:nvPr/>
            </p:nvSpPr>
            <p:spPr>
              <a:xfrm>
                <a:off x="254707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26" name="Google Shape;3806;p53">
                <a:extLst>
                  <a:ext uri="{FF2B5EF4-FFF2-40B4-BE49-F238E27FC236}">
                    <a16:creationId xmlns:a16="http://schemas.microsoft.com/office/drawing/2014/main" id="{DED7EFC2-8062-9614-9DDE-0D62E20ACA58}"/>
                  </a:ext>
                </a:extLst>
              </p:cNvPr>
              <p:cNvSpPr/>
              <p:nvPr/>
            </p:nvSpPr>
            <p:spPr>
              <a:xfrm>
                <a:off x="269645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27" name="Google Shape;3807;p53">
                <a:extLst>
                  <a:ext uri="{FF2B5EF4-FFF2-40B4-BE49-F238E27FC236}">
                    <a16:creationId xmlns:a16="http://schemas.microsoft.com/office/drawing/2014/main" id="{2382AFF8-CD39-2AF7-93E9-B3B0C0C2CCFD}"/>
                  </a:ext>
                </a:extLst>
              </p:cNvPr>
              <p:cNvSpPr/>
              <p:nvPr/>
            </p:nvSpPr>
            <p:spPr>
              <a:xfrm>
                <a:off x="284582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28" name="Google Shape;3808;p53">
                <a:extLst>
                  <a:ext uri="{FF2B5EF4-FFF2-40B4-BE49-F238E27FC236}">
                    <a16:creationId xmlns:a16="http://schemas.microsoft.com/office/drawing/2014/main" id="{42547E14-F017-6417-0FDA-C2A9FD98338A}"/>
                  </a:ext>
                </a:extLst>
              </p:cNvPr>
              <p:cNvSpPr/>
              <p:nvPr/>
            </p:nvSpPr>
            <p:spPr>
              <a:xfrm>
                <a:off x="299520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29" name="Google Shape;3809;p53">
                <a:extLst>
                  <a:ext uri="{FF2B5EF4-FFF2-40B4-BE49-F238E27FC236}">
                    <a16:creationId xmlns:a16="http://schemas.microsoft.com/office/drawing/2014/main" id="{B6B65B39-84B3-4600-430D-49C8CFEAFC7D}"/>
                  </a:ext>
                </a:extLst>
              </p:cNvPr>
              <p:cNvSpPr/>
              <p:nvPr/>
            </p:nvSpPr>
            <p:spPr>
              <a:xfrm>
                <a:off x="314457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30" name="Google Shape;3810;p53">
                <a:extLst>
                  <a:ext uri="{FF2B5EF4-FFF2-40B4-BE49-F238E27FC236}">
                    <a16:creationId xmlns:a16="http://schemas.microsoft.com/office/drawing/2014/main" id="{C733BBF3-D1B4-C8E5-2319-B77BC227C4E1}"/>
                  </a:ext>
                </a:extLst>
              </p:cNvPr>
              <p:cNvSpPr/>
              <p:nvPr/>
            </p:nvSpPr>
            <p:spPr>
              <a:xfrm>
                <a:off x="329395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31" name="Google Shape;3811;p53">
                <a:extLst>
                  <a:ext uri="{FF2B5EF4-FFF2-40B4-BE49-F238E27FC236}">
                    <a16:creationId xmlns:a16="http://schemas.microsoft.com/office/drawing/2014/main" id="{DFA308B7-8928-E86E-4898-3E56E23A48B8}"/>
                  </a:ext>
                </a:extLst>
              </p:cNvPr>
              <p:cNvSpPr/>
              <p:nvPr/>
            </p:nvSpPr>
            <p:spPr>
              <a:xfrm>
                <a:off x="344333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32" name="Google Shape;3812;p53">
                <a:extLst>
                  <a:ext uri="{FF2B5EF4-FFF2-40B4-BE49-F238E27FC236}">
                    <a16:creationId xmlns:a16="http://schemas.microsoft.com/office/drawing/2014/main" id="{0D9F8096-9741-F90C-D9EE-FAA73A6EA99F}"/>
                  </a:ext>
                </a:extLst>
              </p:cNvPr>
              <p:cNvSpPr/>
              <p:nvPr/>
            </p:nvSpPr>
            <p:spPr>
              <a:xfrm>
                <a:off x="359270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33" name="Google Shape;3813;p53">
                <a:extLst>
                  <a:ext uri="{FF2B5EF4-FFF2-40B4-BE49-F238E27FC236}">
                    <a16:creationId xmlns:a16="http://schemas.microsoft.com/office/drawing/2014/main" id="{0D8805B0-4DE1-C748-AC86-21B23C56EACD}"/>
                  </a:ext>
                </a:extLst>
              </p:cNvPr>
              <p:cNvSpPr/>
              <p:nvPr/>
            </p:nvSpPr>
            <p:spPr>
              <a:xfrm>
                <a:off x="374208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</p:grpSp>
        <p:grpSp>
          <p:nvGrpSpPr>
            <p:cNvPr id="21" name="Google Shape;3814;p53">
              <a:extLst>
                <a:ext uri="{FF2B5EF4-FFF2-40B4-BE49-F238E27FC236}">
                  <a16:creationId xmlns:a16="http://schemas.microsoft.com/office/drawing/2014/main" id="{CB90D1B4-3DF6-A0CF-A903-EE8EB34778A5}"/>
                </a:ext>
              </a:extLst>
            </p:cNvPr>
            <p:cNvGrpSpPr/>
            <p:nvPr/>
          </p:nvGrpSpPr>
          <p:grpSpPr>
            <a:xfrm>
              <a:off x="1197328" y="3276762"/>
              <a:ext cx="2585112" cy="45720"/>
              <a:chOff x="1202690" y="1488440"/>
              <a:chExt cx="2585112" cy="45720"/>
            </a:xfrm>
            <a:grpFill/>
          </p:grpSpPr>
          <p:sp>
            <p:nvSpPr>
              <p:cNvPr id="98" name="Google Shape;3815;p53">
                <a:extLst>
                  <a:ext uri="{FF2B5EF4-FFF2-40B4-BE49-F238E27FC236}">
                    <a16:creationId xmlns:a16="http://schemas.microsoft.com/office/drawing/2014/main" id="{08B0262C-4D5D-AC59-152C-C36E7863590A}"/>
                  </a:ext>
                </a:extLst>
              </p:cNvPr>
              <p:cNvSpPr/>
              <p:nvPr/>
            </p:nvSpPr>
            <p:spPr>
              <a:xfrm>
                <a:off x="120269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99" name="Google Shape;3816;p53">
                <a:extLst>
                  <a:ext uri="{FF2B5EF4-FFF2-40B4-BE49-F238E27FC236}">
                    <a16:creationId xmlns:a16="http://schemas.microsoft.com/office/drawing/2014/main" id="{6245D0AB-74FD-E6BF-994D-AE086FA74928}"/>
                  </a:ext>
                </a:extLst>
              </p:cNvPr>
              <p:cNvSpPr/>
              <p:nvPr/>
            </p:nvSpPr>
            <p:spPr>
              <a:xfrm>
                <a:off x="135206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00" name="Google Shape;3817;p53">
                <a:extLst>
                  <a:ext uri="{FF2B5EF4-FFF2-40B4-BE49-F238E27FC236}">
                    <a16:creationId xmlns:a16="http://schemas.microsoft.com/office/drawing/2014/main" id="{4661D102-0C4D-0FF4-D1DC-C4ACE2FA49BC}"/>
                  </a:ext>
                </a:extLst>
              </p:cNvPr>
              <p:cNvSpPr/>
              <p:nvPr/>
            </p:nvSpPr>
            <p:spPr>
              <a:xfrm>
                <a:off x="150144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01" name="Google Shape;3818;p53">
                <a:extLst>
                  <a:ext uri="{FF2B5EF4-FFF2-40B4-BE49-F238E27FC236}">
                    <a16:creationId xmlns:a16="http://schemas.microsoft.com/office/drawing/2014/main" id="{E5AB9EA5-0C3C-D470-A079-A8E643FADDF3}"/>
                  </a:ext>
                </a:extLst>
              </p:cNvPr>
              <p:cNvSpPr/>
              <p:nvPr/>
            </p:nvSpPr>
            <p:spPr>
              <a:xfrm>
                <a:off x="165081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02" name="Google Shape;3819;p53">
                <a:extLst>
                  <a:ext uri="{FF2B5EF4-FFF2-40B4-BE49-F238E27FC236}">
                    <a16:creationId xmlns:a16="http://schemas.microsoft.com/office/drawing/2014/main" id="{71411BA8-77E3-3682-73EE-F1C68B52430F}"/>
                  </a:ext>
                </a:extLst>
              </p:cNvPr>
              <p:cNvSpPr/>
              <p:nvPr/>
            </p:nvSpPr>
            <p:spPr>
              <a:xfrm>
                <a:off x="180019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03" name="Google Shape;3820;p53">
                <a:extLst>
                  <a:ext uri="{FF2B5EF4-FFF2-40B4-BE49-F238E27FC236}">
                    <a16:creationId xmlns:a16="http://schemas.microsoft.com/office/drawing/2014/main" id="{A5AE8929-3A4C-ED30-FF2A-D60281DA05B6}"/>
                  </a:ext>
                </a:extLst>
              </p:cNvPr>
              <p:cNvSpPr/>
              <p:nvPr/>
            </p:nvSpPr>
            <p:spPr>
              <a:xfrm>
                <a:off x="194957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04" name="Google Shape;3821;p53">
                <a:extLst>
                  <a:ext uri="{FF2B5EF4-FFF2-40B4-BE49-F238E27FC236}">
                    <a16:creationId xmlns:a16="http://schemas.microsoft.com/office/drawing/2014/main" id="{90868D88-1207-5DBE-E590-DFC25F787741}"/>
                  </a:ext>
                </a:extLst>
              </p:cNvPr>
              <p:cNvSpPr/>
              <p:nvPr/>
            </p:nvSpPr>
            <p:spPr>
              <a:xfrm>
                <a:off x="209894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05" name="Google Shape;3822;p53">
                <a:extLst>
                  <a:ext uri="{FF2B5EF4-FFF2-40B4-BE49-F238E27FC236}">
                    <a16:creationId xmlns:a16="http://schemas.microsoft.com/office/drawing/2014/main" id="{4405CF68-E817-B00D-0C68-82DBE2F4E3AD}"/>
                  </a:ext>
                </a:extLst>
              </p:cNvPr>
              <p:cNvSpPr/>
              <p:nvPr/>
            </p:nvSpPr>
            <p:spPr>
              <a:xfrm>
                <a:off x="224832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06" name="Google Shape;3823;p53">
                <a:extLst>
                  <a:ext uri="{FF2B5EF4-FFF2-40B4-BE49-F238E27FC236}">
                    <a16:creationId xmlns:a16="http://schemas.microsoft.com/office/drawing/2014/main" id="{5B2A83A4-363B-0ED1-F131-BC565F20E43D}"/>
                  </a:ext>
                </a:extLst>
              </p:cNvPr>
              <p:cNvSpPr/>
              <p:nvPr/>
            </p:nvSpPr>
            <p:spPr>
              <a:xfrm>
                <a:off x="239769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07" name="Google Shape;3824;p53">
                <a:extLst>
                  <a:ext uri="{FF2B5EF4-FFF2-40B4-BE49-F238E27FC236}">
                    <a16:creationId xmlns:a16="http://schemas.microsoft.com/office/drawing/2014/main" id="{D8A06BFB-460E-68AA-2547-9C241EAC486A}"/>
                  </a:ext>
                </a:extLst>
              </p:cNvPr>
              <p:cNvSpPr/>
              <p:nvPr/>
            </p:nvSpPr>
            <p:spPr>
              <a:xfrm>
                <a:off x="254707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08" name="Google Shape;3825;p53">
                <a:extLst>
                  <a:ext uri="{FF2B5EF4-FFF2-40B4-BE49-F238E27FC236}">
                    <a16:creationId xmlns:a16="http://schemas.microsoft.com/office/drawing/2014/main" id="{1091DC04-B497-E15D-13C5-0DE5A0888760}"/>
                  </a:ext>
                </a:extLst>
              </p:cNvPr>
              <p:cNvSpPr/>
              <p:nvPr/>
            </p:nvSpPr>
            <p:spPr>
              <a:xfrm>
                <a:off x="269645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09" name="Google Shape;3826;p53">
                <a:extLst>
                  <a:ext uri="{FF2B5EF4-FFF2-40B4-BE49-F238E27FC236}">
                    <a16:creationId xmlns:a16="http://schemas.microsoft.com/office/drawing/2014/main" id="{7148DA1F-F7A3-50CD-E631-C4CB23C4A747}"/>
                  </a:ext>
                </a:extLst>
              </p:cNvPr>
              <p:cNvSpPr/>
              <p:nvPr/>
            </p:nvSpPr>
            <p:spPr>
              <a:xfrm>
                <a:off x="284582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10" name="Google Shape;3827;p53">
                <a:extLst>
                  <a:ext uri="{FF2B5EF4-FFF2-40B4-BE49-F238E27FC236}">
                    <a16:creationId xmlns:a16="http://schemas.microsoft.com/office/drawing/2014/main" id="{0B6A728A-9977-C9E5-2EF1-1384849A599A}"/>
                  </a:ext>
                </a:extLst>
              </p:cNvPr>
              <p:cNvSpPr/>
              <p:nvPr/>
            </p:nvSpPr>
            <p:spPr>
              <a:xfrm>
                <a:off x="299520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11" name="Google Shape;3828;p53">
                <a:extLst>
                  <a:ext uri="{FF2B5EF4-FFF2-40B4-BE49-F238E27FC236}">
                    <a16:creationId xmlns:a16="http://schemas.microsoft.com/office/drawing/2014/main" id="{B3E483C4-CA8A-BBA1-63FF-B8B0DEBDF75C}"/>
                  </a:ext>
                </a:extLst>
              </p:cNvPr>
              <p:cNvSpPr/>
              <p:nvPr/>
            </p:nvSpPr>
            <p:spPr>
              <a:xfrm>
                <a:off x="314457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12" name="Google Shape;3829;p53">
                <a:extLst>
                  <a:ext uri="{FF2B5EF4-FFF2-40B4-BE49-F238E27FC236}">
                    <a16:creationId xmlns:a16="http://schemas.microsoft.com/office/drawing/2014/main" id="{87C9F982-9412-2E05-FC28-37006D46F85F}"/>
                  </a:ext>
                </a:extLst>
              </p:cNvPr>
              <p:cNvSpPr/>
              <p:nvPr/>
            </p:nvSpPr>
            <p:spPr>
              <a:xfrm>
                <a:off x="329395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13" name="Google Shape;3830;p53">
                <a:extLst>
                  <a:ext uri="{FF2B5EF4-FFF2-40B4-BE49-F238E27FC236}">
                    <a16:creationId xmlns:a16="http://schemas.microsoft.com/office/drawing/2014/main" id="{4C889F10-7AC1-E650-4619-F87B0107948C}"/>
                  </a:ext>
                </a:extLst>
              </p:cNvPr>
              <p:cNvSpPr/>
              <p:nvPr/>
            </p:nvSpPr>
            <p:spPr>
              <a:xfrm>
                <a:off x="344333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14" name="Google Shape;3831;p53">
                <a:extLst>
                  <a:ext uri="{FF2B5EF4-FFF2-40B4-BE49-F238E27FC236}">
                    <a16:creationId xmlns:a16="http://schemas.microsoft.com/office/drawing/2014/main" id="{E5E52131-7839-9A8C-1F2A-1F1C5EB04F75}"/>
                  </a:ext>
                </a:extLst>
              </p:cNvPr>
              <p:cNvSpPr/>
              <p:nvPr/>
            </p:nvSpPr>
            <p:spPr>
              <a:xfrm>
                <a:off x="359270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15" name="Google Shape;3832;p53">
                <a:extLst>
                  <a:ext uri="{FF2B5EF4-FFF2-40B4-BE49-F238E27FC236}">
                    <a16:creationId xmlns:a16="http://schemas.microsoft.com/office/drawing/2014/main" id="{C963532E-03FB-D700-25F7-CE94630BEE34}"/>
                  </a:ext>
                </a:extLst>
              </p:cNvPr>
              <p:cNvSpPr/>
              <p:nvPr/>
            </p:nvSpPr>
            <p:spPr>
              <a:xfrm>
                <a:off x="374208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</p:grpSp>
        <p:grpSp>
          <p:nvGrpSpPr>
            <p:cNvPr id="22" name="Google Shape;3833;p53">
              <a:extLst>
                <a:ext uri="{FF2B5EF4-FFF2-40B4-BE49-F238E27FC236}">
                  <a16:creationId xmlns:a16="http://schemas.microsoft.com/office/drawing/2014/main" id="{158389FE-8B4C-9FED-2F7F-C6201DD951AF}"/>
                </a:ext>
              </a:extLst>
            </p:cNvPr>
            <p:cNvGrpSpPr/>
            <p:nvPr/>
          </p:nvGrpSpPr>
          <p:grpSpPr>
            <a:xfrm>
              <a:off x="1197328" y="3432933"/>
              <a:ext cx="2585112" cy="45720"/>
              <a:chOff x="1202690" y="1488440"/>
              <a:chExt cx="2585112" cy="45720"/>
            </a:xfrm>
            <a:grpFill/>
          </p:grpSpPr>
          <p:sp>
            <p:nvSpPr>
              <p:cNvPr id="80" name="Google Shape;3834;p53">
                <a:extLst>
                  <a:ext uri="{FF2B5EF4-FFF2-40B4-BE49-F238E27FC236}">
                    <a16:creationId xmlns:a16="http://schemas.microsoft.com/office/drawing/2014/main" id="{43CBDA61-C813-5F21-7D4A-19047E448B68}"/>
                  </a:ext>
                </a:extLst>
              </p:cNvPr>
              <p:cNvSpPr/>
              <p:nvPr/>
            </p:nvSpPr>
            <p:spPr>
              <a:xfrm>
                <a:off x="120269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81" name="Google Shape;3835;p53">
                <a:extLst>
                  <a:ext uri="{FF2B5EF4-FFF2-40B4-BE49-F238E27FC236}">
                    <a16:creationId xmlns:a16="http://schemas.microsoft.com/office/drawing/2014/main" id="{4322DBB5-638B-8D51-47DE-A5A9ACF63DD0}"/>
                  </a:ext>
                </a:extLst>
              </p:cNvPr>
              <p:cNvSpPr/>
              <p:nvPr/>
            </p:nvSpPr>
            <p:spPr>
              <a:xfrm>
                <a:off x="135206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82" name="Google Shape;3836;p53">
                <a:extLst>
                  <a:ext uri="{FF2B5EF4-FFF2-40B4-BE49-F238E27FC236}">
                    <a16:creationId xmlns:a16="http://schemas.microsoft.com/office/drawing/2014/main" id="{3EA8A219-399F-039B-14A1-644A7769D0EB}"/>
                  </a:ext>
                </a:extLst>
              </p:cNvPr>
              <p:cNvSpPr/>
              <p:nvPr/>
            </p:nvSpPr>
            <p:spPr>
              <a:xfrm>
                <a:off x="150144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83" name="Google Shape;3837;p53">
                <a:extLst>
                  <a:ext uri="{FF2B5EF4-FFF2-40B4-BE49-F238E27FC236}">
                    <a16:creationId xmlns:a16="http://schemas.microsoft.com/office/drawing/2014/main" id="{90182F70-A654-9E82-CB14-634D33CF92E9}"/>
                  </a:ext>
                </a:extLst>
              </p:cNvPr>
              <p:cNvSpPr/>
              <p:nvPr/>
            </p:nvSpPr>
            <p:spPr>
              <a:xfrm>
                <a:off x="165081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84" name="Google Shape;3838;p53">
                <a:extLst>
                  <a:ext uri="{FF2B5EF4-FFF2-40B4-BE49-F238E27FC236}">
                    <a16:creationId xmlns:a16="http://schemas.microsoft.com/office/drawing/2014/main" id="{0E9AFEB8-3CDF-6F6C-929D-150E26F14ED9}"/>
                  </a:ext>
                </a:extLst>
              </p:cNvPr>
              <p:cNvSpPr/>
              <p:nvPr/>
            </p:nvSpPr>
            <p:spPr>
              <a:xfrm>
                <a:off x="180019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85" name="Google Shape;3839;p53">
                <a:extLst>
                  <a:ext uri="{FF2B5EF4-FFF2-40B4-BE49-F238E27FC236}">
                    <a16:creationId xmlns:a16="http://schemas.microsoft.com/office/drawing/2014/main" id="{12120605-F9E4-8DB8-2F4B-BBAFA8184900}"/>
                  </a:ext>
                </a:extLst>
              </p:cNvPr>
              <p:cNvSpPr/>
              <p:nvPr/>
            </p:nvSpPr>
            <p:spPr>
              <a:xfrm>
                <a:off x="194957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86" name="Google Shape;3840;p53">
                <a:extLst>
                  <a:ext uri="{FF2B5EF4-FFF2-40B4-BE49-F238E27FC236}">
                    <a16:creationId xmlns:a16="http://schemas.microsoft.com/office/drawing/2014/main" id="{0F85FCF3-79E1-68DF-E473-30244D5EE154}"/>
                  </a:ext>
                </a:extLst>
              </p:cNvPr>
              <p:cNvSpPr/>
              <p:nvPr/>
            </p:nvSpPr>
            <p:spPr>
              <a:xfrm>
                <a:off x="209894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87" name="Google Shape;3841;p53">
                <a:extLst>
                  <a:ext uri="{FF2B5EF4-FFF2-40B4-BE49-F238E27FC236}">
                    <a16:creationId xmlns:a16="http://schemas.microsoft.com/office/drawing/2014/main" id="{DB313A37-0365-59E1-8AD0-B2A9022C126F}"/>
                  </a:ext>
                </a:extLst>
              </p:cNvPr>
              <p:cNvSpPr/>
              <p:nvPr/>
            </p:nvSpPr>
            <p:spPr>
              <a:xfrm>
                <a:off x="224832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88" name="Google Shape;3842;p53">
                <a:extLst>
                  <a:ext uri="{FF2B5EF4-FFF2-40B4-BE49-F238E27FC236}">
                    <a16:creationId xmlns:a16="http://schemas.microsoft.com/office/drawing/2014/main" id="{521713E0-F1CE-85D4-FFBC-0926A7CC0DD4}"/>
                  </a:ext>
                </a:extLst>
              </p:cNvPr>
              <p:cNvSpPr/>
              <p:nvPr/>
            </p:nvSpPr>
            <p:spPr>
              <a:xfrm>
                <a:off x="239769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89" name="Google Shape;3843;p53">
                <a:extLst>
                  <a:ext uri="{FF2B5EF4-FFF2-40B4-BE49-F238E27FC236}">
                    <a16:creationId xmlns:a16="http://schemas.microsoft.com/office/drawing/2014/main" id="{667D8724-4A8B-9EEA-E833-7B4ED0132B88}"/>
                  </a:ext>
                </a:extLst>
              </p:cNvPr>
              <p:cNvSpPr/>
              <p:nvPr/>
            </p:nvSpPr>
            <p:spPr>
              <a:xfrm>
                <a:off x="254707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90" name="Google Shape;3844;p53">
                <a:extLst>
                  <a:ext uri="{FF2B5EF4-FFF2-40B4-BE49-F238E27FC236}">
                    <a16:creationId xmlns:a16="http://schemas.microsoft.com/office/drawing/2014/main" id="{FE7E1648-863A-237D-AC01-9B4AF036846E}"/>
                  </a:ext>
                </a:extLst>
              </p:cNvPr>
              <p:cNvSpPr/>
              <p:nvPr/>
            </p:nvSpPr>
            <p:spPr>
              <a:xfrm>
                <a:off x="269645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91" name="Google Shape;3845;p53">
                <a:extLst>
                  <a:ext uri="{FF2B5EF4-FFF2-40B4-BE49-F238E27FC236}">
                    <a16:creationId xmlns:a16="http://schemas.microsoft.com/office/drawing/2014/main" id="{B0804979-FC53-7C57-EA5D-B7F3A0489E23}"/>
                  </a:ext>
                </a:extLst>
              </p:cNvPr>
              <p:cNvSpPr/>
              <p:nvPr/>
            </p:nvSpPr>
            <p:spPr>
              <a:xfrm>
                <a:off x="284582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92" name="Google Shape;3846;p53">
                <a:extLst>
                  <a:ext uri="{FF2B5EF4-FFF2-40B4-BE49-F238E27FC236}">
                    <a16:creationId xmlns:a16="http://schemas.microsoft.com/office/drawing/2014/main" id="{69B262E2-5444-AE6C-D69A-AA3FEB1B1B73}"/>
                  </a:ext>
                </a:extLst>
              </p:cNvPr>
              <p:cNvSpPr/>
              <p:nvPr/>
            </p:nvSpPr>
            <p:spPr>
              <a:xfrm>
                <a:off x="299520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93" name="Google Shape;3847;p53">
                <a:extLst>
                  <a:ext uri="{FF2B5EF4-FFF2-40B4-BE49-F238E27FC236}">
                    <a16:creationId xmlns:a16="http://schemas.microsoft.com/office/drawing/2014/main" id="{B0568CC4-AC1E-CA7E-9D41-7A35DF8AD114}"/>
                  </a:ext>
                </a:extLst>
              </p:cNvPr>
              <p:cNvSpPr/>
              <p:nvPr/>
            </p:nvSpPr>
            <p:spPr>
              <a:xfrm>
                <a:off x="314457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94" name="Google Shape;3848;p53">
                <a:extLst>
                  <a:ext uri="{FF2B5EF4-FFF2-40B4-BE49-F238E27FC236}">
                    <a16:creationId xmlns:a16="http://schemas.microsoft.com/office/drawing/2014/main" id="{CECC8E46-DB82-300A-F10A-050470585A33}"/>
                  </a:ext>
                </a:extLst>
              </p:cNvPr>
              <p:cNvSpPr/>
              <p:nvPr/>
            </p:nvSpPr>
            <p:spPr>
              <a:xfrm>
                <a:off x="329395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95" name="Google Shape;3849;p53">
                <a:extLst>
                  <a:ext uri="{FF2B5EF4-FFF2-40B4-BE49-F238E27FC236}">
                    <a16:creationId xmlns:a16="http://schemas.microsoft.com/office/drawing/2014/main" id="{0E1C6D2D-66AF-2ED8-4308-B16C9AE46F17}"/>
                  </a:ext>
                </a:extLst>
              </p:cNvPr>
              <p:cNvSpPr/>
              <p:nvPr/>
            </p:nvSpPr>
            <p:spPr>
              <a:xfrm>
                <a:off x="344333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96" name="Google Shape;3850;p53">
                <a:extLst>
                  <a:ext uri="{FF2B5EF4-FFF2-40B4-BE49-F238E27FC236}">
                    <a16:creationId xmlns:a16="http://schemas.microsoft.com/office/drawing/2014/main" id="{FE5926C2-9BFE-8565-AAF7-BCC0B55C2590}"/>
                  </a:ext>
                </a:extLst>
              </p:cNvPr>
              <p:cNvSpPr/>
              <p:nvPr/>
            </p:nvSpPr>
            <p:spPr>
              <a:xfrm>
                <a:off x="359270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97" name="Google Shape;3851;p53">
                <a:extLst>
                  <a:ext uri="{FF2B5EF4-FFF2-40B4-BE49-F238E27FC236}">
                    <a16:creationId xmlns:a16="http://schemas.microsoft.com/office/drawing/2014/main" id="{C0794FF5-73FE-6C38-4856-3B1C8E86BEA9}"/>
                  </a:ext>
                </a:extLst>
              </p:cNvPr>
              <p:cNvSpPr/>
              <p:nvPr/>
            </p:nvSpPr>
            <p:spPr>
              <a:xfrm>
                <a:off x="374208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</p:grpSp>
        <p:grpSp>
          <p:nvGrpSpPr>
            <p:cNvPr id="23" name="Google Shape;3852;p53">
              <a:extLst>
                <a:ext uri="{FF2B5EF4-FFF2-40B4-BE49-F238E27FC236}">
                  <a16:creationId xmlns:a16="http://schemas.microsoft.com/office/drawing/2014/main" id="{F2D9C00F-FD23-816D-0AE9-0151D83DD95E}"/>
                </a:ext>
              </a:extLst>
            </p:cNvPr>
            <p:cNvGrpSpPr/>
            <p:nvPr/>
          </p:nvGrpSpPr>
          <p:grpSpPr>
            <a:xfrm>
              <a:off x="1197328" y="3589104"/>
              <a:ext cx="2585112" cy="45720"/>
              <a:chOff x="1202690" y="1488440"/>
              <a:chExt cx="2585112" cy="45720"/>
            </a:xfrm>
            <a:grpFill/>
          </p:grpSpPr>
          <p:sp>
            <p:nvSpPr>
              <p:cNvPr id="62" name="Google Shape;3853;p53">
                <a:extLst>
                  <a:ext uri="{FF2B5EF4-FFF2-40B4-BE49-F238E27FC236}">
                    <a16:creationId xmlns:a16="http://schemas.microsoft.com/office/drawing/2014/main" id="{9675856E-8AB4-9B07-B98D-74F8D9852E12}"/>
                  </a:ext>
                </a:extLst>
              </p:cNvPr>
              <p:cNvSpPr/>
              <p:nvPr/>
            </p:nvSpPr>
            <p:spPr>
              <a:xfrm>
                <a:off x="120269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63" name="Google Shape;3854;p53">
                <a:extLst>
                  <a:ext uri="{FF2B5EF4-FFF2-40B4-BE49-F238E27FC236}">
                    <a16:creationId xmlns:a16="http://schemas.microsoft.com/office/drawing/2014/main" id="{4DC72171-8565-1F82-35D9-DD942909082A}"/>
                  </a:ext>
                </a:extLst>
              </p:cNvPr>
              <p:cNvSpPr/>
              <p:nvPr/>
            </p:nvSpPr>
            <p:spPr>
              <a:xfrm>
                <a:off x="135206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64" name="Google Shape;3855;p53">
                <a:extLst>
                  <a:ext uri="{FF2B5EF4-FFF2-40B4-BE49-F238E27FC236}">
                    <a16:creationId xmlns:a16="http://schemas.microsoft.com/office/drawing/2014/main" id="{CAFAA221-697F-67EF-728B-6BCAC6DFF970}"/>
                  </a:ext>
                </a:extLst>
              </p:cNvPr>
              <p:cNvSpPr/>
              <p:nvPr/>
            </p:nvSpPr>
            <p:spPr>
              <a:xfrm>
                <a:off x="150144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65" name="Google Shape;3856;p53">
                <a:extLst>
                  <a:ext uri="{FF2B5EF4-FFF2-40B4-BE49-F238E27FC236}">
                    <a16:creationId xmlns:a16="http://schemas.microsoft.com/office/drawing/2014/main" id="{65E5728C-E872-520D-14D9-3C744C8E53B6}"/>
                  </a:ext>
                </a:extLst>
              </p:cNvPr>
              <p:cNvSpPr/>
              <p:nvPr/>
            </p:nvSpPr>
            <p:spPr>
              <a:xfrm>
                <a:off x="165081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66" name="Google Shape;3857;p53">
                <a:extLst>
                  <a:ext uri="{FF2B5EF4-FFF2-40B4-BE49-F238E27FC236}">
                    <a16:creationId xmlns:a16="http://schemas.microsoft.com/office/drawing/2014/main" id="{24F5F61C-08CD-C68A-9678-3CE9F0CD4986}"/>
                  </a:ext>
                </a:extLst>
              </p:cNvPr>
              <p:cNvSpPr/>
              <p:nvPr/>
            </p:nvSpPr>
            <p:spPr>
              <a:xfrm>
                <a:off x="180019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67" name="Google Shape;3858;p53">
                <a:extLst>
                  <a:ext uri="{FF2B5EF4-FFF2-40B4-BE49-F238E27FC236}">
                    <a16:creationId xmlns:a16="http://schemas.microsoft.com/office/drawing/2014/main" id="{1FCF1BF2-1275-1A12-3C9F-34DB5A7B62E4}"/>
                  </a:ext>
                </a:extLst>
              </p:cNvPr>
              <p:cNvSpPr/>
              <p:nvPr/>
            </p:nvSpPr>
            <p:spPr>
              <a:xfrm>
                <a:off x="194957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68" name="Google Shape;3859;p53">
                <a:extLst>
                  <a:ext uri="{FF2B5EF4-FFF2-40B4-BE49-F238E27FC236}">
                    <a16:creationId xmlns:a16="http://schemas.microsoft.com/office/drawing/2014/main" id="{78EB3824-A788-205F-0873-9B5EFE8CD83B}"/>
                  </a:ext>
                </a:extLst>
              </p:cNvPr>
              <p:cNvSpPr/>
              <p:nvPr/>
            </p:nvSpPr>
            <p:spPr>
              <a:xfrm>
                <a:off x="209894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69" name="Google Shape;3860;p53">
                <a:extLst>
                  <a:ext uri="{FF2B5EF4-FFF2-40B4-BE49-F238E27FC236}">
                    <a16:creationId xmlns:a16="http://schemas.microsoft.com/office/drawing/2014/main" id="{AB3F6875-4E71-0EDD-1938-97574CBDE070}"/>
                  </a:ext>
                </a:extLst>
              </p:cNvPr>
              <p:cNvSpPr/>
              <p:nvPr/>
            </p:nvSpPr>
            <p:spPr>
              <a:xfrm>
                <a:off x="224832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70" name="Google Shape;3861;p53">
                <a:extLst>
                  <a:ext uri="{FF2B5EF4-FFF2-40B4-BE49-F238E27FC236}">
                    <a16:creationId xmlns:a16="http://schemas.microsoft.com/office/drawing/2014/main" id="{C1BEB7D2-0587-2A8C-5DC7-8903BDC44FF6}"/>
                  </a:ext>
                </a:extLst>
              </p:cNvPr>
              <p:cNvSpPr/>
              <p:nvPr/>
            </p:nvSpPr>
            <p:spPr>
              <a:xfrm>
                <a:off x="239769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71" name="Google Shape;3862;p53">
                <a:extLst>
                  <a:ext uri="{FF2B5EF4-FFF2-40B4-BE49-F238E27FC236}">
                    <a16:creationId xmlns:a16="http://schemas.microsoft.com/office/drawing/2014/main" id="{8321F46C-02C2-832B-C672-DA6A8170B199}"/>
                  </a:ext>
                </a:extLst>
              </p:cNvPr>
              <p:cNvSpPr/>
              <p:nvPr/>
            </p:nvSpPr>
            <p:spPr>
              <a:xfrm>
                <a:off x="254707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72" name="Google Shape;3863;p53">
                <a:extLst>
                  <a:ext uri="{FF2B5EF4-FFF2-40B4-BE49-F238E27FC236}">
                    <a16:creationId xmlns:a16="http://schemas.microsoft.com/office/drawing/2014/main" id="{A79A0678-0192-BFF4-39E5-388CE93EF5BF}"/>
                  </a:ext>
                </a:extLst>
              </p:cNvPr>
              <p:cNvSpPr/>
              <p:nvPr/>
            </p:nvSpPr>
            <p:spPr>
              <a:xfrm>
                <a:off x="269645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73" name="Google Shape;3864;p53">
                <a:extLst>
                  <a:ext uri="{FF2B5EF4-FFF2-40B4-BE49-F238E27FC236}">
                    <a16:creationId xmlns:a16="http://schemas.microsoft.com/office/drawing/2014/main" id="{62A23A03-1C15-1205-4CFB-C78EF62934E4}"/>
                  </a:ext>
                </a:extLst>
              </p:cNvPr>
              <p:cNvSpPr/>
              <p:nvPr/>
            </p:nvSpPr>
            <p:spPr>
              <a:xfrm>
                <a:off x="284582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74" name="Google Shape;3865;p53">
                <a:extLst>
                  <a:ext uri="{FF2B5EF4-FFF2-40B4-BE49-F238E27FC236}">
                    <a16:creationId xmlns:a16="http://schemas.microsoft.com/office/drawing/2014/main" id="{CB634C74-F49C-81E5-D40E-8322FEAE721E}"/>
                  </a:ext>
                </a:extLst>
              </p:cNvPr>
              <p:cNvSpPr/>
              <p:nvPr/>
            </p:nvSpPr>
            <p:spPr>
              <a:xfrm>
                <a:off x="299520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75" name="Google Shape;3866;p53">
                <a:extLst>
                  <a:ext uri="{FF2B5EF4-FFF2-40B4-BE49-F238E27FC236}">
                    <a16:creationId xmlns:a16="http://schemas.microsoft.com/office/drawing/2014/main" id="{11D062E5-E6FA-4B81-8B58-1C9FD23C812B}"/>
                  </a:ext>
                </a:extLst>
              </p:cNvPr>
              <p:cNvSpPr/>
              <p:nvPr/>
            </p:nvSpPr>
            <p:spPr>
              <a:xfrm>
                <a:off x="314457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76" name="Google Shape;3867;p53">
                <a:extLst>
                  <a:ext uri="{FF2B5EF4-FFF2-40B4-BE49-F238E27FC236}">
                    <a16:creationId xmlns:a16="http://schemas.microsoft.com/office/drawing/2014/main" id="{5B118AA7-3B93-CA5E-66D9-F9F292B24AE5}"/>
                  </a:ext>
                </a:extLst>
              </p:cNvPr>
              <p:cNvSpPr/>
              <p:nvPr/>
            </p:nvSpPr>
            <p:spPr>
              <a:xfrm>
                <a:off x="329395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77" name="Google Shape;3868;p53">
                <a:extLst>
                  <a:ext uri="{FF2B5EF4-FFF2-40B4-BE49-F238E27FC236}">
                    <a16:creationId xmlns:a16="http://schemas.microsoft.com/office/drawing/2014/main" id="{5DEAEA36-D32B-F402-0CDD-376F57D93624}"/>
                  </a:ext>
                </a:extLst>
              </p:cNvPr>
              <p:cNvSpPr/>
              <p:nvPr/>
            </p:nvSpPr>
            <p:spPr>
              <a:xfrm>
                <a:off x="344333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78" name="Google Shape;3869;p53">
                <a:extLst>
                  <a:ext uri="{FF2B5EF4-FFF2-40B4-BE49-F238E27FC236}">
                    <a16:creationId xmlns:a16="http://schemas.microsoft.com/office/drawing/2014/main" id="{BBA4FD1A-5CB8-7DA7-D2D3-68AC3640AC79}"/>
                  </a:ext>
                </a:extLst>
              </p:cNvPr>
              <p:cNvSpPr/>
              <p:nvPr/>
            </p:nvSpPr>
            <p:spPr>
              <a:xfrm>
                <a:off x="359270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79" name="Google Shape;3870;p53">
                <a:extLst>
                  <a:ext uri="{FF2B5EF4-FFF2-40B4-BE49-F238E27FC236}">
                    <a16:creationId xmlns:a16="http://schemas.microsoft.com/office/drawing/2014/main" id="{3B83D984-6FEB-4F7F-2432-13FD6BF88E38}"/>
                  </a:ext>
                </a:extLst>
              </p:cNvPr>
              <p:cNvSpPr/>
              <p:nvPr/>
            </p:nvSpPr>
            <p:spPr>
              <a:xfrm>
                <a:off x="374208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</p:grpSp>
        <p:grpSp>
          <p:nvGrpSpPr>
            <p:cNvPr id="24" name="Google Shape;3871;p53">
              <a:extLst>
                <a:ext uri="{FF2B5EF4-FFF2-40B4-BE49-F238E27FC236}">
                  <a16:creationId xmlns:a16="http://schemas.microsoft.com/office/drawing/2014/main" id="{995E74BB-D0B1-00BA-BF30-55B83FF1F3A5}"/>
                </a:ext>
              </a:extLst>
            </p:cNvPr>
            <p:cNvGrpSpPr/>
            <p:nvPr/>
          </p:nvGrpSpPr>
          <p:grpSpPr>
            <a:xfrm>
              <a:off x="1197328" y="3745275"/>
              <a:ext cx="2585112" cy="45720"/>
              <a:chOff x="1202690" y="1488440"/>
              <a:chExt cx="2585112" cy="45720"/>
            </a:xfrm>
            <a:grpFill/>
          </p:grpSpPr>
          <p:sp>
            <p:nvSpPr>
              <p:cNvPr id="44" name="Google Shape;3872;p53">
                <a:extLst>
                  <a:ext uri="{FF2B5EF4-FFF2-40B4-BE49-F238E27FC236}">
                    <a16:creationId xmlns:a16="http://schemas.microsoft.com/office/drawing/2014/main" id="{A590E2BF-446B-F67B-8957-D239B62FDEEB}"/>
                  </a:ext>
                </a:extLst>
              </p:cNvPr>
              <p:cNvSpPr/>
              <p:nvPr/>
            </p:nvSpPr>
            <p:spPr>
              <a:xfrm>
                <a:off x="120269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5" name="Google Shape;3873;p53">
                <a:extLst>
                  <a:ext uri="{FF2B5EF4-FFF2-40B4-BE49-F238E27FC236}">
                    <a16:creationId xmlns:a16="http://schemas.microsoft.com/office/drawing/2014/main" id="{9247FEB6-708A-7297-5DB7-0AEC2DAAB7EE}"/>
                  </a:ext>
                </a:extLst>
              </p:cNvPr>
              <p:cNvSpPr/>
              <p:nvPr/>
            </p:nvSpPr>
            <p:spPr>
              <a:xfrm>
                <a:off x="135206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6" name="Google Shape;3874;p53">
                <a:extLst>
                  <a:ext uri="{FF2B5EF4-FFF2-40B4-BE49-F238E27FC236}">
                    <a16:creationId xmlns:a16="http://schemas.microsoft.com/office/drawing/2014/main" id="{28B9E450-D1AD-9E72-6A50-3BD8F6CEA21C}"/>
                  </a:ext>
                </a:extLst>
              </p:cNvPr>
              <p:cNvSpPr/>
              <p:nvPr/>
            </p:nvSpPr>
            <p:spPr>
              <a:xfrm>
                <a:off x="150144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7" name="Google Shape;3875;p53">
                <a:extLst>
                  <a:ext uri="{FF2B5EF4-FFF2-40B4-BE49-F238E27FC236}">
                    <a16:creationId xmlns:a16="http://schemas.microsoft.com/office/drawing/2014/main" id="{2DA21975-398B-6FD6-8A1D-499A1063EA5A}"/>
                  </a:ext>
                </a:extLst>
              </p:cNvPr>
              <p:cNvSpPr/>
              <p:nvPr/>
            </p:nvSpPr>
            <p:spPr>
              <a:xfrm>
                <a:off x="165081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8" name="Google Shape;3876;p53">
                <a:extLst>
                  <a:ext uri="{FF2B5EF4-FFF2-40B4-BE49-F238E27FC236}">
                    <a16:creationId xmlns:a16="http://schemas.microsoft.com/office/drawing/2014/main" id="{8050C987-E0F4-B3D5-2381-FC90907F26EF}"/>
                  </a:ext>
                </a:extLst>
              </p:cNvPr>
              <p:cNvSpPr/>
              <p:nvPr/>
            </p:nvSpPr>
            <p:spPr>
              <a:xfrm>
                <a:off x="180019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9" name="Google Shape;3877;p53">
                <a:extLst>
                  <a:ext uri="{FF2B5EF4-FFF2-40B4-BE49-F238E27FC236}">
                    <a16:creationId xmlns:a16="http://schemas.microsoft.com/office/drawing/2014/main" id="{746E0D2E-B621-792E-CB61-0CC4E61E7EB8}"/>
                  </a:ext>
                </a:extLst>
              </p:cNvPr>
              <p:cNvSpPr/>
              <p:nvPr/>
            </p:nvSpPr>
            <p:spPr>
              <a:xfrm>
                <a:off x="194957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50" name="Google Shape;3878;p53">
                <a:extLst>
                  <a:ext uri="{FF2B5EF4-FFF2-40B4-BE49-F238E27FC236}">
                    <a16:creationId xmlns:a16="http://schemas.microsoft.com/office/drawing/2014/main" id="{8E000F00-1021-83AA-2D81-04919E2B19DA}"/>
                  </a:ext>
                </a:extLst>
              </p:cNvPr>
              <p:cNvSpPr/>
              <p:nvPr/>
            </p:nvSpPr>
            <p:spPr>
              <a:xfrm>
                <a:off x="209894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51" name="Google Shape;3879;p53">
                <a:extLst>
                  <a:ext uri="{FF2B5EF4-FFF2-40B4-BE49-F238E27FC236}">
                    <a16:creationId xmlns:a16="http://schemas.microsoft.com/office/drawing/2014/main" id="{543E9757-2402-337A-7FF3-5E7FF82FFB4D}"/>
                  </a:ext>
                </a:extLst>
              </p:cNvPr>
              <p:cNvSpPr/>
              <p:nvPr/>
            </p:nvSpPr>
            <p:spPr>
              <a:xfrm>
                <a:off x="224832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52" name="Google Shape;3880;p53">
                <a:extLst>
                  <a:ext uri="{FF2B5EF4-FFF2-40B4-BE49-F238E27FC236}">
                    <a16:creationId xmlns:a16="http://schemas.microsoft.com/office/drawing/2014/main" id="{2790DE13-7C14-ABAB-8D36-0D15445798E9}"/>
                  </a:ext>
                </a:extLst>
              </p:cNvPr>
              <p:cNvSpPr/>
              <p:nvPr/>
            </p:nvSpPr>
            <p:spPr>
              <a:xfrm>
                <a:off x="239769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53" name="Google Shape;3881;p53">
                <a:extLst>
                  <a:ext uri="{FF2B5EF4-FFF2-40B4-BE49-F238E27FC236}">
                    <a16:creationId xmlns:a16="http://schemas.microsoft.com/office/drawing/2014/main" id="{3AB030DA-5251-26EB-80F5-D9AD3A3D8FBA}"/>
                  </a:ext>
                </a:extLst>
              </p:cNvPr>
              <p:cNvSpPr/>
              <p:nvPr/>
            </p:nvSpPr>
            <p:spPr>
              <a:xfrm>
                <a:off x="254707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54" name="Google Shape;3882;p53">
                <a:extLst>
                  <a:ext uri="{FF2B5EF4-FFF2-40B4-BE49-F238E27FC236}">
                    <a16:creationId xmlns:a16="http://schemas.microsoft.com/office/drawing/2014/main" id="{F4E134F4-703D-2393-BC49-548C09A3EF50}"/>
                  </a:ext>
                </a:extLst>
              </p:cNvPr>
              <p:cNvSpPr/>
              <p:nvPr/>
            </p:nvSpPr>
            <p:spPr>
              <a:xfrm>
                <a:off x="269645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55" name="Google Shape;3883;p53">
                <a:extLst>
                  <a:ext uri="{FF2B5EF4-FFF2-40B4-BE49-F238E27FC236}">
                    <a16:creationId xmlns:a16="http://schemas.microsoft.com/office/drawing/2014/main" id="{FE68EC67-F89C-54F1-C67F-445ADA23823E}"/>
                  </a:ext>
                </a:extLst>
              </p:cNvPr>
              <p:cNvSpPr/>
              <p:nvPr/>
            </p:nvSpPr>
            <p:spPr>
              <a:xfrm>
                <a:off x="284582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56" name="Google Shape;3884;p53">
                <a:extLst>
                  <a:ext uri="{FF2B5EF4-FFF2-40B4-BE49-F238E27FC236}">
                    <a16:creationId xmlns:a16="http://schemas.microsoft.com/office/drawing/2014/main" id="{2D26C630-2BFA-D782-3FD5-29E2381ACA06}"/>
                  </a:ext>
                </a:extLst>
              </p:cNvPr>
              <p:cNvSpPr/>
              <p:nvPr/>
            </p:nvSpPr>
            <p:spPr>
              <a:xfrm>
                <a:off x="299520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57" name="Google Shape;3885;p53">
                <a:extLst>
                  <a:ext uri="{FF2B5EF4-FFF2-40B4-BE49-F238E27FC236}">
                    <a16:creationId xmlns:a16="http://schemas.microsoft.com/office/drawing/2014/main" id="{F6135E8B-62BF-67A4-6A5E-0CF8134762BF}"/>
                  </a:ext>
                </a:extLst>
              </p:cNvPr>
              <p:cNvSpPr/>
              <p:nvPr/>
            </p:nvSpPr>
            <p:spPr>
              <a:xfrm>
                <a:off x="314457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58" name="Google Shape;3886;p53">
                <a:extLst>
                  <a:ext uri="{FF2B5EF4-FFF2-40B4-BE49-F238E27FC236}">
                    <a16:creationId xmlns:a16="http://schemas.microsoft.com/office/drawing/2014/main" id="{B04E30A1-7163-A8E7-7957-C95FF9176BFF}"/>
                  </a:ext>
                </a:extLst>
              </p:cNvPr>
              <p:cNvSpPr/>
              <p:nvPr/>
            </p:nvSpPr>
            <p:spPr>
              <a:xfrm>
                <a:off x="329395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59" name="Google Shape;3887;p53">
                <a:extLst>
                  <a:ext uri="{FF2B5EF4-FFF2-40B4-BE49-F238E27FC236}">
                    <a16:creationId xmlns:a16="http://schemas.microsoft.com/office/drawing/2014/main" id="{47DBC591-47C3-420B-7627-FFF60FB9897A}"/>
                  </a:ext>
                </a:extLst>
              </p:cNvPr>
              <p:cNvSpPr/>
              <p:nvPr/>
            </p:nvSpPr>
            <p:spPr>
              <a:xfrm>
                <a:off x="344333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60" name="Google Shape;3888;p53">
                <a:extLst>
                  <a:ext uri="{FF2B5EF4-FFF2-40B4-BE49-F238E27FC236}">
                    <a16:creationId xmlns:a16="http://schemas.microsoft.com/office/drawing/2014/main" id="{2DD415F4-D6E7-B597-229E-31EE5B5D3D8E}"/>
                  </a:ext>
                </a:extLst>
              </p:cNvPr>
              <p:cNvSpPr/>
              <p:nvPr/>
            </p:nvSpPr>
            <p:spPr>
              <a:xfrm>
                <a:off x="359270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61" name="Google Shape;3889;p53">
                <a:extLst>
                  <a:ext uri="{FF2B5EF4-FFF2-40B4-BE49-F238E27FC236}">
                    <a16:creationId xmlns:a16="http://schemas.microsoft.com/office/drawing/2014/main" id="{9D65621B-03C0-04DF-631A-4AA2FC503142}"/>
                  </a:ext>
                </a:extLst>
              </p:cNvPr>
              <p:cNvSpPr/>
              <p:nvPr/>
            </p:nvSpPr>
            <p:spPr>
              <a:xfrm>
                <a:off x="374208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</p:grpSp>
        <p:grpSp>
          <p:nvGrpSpPr>
            <p:cNvPr id="25" name="Google Shape;3890;p53">
              <a:extLst>
                <a:ext uri="{FF2B5EF4-FFF2-40B4-BE49-F238E27FC236}">
                  <a16:creationId xmlns:a16="http://schemas.microsoft.com/office/drawing/2014/main" id="{88A003BC-0D3D-C287-F727-81D93229AE28}"/>
                </a:ext>
              </a:extLst>
            </p:cNvPr>
            <p:cNvGrpSpPr/>
            <p:nvPr/>
          </p:nvGrpSpPr>
          <p:grpSpPr>
            <a:xfrm>
              <a:off x="1197328" y="3901440"/>
              <a:ext cx="2585112" cy="45720"/>
              <a:chOff x="1202690" y="1488440"/>
              <a:chExt cx="2585112" cy="45720"/>
            </a:xfrm>
            <a:grpFill/>
          </p:grpSpPr>
          <p:sp>
            <p:nvSpPr>
              <p:cNvPr id="26" name="Google Shape;3891;p53">
                <a:extLst>
                  <a:ext uri="{FF2B5EF4-FFF2-40B4-BE49-F238E27FC236}">
                    <a16:creationId xmlns:a16="http://schemas.microsoft.com/office/drawing/2014/main" id="{58DDF656-2AA8-9E24-9910-C8BCDBEED35F}"/>
                  </a:ext>
                </a:extLst>
              </p:cNvPr>
              <p:cNvSpPr/>
              <p:nvPr/>
            </p:nvSpPr>
            <p:spPr>
              <a:xfrm>
                <a:off x="120269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7" name="Google Shape;3892;p53">
                <a:extLst>
                  <a:ext uri="{FF2B5EF4-FFF2-40B4-BE49-F238E27FC236}">
                    <a16:creationId xmlns:a16="http://schemas.microsoft.com/office/drawing/2014/main" id="{26D6E52E-01AF-607D-C07E-F11693AA7C9E}"/>
                  </a:ext>
                </a:extLst>
              </p:cNvPr>
              <p:cNvSpPr/>
              <p:nvPr/>
            </p:nvSpPr>
            <p:spPr>
              <a:xfrm>
                <a:off x="135206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8" name="Google Shape;3893;p53">
                <a:extLst>
                  <a:ext uri="{FF2B5EF4-FFF2-40B4-BE49-F238E27FC236}">
                    <a16:creationId xmlns:a16="http://schemas.microsoft.com/office/drawing/2014/main" id="{698F3A48-9947-5755-DB5C-6D1A0B2FBCE3}"/>
                  </a:ext>
                </a:extLst>
              </p:cNvPr>
              <p:cNvSpPr/>
              <p:nvPr/>
            </p:nvSpPr>
            <p:spPr>
              <a:xfrm>
                <a:off x="150144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9" name="Google Shape;3894;p53">
                <a:extLst>
                  <a:ext uri="{FF2B5EF4-FFF2-40B4-BE49-F238E27FC236}">
                    <a16:creationId xmlns:a16="http://schemas.microsoft.com/office/drawing/2014/main" id="{44740ED0-71A5-F019-687E-02DB4A46FBD9}"/>
                  </a:ext>
                </a:extLst>
              </p:cNvPr>
              <p:cNvSpPr/>
              <p:nvPr/>
            </p:nvSpPr>
            <p:spPr>
              <a:xfrm>
                <a:off x="165081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0" name="Google Shape;3895;p53">
                <a:extLst>
                  <a:ext uri="{FF2B5EF4-FFF2-40B4-BE49-F238E27FC236}">
                    <a16:creationId xmlns:a16="http://schemas.microsoft.com/office/drawing/2014/main" id="{33532D4C-ECAE-34F2-395D-44C14BE08C8E}"/>
                  </a:ext>
                </a:extLst>
              </p:cNvPr>
              <p:cNvSpPr/>
              <p:nvPr/>
            </p:nvSpPr>
            <p:spPr>
              <a:xfrm>
                <a:off x="180019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1" name="Google Shape;3896;p53">
                <a:extLst>
                  <a:ext uri="{FF2B5EF4-FFF2-40B4-BE49-F238E27FC236}">
                    <a16:creationId xmlns:a16="http://schemas.microsoft.com/office/drawing/2014/main" id="{5D82BF5B-4AC3-7BE2-E9AD-562396441AEA}"/>
                  </a:ext>
                </a:extLst>
              </p:cNvPr>
              <p:cNvSpPr/>
              <p:nvPr/>
            </p:nvSpPr>
            <p:spPr>
              <a:xfrm>
                <a:off x="194957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2" name="Google Shape;3897;p53">
                <a:extLst>
                  <a:ext uri="{FF2B5EF4-FFF2-40B4-BE49-F238E27FC236}">
                    <a16:creationId xmlns:a16="http://schemas.microsoft.com/office/drawing/2014/main" id="{090FE9FA-CEDB-E2F8-D5E3-63055F766257}"/>
                  </a:ext>
                </a:extLst>
              </p:cNvPr>
              <p:cNvSpPr/>
              <p:nvPr/>
            </p:nvSpPr>
            <p:spPr>
              <a:xfrm>
                <a:off x="209894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3" name="Google Shape;3898;p53">
                <a:extLst>
                  <a:ext uri="{FF2B5EF4-FFF2-40B4-BE49-F238E27FC236}">
                    <a16:creationId xmlns:a16="http://schemas.microsoft.com/office/drawing/2014/main" id="{5DA30154-E49E-F928-2386-0D7704973836}"/>
                  </a:ext>
                </a:extLst>
              </p:cNvPr>
              <p:cNvSpPr/>
              <p:nvPr/>
            </p:nvSpPr>
            <p:spPr>
              <a:xfrm>
                <a:off x="224832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4" name="Google Shape;3899;p53">
                <a:extLst>
                  <a:ext uri="{FF2B5EF4-FFF2-40B4-BE49-F238E27FC236}">
                    <a16:creationId xmlns:a16="http://schemas.microsoft.com/office/drawing/2014/main" id="{99FB05A7-B4A7-E434-0D64-378550E08A95}"/>
                  </a:ext>
                </a:extLst>
              </p:cNvPr>
              <p:cNvSpPr/>
              <p:nvPr/>
            </p:nvSpPr>
            <p:spPr>
              <a:xfrm>
                <a:off x="239769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5" name="Google Shape;3900;p53">
                <a:extLst>
                  <a:ext uri="{FF2B5EF4-FFF2-40B4-BE49-F238E27FC236}">
                    <a16:creationId xmlns:a16="http://schemas.microsoft.com/office/drawing/2014/main" id="{26C6F513-2C70-30B3-6640-3CBFD2574C98}"/>
                  </a:ext>
                </a:extLst>
              </p:cNvPr>
              <p:cNvSpPr/>
              <p:nvPr/>
            </p:nvSpPr>
            <p:spPr>
              <a:xfrm>
                <a:off x="254707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6" name="Google Shape;3901;p53">
                <a:extLst>
                  <a:ext uri="{FF2B5EF4-FFF2-40B4-BE49-F238E27FC236}">
                    <a16:creationId xmlns:a16="http://schemas.microsoft.com/office/drawing/2014/main" id="{54541970-BD56-56AB-2D21-6CDC14A730D0}"/>
                  </a:ext>
                </a:extLst>
              </p:cNvPr>
              <p:cNvSpPr/>
              <p:nvPr/>
            </p:nvSpPr>
            <p:spPr>
              <a:xfrm>
                <a:off x="269645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7" name="Google Shape;3902;p53">
                <a:extLst>
                  <a:ext uri="{FF2B5EF4-FFF2-40B4-BE49-F238E27FC236}">
                    <a16:creationId xmlns:a16="http://schemas.microsoft.com/office/drawing/2014/main" id="{C394CEB1-E666-C4A8-D0A7-7373A0A1749C}"/>
                  </a:ext>
                </a:extLst>
              </p:cNvPr>
              <p:cNvSpPr/>
              <p:nvPr/>
            </p:nvSpPr>
            <p:spPr>
              <a:xfrm>
                <a:off x="284582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8" name="Google Shape;3903;p53">
                <a:extLst>
                  <a:ext uri="{FF2B5EF4-FFF2-40B4-BE49-F238E27FC236}">
                    <a16:creationId xmlns:a16="http://schemas.microsoft.com/office/drawing/2014/main" id="{FDC1C26E-1E26-0537-D24A-70058675951D}"/>
                  </a:ext>
                </a:extLst>
              </p:cNvPr>
              <p:cNvSpPr/>
              <p:nvPr/>
            </p:nvSpPr>
            <p:spPr>
              <a:xfrm>
                <a:off x="299520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9" name="Google Shape;3904;p53">
                <a:extLst>
                  <a:ext uri="{FF2B5EF4-FFF2-40B4-BE49-F238E27FC236}">
                    <a16:creationId xmlns:a16="http://schemas.microsoft.com/office/drawing/2014/main" id="{0196BFCA-DD19-7A48-8982-25E4A5F27FB3}"/>
                  </a:ext>
                </a:extLst>
              </p:cNvPr>
              <p:cNvSpPr/>
              <p:nvPr/>
            </p:nvSpPr>
            <p:spPr>
              <a:xfrm>
                <a:off x="314457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0" name="Google Shape;3905;p53">
                <a:extLst>
                  <a:ext uri="{FF2B5EF4-FFF2-40B4-BE49-F238E27FC236}">
                    <a16:creationId xmlns:a16="http://schemas.microsoft.com/office/drawing/2014/main" id="{F7FDC5BE-124A-48DE-53ED-4E042C093506}"/>
                  </a:ext>
                </a:extLst>
              </p:cNvPr>
              <p:cNvSpPr/>
              <p:nvPr/>
            </p:nvSpPr>
            <p:spPr>
              <a:xfrm>
                <a:off x="329395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1" name="Google Shape;3906;p53">
                <a:extLst>
                  <a:ext uri="{FF2B5EF4-FFF2-40B4-BE49-F238E27FC236}">
                    <a16:creationId xmlns:a16="http://schemas.microsoft.com/office/drawing/2014/main" id="{93398B3A-D9D7-2478-B679-0167C2FC0CEA}"/>
                  </a:ext>
                </a:extLst>
              </p:cNvPr>
              <p:cNvSpPr/>
              <p:nvPr/>
            </p:nvSpPr>
            <p:spPr>
              <a:xfrm>
                <a:off x="344333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2" name="Google Shape;3907;p53">
                <a:extLst>
                  <a:ext uri="{FF2B5EF4-FFF2-40B4-BE49-F238E27FC236}">
                    <a16:creationId xmlns:a16="http://schemas.microsoft.com/office/drawing/2014/main" id="{17B640A5-E518-CD3B-141C-010DF4C59C28}"/>
                  </a:ext>
                </a:extLst>
              </p:cNvPr>
              <p:cNvSpPr/>
              <p:nvPr/>
            </p:nvSpPr>
            <p:spPr>
              <a:xfrm>
                <a:off x="359270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3" name="Google Shape;3908;p53">
                <a:extLst>
                  <a:ext uri="{FF2B5EF4-FFF2-40B4-BE49-F238E27FC236}">
                    <a16:creationId xmlns:a16="http://schemas.microsoft.com/office/drawing/2014/main" id="{EAFD94B5-8E0E-9BD0-04A4-0482C6CF606C}"/>
                  </a:ext>
                </a:extLst>
              </p:cNvPr>
              <p:cNvSpPr/>
              <p:nvPr/>
            </p:nvSpPr>
            <p:spPr>
              <a:xfrm>
                <a:off x="374208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" name="Google Shape;64;p4">
            <a:extLst>
              <a:ext uri="{FF2B5EF4-FFF2-40B4-BE49-F238E27FC236}">
                <a16:creationId xmlns:a16="http://schemas.microsoft.com/office/drawing/2014/main" id="{8D36D2DA-7F5D-8E50-843C-C573698D899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687964"/>
            <a:ext cx="9385200" cy="121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60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A3DB0A-92B9-DE2E-6E0E-4E4D912C7F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48707"/>
            <a:ext cx="8011594" cy="2881666"/>
          </a:xfrm>
        </p:spPr>
        <p:txBody>
          <a:bodyPr>
            <a:noAutofit/>
          </a:bodyPr>
          <a:lstStyle>
            <a:lvl1pPr marL="0" indent="0">
              <a:lnSpc>
                <a:spcPct val="150000"/>
              </a:lnSpc>
              <a:buFontTx/>
              <a:buNone/>
              <a:defRPr sz="2400">
                <a:solidFill>
                  <a:schemeClr val="bg1"/>
                </a:solidFill>
                <a:latin typeface="+mn-lt"/>
                <a:cs typeface="Poppins" pitchFamily="2" charset="77"/>
              </a:defRPr>
            </a:lvl1pPr>
            <a:lvl2pPr marL="609585" indent="0">
              <a:lnSpc>
                <a:spcPct val="150000"/>
              </a:lnSpc>
              <a:buFontTx/>
              <a:buNone/>
              <a:defRPr sz="2400">
                <a:solidFill>
                  <a:schemeClr val="bg1"/>
                </a:solidFill>
                <a:latin typeface="+mn-lt"/>
                <a:cs typeface="Poppins" pitchFamily="2" charset="77"/>
              </a:defRPr>
            </a:lvl2pPr>
            <a:lvl3pPr marL="1219170" indent="0">
              <a:lnSpc>
                <a:spcPct val="150000"/>
              </a:lnSpc>
              <a:buFontTx/>
              <a:buNone/>
              <a:defRPr sz="2400">
                <a:solidFill>
                  <a:schemeClr val="bg1"/>
                </a:solidFill>
                <a:latin typeface="+mn-lt"/>
                <a:cs typeface="Poppins" pitchFamily="2" charset="77"/>
              </a:defRPr>
            </a:lvl3pPr>
            <a:lvl4pPr marL="1828754" indent="0">
              <a:lnSpc>
                <a:spcPct val="150000"/>
              </a:lnSpc>
              <a:buFontTx/>
              <a:buNone/>
              <a:defRPr sz="2400">
                <a:solidFill>
                  <a:schemeClr val="bg1"/>
                </a:solidFill>
                <a:latin typeface="+mn-lt"/>
                <a:cs typeface="Poppins" pitchFamily="2" charset="77"/>
              </a:defRPr>
            </a:lvl4pPr>
            <a:lvl5pPr marL="2438339" indent="0">
              <a:lnSpc>
                <a:spcPct val="150000"/>
              </a:lnSpc>
              <a:buFontTx/>
              <a:buNone/>
              <a:defRPr sz="2400">
                <a:solidFill>
                  <a:schemeClr val="bg1"/>
                </a:solidFill>
                <a:latin typeface="+mn-lt"/>
                <a:cs typeface="Poppins" pitchFamily="2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36" name="Slide Number Placeholder 5">
            <a:extLst>
              <a:ext uri="{FF2B5EF4-FFF2-40B4-BE49-F238E27FC236}">
                <a16:creationId xmlns:a16="http://schemas.microsoft.com/office/drawing/2014/main" id="{1BBF5ECC-E41A-D764-89FF-066B5F502338}"/>
              </a:ext>
            </a:extLst>
          </p:cNvPr>
          <p:cNvSpPr txBox="1">
            <a:spLocks/>
          </p:cNvSpPr>
          <p:nvPr userDrawn="1"/>
        </p:nvSpPr>
        <p:spPr>
          <a:xfrm>
            <a:off x="4159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2A6C7AB-A877-C342-9CE7-90563939BDE3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FF1265FD-450F-51E8-B63D-63FE5C0EFDB0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136525" y="6356350"/>
            <a:ext cx="40579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>
                    <a:alpha val="8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EF5D938B-6AB8-42CB-990C-9CE12F21A291}" type="datetimeyyyy">
              <a:rPr lang="es-ES" smtClean="0"/>
              <a:pPr/>
              <a:t>2025</a:t>
            </a:fld>
            <a:r>
              <a:rPr lang="es-ES"/>
              <a:t> | El poder oculto de las CLIs | Pepe Fabra Valverde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5478697"/>
      </p:ext>
    </p:extLst>
  </p:cSld>
  <p:clrMapOvr>
    <a:masterClrMapping/>
  </p:clrMapOvr>
  <p:hf hdr="0" ftr="0"/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522;p39">
            <a:extLst>
              <a:ext uri="{FF2B5EF4-FFF2-40B4-BE49-F238E27FC236}">
                <a16:creationId xmlns:a16="http://schemas.microsoft.com/office/drawing/2014/main" id="{B9FDCD00-A45F-4E64-CCB9-3B7AE8C9C038}"/>
              </a:ext>
            </a:extLst>
          </p:cNvPr>
          <p:cNvSpPr/>
          <p:nvPr userDrawn="1"/>
        </p:nvSpPr>
        <p:spPr>
          <a:xfrm>
            <a:off x="6462933" y="-14514"/>
            <a:ext cx="5729287" cy="5587803"/>
          </a:xfrm>
          <a:custGeom>
            <a:avLst/>
            <a:gdLst>
              <a:gd name="connsiteX0" fmla="*/ 0 w 5729067"/>
              <a:gd name="connsiteY0" fmla="*/ 0 h 5587803"/>
              <a:gd name="connsiteX1" fmla="*/ 5729067 w 5729067"/>
              <a:gd name="connsiteY1" fmla="*/ 0 h 5587803"/>
              <a:gd name="connsiteX2" fmla="*/ 5729067 w 5729067"/>
              <a:gd name="connsiteY2" fmla="*/ 5587803 h 5587803"/>
              <a:gd name="connsiteX3" fmla="*/ 0 w 5729067"/>
              <a:gd name="connsiteY3" fmla="*/ 5587803 h 5587803"/>
              <a:gd name="connsiteX4" fmla="*/ 0 w 5729067"/>
              <a:gd name="connsiteY4" fmla="*/ 0 h 5587803"/>
              <a:gd name="connsiteX0" fmla="*/ 5729287 w 5729287"/>
              <a:gd name="connsiteY0" fmla="*/ 42862 h 5587803"/>
              <a:gd name="connsiteX1" fmla="*/ 5729067 w 5729287"/>
              <a:gd name="connsiteY1" fmla="*/ 0 h 5587803"/>
              <a:gd name="connsiteX2" fmla="*/ 5729067 w 5729287"/>
              <a:gd name="connsiteY2" fmla="*/ 5587803 h 5587803"/>
              <a:gd name="connsiteX3" fmla="*/ 0 w 5729287"/>
              <a:gd name="connsiteY3" fmla="*/ 5587803 h 5587803"/>
              <a:gd name="connsiteX4" fmla="*/ 5729287 w 5729287"/>
              <a:gd name="connsiteY4" fmla="*/ 42862 h 55878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29287" h="5587803">
                <a:moveTo>
                  <a:pt x="5729287" y="42862"/>
                </a:moveTo>
                <a:cubicBezTo>
                  <a:pt x="5729214" y="28575"/>
                  <a:pt x="5729140" y="14287"/>
                  <a:pt x="5729067" y="0"/>
                </a:cubicBezTo>
                <a:lnTo>
                  <a:pt x="5729067" y="5587803"/>
                </a:lnTo>
                <a:lnTo>
                  <a:pt x="0" y="5587803"/>
                </a:lnTo>
                <a:lnTo>
                  <a:pt x="5729287" y="42862"/>
                </a:lnTo>
                <a:close/>
              </a:path>
            </a:pathLst>
          </a:custGeom>
          <a:gradFill>
            <a:gsLst>
              <a:gs pos="0">
                <a:srgbClr val="FEFDFD">
                  <a:alpha val="0"/>
                </a:srgbClr>
              </a:gs>
              <a:gs pos="89000">
                <a:schemeClr val="accent2"/>
              </a:gs>
            </a:gsLst>
            <a:lin ang="189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Roboto" panose="02000000000000000000" pitchFamily="2" charset="0"/>
              <a:ea typeface="Roboto" panose="02000000000000000000" pitchFamily="2" charset="0"/>
              <a:cs typeface="Calibri"/>
              <a:sym typeface="Calibri"/>
            </a:endParaRPr>
          </a:p>
        </p:txBody>
      </p:sp>
      <p:grpSp>
        <p:nvGrpSpPr>
          <p:cNvPr id="11" name="Google Shape;3585;p53">
            <a:extLst>
              <a:ext uri="{FF2B5EF4-FFF2-40B4-BE49-F238E27FC236}">
                <a16:creationId xmlns:a16="http://schemas.microsoft.com/office/drawing/2014/main" id="{97953E80-ECF4-ADB6-D485-9F8BBDD57476}"/>
              </a:ext>
            </a:extLst>
          </p:cNvPr>
          <p:cNvGrpSpPr/>
          <p:nvPr userDrawn="1"/>
        </p:nvGrpSpPr>
        <p:grpSpPr>
          <a:xfrm>
            <a:off x="9594188" y="2111907"/>
            <a:ext cx="2585112" cy="2544450"/>
            <a:chOff x="1197328" y="1402710"/>
            <a:chExt cx="2585112" cy="2544450"/>
          </a:xfrm>
          <a:solidFill>
            <a:schemeClr val="bg1">
              <a:lumMod val="75000"/>
            </a:schemeClr>
          </a:solidFill>
        </p:grpSpPr>
        <p:grpSp>
          <p:nvGrpSpPr>
            <p:cNvPr id="12" name="Google Shape;3586;p53">
              <a:extLst>
                <a:ext uri="{FF2B5EF4-FFF2-40B4-BE49-F238E27FC236}">
                  <a16:creationId xmlns:a16="http://schemas.microsoft.com/office/drawing/2014/main" id="{C8BE48BC-12B6-5283-D1F4-46CA129EA31B}"/>
                </a:ext>
              </a:extLst>
            </p:cNvPr>
            <p:cNvGrpSpPr/>
            <p:nvPr/>
          </p:nvGrpSpPr>
          <p:grpSpPr>
            <a:xfrm>
              <a:off x="1197328" y="1402710"/>
              <a:ext cx="2585112" cy="45720"/>
              <a:chOff x="1202690" y="1488440"/>
              <a:chExt cx="2585112" cy="45720"/>
            </a:xfrm>
            <a:grpFill/>
          </p:grpSpPr>
          <p:sp>
            <p:nvSpPr>
              <p:cNvPr id="317" name="Google Shape;3587;p53">
                <a:extLst>
                  <a:ext uri="{FF2B5EF4-FFF2-40B4-BE49-F238E27FC236}">
                    <a16:creationId xmlns:a16="http://schemas.microsoft.com/office/drawing/2014/main" id="{1C6B4B58-585C-2980-8881-10DC2AC562B9}"/>
                  </a:ext>
                </a:extLst>
              </p:cNvPr>
              <p:cNvSpPr/>
              <p:nvPr/>
            </p:nvSpPr>
            <p:spPr>
              <a:xfrm>
                <a:off x="120269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18" name="Google Shape;3588;p53">
                <a:extLst>
                  <a:ext uri="{FF2B5EF4-FFF2-40B4-BE49-F238E27FC236}">
                    <a16:creationId xmlns:a16="http://schemas.microsoft.com/office/drawing/2014/main" id="{1F9F7303-8B97-CFD4-644D-11E7F195BA12}"/>
                  </a:ext>
                </a:extLst>
              </p:cNvPr>
              <p:cNvSpPr/>
              <p:nvPr/>
            </p:nvSpPr>
            <p:spPr>
              <a:xfrm>
                <a:off x="135206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19" name="Google Shape;3589;p53">
                <a:extLst>
                  <a:ext uri="{FF2B5EF4-FFF2-40B4-BE49-F238E27FC236}">
                    <a16:creationId xmlns:a16="http://schemas.microsoft.com/office/drawing/2014/main" id="{70D389BC-BB96-8E56-FD4D-B40995255101}"/>
                  </a:ext>
                </a:extLst>
              </p:cNvPr>
              <p:cNvSpPr/>
              <p:nvPr/>
            </p:nvSpPr>
            <p:spPr>
              <a:xfrm>
                <a:off x="150144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20" name="Google Shape;3590;p53">
                <a:extLst>
                  <a:ext uri="{FF2B5EF4-FFF2-40B4-BE49-F238E27FC236}">
                    <a16:creationId xmlns:a16="http://schemas.microsoft.com/office/drawing/2014/main" id="{78E11677-9F48-08E3-02FF-C8D69BB0D00D}"/>
                  </a:ext>
                </a:extLst>
              </p:cNvPr>
              <p:cNvSpPr/>
              <p:nvPr/>
            </p:nvSpPr>
            <p:spPr>
              <a:xfrm>
                <a:off x="165081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21" name="Google Shape;3591;p53">
                <a:extLst>
                  <a:ext uri="{FF2B5EF4-FFF2-40B4-BE49-F238E27FC236}">
                    <a16:creationId xmlns:a16="http://schemas.microsoft.com/office/drawing/2014/main" id="{59577910-D28E-0B97-90B6-71DBC39CE2A4}"/>
                  </a:ext>
                </a:extLst>
              </p:cNvPr>
              <p:cNvSpPr/>
              <p:nvPr/>
            </p:nvSpPr>
            <p:spPr>
              <a:xfrm>
                <a:off x="180019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22" name="Google Shape;3592;p53">
                <a:extLst>
                  <a:ext uri="{FF2B5EF4-FFF2-40B4-BE49-F238E27FC236}">
                    <a16:creationId xmlns:a16="http://schemas.microsoft.com/office/drawing/2014/main" id="{D9790CAD-015B-0EE7-92E9-67CFADAB262F}"/>
                  </a:ext>
                </a:extLst>
              </p:cNvPr>
              <p:cNvSpPr/>
              <p:nvPr/>
            </p:nvSpPr>
            <p:spPr>
              <a:xfrm>
                <a:off x="194957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23" name="Google Shape;3593;p53">
                <a:extLst>
                  <a:ext uri="{FF2B5EF4-FFF2-40B4-BE49-F238E27FC236}">
                    <a16:creationId xmlns:a16="http://schemas.microsoft.com/office/drawing/2014/main" id="{3E02D424-0FC2-0A0C-B203-DD6058E2DF54}"/>
                  </a:ext>
                </a:extLst>
              </p:cNvPr>
              <p:cNvSpPr/>
              <p:nvPr/>
            </p:nvSpPr>
            <p:spPr>
              <a:xfrm>
                <a:off x="209894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24" name="Google Shape;3594;p53">
                <a:extLst>
                  <a:ext uri="{FF2B5EF4-FFF2-40B4-BE49-F238E27FC236}">
                    <a16:creationId xmlns:a16="http://schemas.microsoft.com/office/drawing/2014/main" id="{CEC57C54-2C49-6DFE-100B-7C0D7DB12519}"/>
                  </a:ext>
                </a:extLst>
              </p:cNvPr>
              <p:cNvSpPr/>
              <p:nvPr/>
            </p:nvSpPr>
            <p:spPr>
              <a:xfrm>
                <a:off x="224832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25" name="Google Shape;3595;p53">
                <a:extLst>
                  <a:ext uri="{FF2B5EF4-FFF2-40B4-BE49-F238E27FC236}">
                    <a16:creationId xmlns:a16="http://schemas.microsoft.com/office/drawing/2014/main" id="{A2FFE3A5-F129-9989-25D2-61EC38697FB9}"/>
                  </a:ext>
                </a:extLst>
              </p:cNvPr>
              <p:cNvSpPr/>
              <p:nvPr/>
            </p:nvSpPr>
            <p:spPr>
              <a:xfrm>
                <a:off x="239769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26" name="Google Shape;3596;p53">
                <a:extLst>
                  <a:ext uri="{FF2B5EF4-FFF2-40B4-BE49-F238E27FC236}">
                    <a16:creationId xmlns:a16="http://schemas.microsoft.com/office/drawing/2014/main" id="{8926ADF7-7545-7B93-B813-CBF921520015}"/>
                  </a:ext>
                </a:extLst>
              </p:cNvPr>
              <p:cNvSpPr/>
              <p:nvPr/>
            </p:nvSpPr>
            <p:spPr>
              <a:xfrm>
                <a:off x="254707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27" name="Google Shape;3597;p53">
                <a:extLst>
                  <a:ext uri="{FF2B5EF4-FFF2-40B4-BE49-F238E27FC236}">
                    <a16:creationId xmlns:a16="http://schemas.microsoft.com/office/drawing/2014/main" id="{52F5CE52-4080-F536-25B1-C9B32D60190F}"/>
                  </a:ext>
                </a:extLst>
              </p:cNvPr>
              <p:cNvSpPr/>
              <p:nvPr/>
            </p:nvSpPr>
            <p:spPr>
              <a:xfrm>
                <a:off x="269645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28" name="Google Shape;3598;p53">
                <a:extLst>
                  <a:ext uri="{FF2B5EF4-FFF2-40B4-BE49-F238E27FC236}">
                    <a16:creationId xmlns:a16="http://schemas.microsoft.com/office/drawing/2014/main" id="{B1A5F2B6-9B56-6A72-7274-2DF1FF579700}"/>
                  </a:ext>
                </a:extLst>
              </p:cNvPr>
              <p:cNvSpPr/>
              <p:nvPr/>
            </p:nvSpPr>
            <p:spPr>
              <a:xfrm>
                <a:off x="284582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29" name="Google Shape;3599;p53">
                <a:extLst>
                  <a:ext uri="{FF2B5EF4-FFF2-40B4-BE49-F238E27FC236}">
                    <a16:creationId xmlns:a16="http://schemas.microsoft.com/office/drawing/2014/main" id="{561BFA92-81F8-2470-EC66-AEC0BAFD0F8A}"/>
                  </a:ext>
                </a:extLst>
              </p:cNvPr>
              <p:cNvSpPr/>
              <p:nvPr/>
            </p:nvSpPr>
            <p:spPr>
              <a:xfrm>
                <a:off x="299520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30" name="Google Shape;3600;p53">
                <a:extLst>
                  <a:ext uri="{FF2B5EF4-FFF2-40B4-BE49-F238E27FC236}">
                    <a16:creationId xmlns:a16="http://schemas.microsoft.com/office/drawing/2014/main" id="{0C58605B-1A18-AEA5-40CA-34C500CD40AC}"/>
                  </a:ext>
                </a:extLst>
              </p:cNvPr>
              <p:cNvSpPr/>
              <p:nvPr/>
            </p:nvSpPr>
            <p:spPr>
              <a:xfrm>
                <a:off x="314457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31" name="Google Shape;3601;p53">
                <a:extLst>
                  <a:ext uri="{FF2B5EF4-FFF2-40B4-BE49-F238E27FC236}">
                    <a16:creationId xmlns:a16="http://schemas.microsoft.com/office/drawing/2014/main" id="{C682FB37-DBAD-1A12-3BA1-3D2531BF5D01}"/>
                  </a:ext>
                </a:extLst>
              </p:cNvPr>
              <p:cNvSpPr/>
              <p:nvPr/>
            </p:nvSpPr>
            <p:spPr>
              <a:xfrm>
                <a:off x="329395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32" name="Google Shape;3602;p53">
                <a:extLst>
                  <a:ext uri="{FF2B5EF4-FFF2-40B4-BE49-F238E27FC236}">
                    <a16:creationId xmlns:a16="http://schemas.microsoft.com/office/drawing/2014/main" id="{10C7A36D-59D6-1C06-C93B-42F3AC7893BD}"/>
                  </a:ext>
                </a:extLst>
              </p:cNvPr>
              <p:cNvSpPr/>
              <p:nvPr/>
            </p:nvSpPr>
            <p:spPr>
              <a:xfrm>
                <a:off x="344333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33" name="Google Shape;3603;p53">
                <a:extLst>
                  <a:ext uri="{FF2B5EF4-FFF2-40B4-BE49-F238E27FC236}">
                    <a16:creationId xmlns:a16="http://schemas.microsoft.com/office/drawing/2014/main" id="{52470C0F-E9A3-557A-E0B1-BD76FAE43D66}"/>
                  </a:ext>
                </a:extLst>
              </p:cNvPr>
              <p:cNvSpPr/>
              <p:nvPr/>
            </p:nvSpPr>
            <p:spPr>
              <a:xfrm>
                <a:off x="359270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34" name="Google Shape;3604;p53">
                <a:extLst>
                  <a:ext uri="{FF2B5EF4-FFF2-40B4-BE49-F238E27FC236}">
                    <a16:creationId xmlns:a16="http://schemas.microsoft.com/office/drawing/2014/main" id="{3EEB46C6-53CE-3AC8-042E-8EE1E5408C4B}"/>
                  </a:ext>
                </a:extLst>
              </p:cNvPr>
              <p:cNvSpPr/>
              <p:nvPr/>
            </p:nvSpPr>
            <p:spPr>
              <a:xfrm>
                <a:off x="374208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</p:grpSp>
        <p:grpSp>
          <p:nvGrpSpPr>
            <p:cNvPr id="13" name="Google Shape;3605;p53">
              <a:extLst>
                <a:ext uri="{FF2B5EF4-FFF2-40B4-BE49-F238E27FC236}">
                  <a16:creationId xmlns:a16="http://schemas.microsoft.com/office/drawing/2014/main" id="{4B2F2DBB-86E6-406E-4D79-C3547F39365E}"/>
                </a:ext>
              </a:extLst>
            </p:cNvPr>
            <p:cNvGrpSpPr/>
            <p:nvPr/>
          </p:nvGrpSpPr>
          <p:grpSpPr>
            <a:xfrm>
              <a:off x="1197328" y="1558881"/>
              <a:ext cx="2585112" cy="45720"/>
              <a:chOff x="1202690" y="1488440"/>
              <a:chExt cx="2585112" cy="45720"/>
            </a:xfrm>
            <a:grpFill/>
          </p:grpSpPr>
          <p:sp>
            <p:nvSpPr>
              <p:cNvPr id="299" name="Google Shape;3606;p53">
                <a:extLst>
                  <a:ext uri="{FF2B5EF4-FFF2-40B4-BE49-F238E27FC236}">
                    <a16:creationId xmlns:a16="http://schemas.microsoft.com/office/drawing/2014/main" id="{6BD47FB5-B3A8-F1E4-F781-962042587F21}"/>
                  </a:ext>
                </a:extLst>
              </p:cNvPr>
              <p:cNvSpPr/>
              <p:nvPr/>
            </p:nvSpPr>
            <p:spPr>
              <a:xfrm>
                <a:off x="120269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00" name="Google Shape;3607;p53">
                <a:extLst>
                  <a:ext uri="{FF2B5EF4-FFF2-40B4-BE49-F238E27FC236}">
                    <a16:creationId xmlns:a16="http://schemas.microsoft.com/office/drawing/2014/main" id="{5BB421CC-9323-EE0D-29BF-2F8E0B90EFAB}"/>
                  </a:ext>
                </a:extLst>
              </p:cNvPr>
              <p:cNvSpPr/>
              <p:nvPr/>
            </p:nvSpPr>
            <p:spPr>
              <a:xfrm>
                <a:off x="135206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01" name="Google Shape;3608;p53">
                <a:extLst>
                  <a:ext uri="{FF2B5EF4-FFF2-40B4-BE49-F238E27FC236}">
                    <a16:creationId xmlns:a16="http://schemas.microsoft.com/office/drawing/2014/main" id="{CE4E3388-0BB2-B35F-40B8-C20059818D80}"/>
                  </a:ext>
                </a:extLst>
              </p:cNvPr>
              <p:cNvSpPr/>
              <p:nvPr/>
            </p:nvSpPr>
            <p:spPr>
              <a:xfrm>
                <a:off x="150144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02" name="Google Shape;3609;p53">
                <a:extLst>
                  <a:ext uri="{FF2B5EF4-FFF2-40B4-BE49-F238E27FC236}">
                    <a16:creationId xmlns:a16="http://schemas.microsoft.com/office/drawing/2014/main" id="{3B5B214A-E968-274D-BDBC-1D7C9A951CE5}"/>
                  </a:ext>
                </a:extLst>
              </p:cNvPr>
              <p:cNvSpPr/>
              <p:nvPr/>
            </p:nvSpPr>
            <p:spPr>
              <a:xfrm>
                <a:off x="165081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03" name="Google Shape;3610;p53">
                <a:extLst>
                  <a:ext uri="{FF2B5EF4-FFF2-40B4-BE49-F238E27FC236}">
                    <a16:creationId xmlns:a16="http://schemas.microsoft.com/office/drawing/2014/main" id="{79C0CE91-95A8-6CA9-6557-432591493D3D}"/>
                  </a:ext>
                </a:extLst>
              </p:cNvPr>
              <p:cNvSpPr/>
              <p:nvPr/>
            </p:nvSpPr>
            <p:spPr>
              <a:xfrm>
                <a:off x="180019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04" name="Google Shape;3611;p53">
                <a:extLst>
                  <a:ext uri="{FF2B5EF4-FFF2-40B4-BE49-F238E27FC236}">
                    <a16:creationId xmlns:a16="http://schemas.microsoft.com/office/drawing/2014/main" id="{173A2C6F-3383-4BD2-3C91-5CD83C00B2F6}"/>
                  </a:ext>
                </a:extLst>
              </p:cNvPr>
              <p:cNvSpPr/>
              <p:nvPr/>
            </p:nvSpPr>
            <p:spPr>
              <a:xfrm>
                <a:off x="194957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05" name="Google Shape;3612;p53">
                <a:extLst>
                  <a:ext uri="{FF2B5EF4-FFF2-40B4-BE49-F238E27FC236}">
                    <a16:creationId xmlns:a16="http://schemas.microsoft.com/office/drawing/2014/main" id="{DAE7FA06-6FE1-BCC4-EB37-07083D35B6A3}"/>
                  </a:ext>
                </a:extLst>
              </p:cNvPr>
              <p:cNvSpPr/>
              <p:nvPr/>
            </p:nvSpPr>
            <p:spPr>
              <a:xfrm>
                <a:off x="209894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06" name="Google Shape;3613;p53">
                <a:extLst>
                  <a:ext uri="{FF2B5EF4-FFF2-40B4-BE49-F238E27FC236}">
                    <a16:creationId xmlns:a16="http://schemas.microsoft.com/office/drawing/2014/main" id="{EC0AE31A-685F-9E78-DD43-E987B51848FB}"/>
                  </a:ext>
                </a:extLst>
              </p:cNvPr>
              <p:cNvSpPr/>
              <p:nvPr/>
            </p:nvSpPr>
            <p:spPr>
              <a:xfrm>
                <a:off x="224832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07" name="Google Shape;3614;p53">
                <a:extLst>
                  <a:ext uri="{FF2B5EF4-FFF2-40B4-BE49-F238E27FC236}">
                    <a16:creationId xmlns:a16="http://schemas.microsoft.com/office/drawing/2014/main" id="{3C75A4AB-2E8F-AFBE-2D21-AEBADB8815C5}"/>
                  </a:ext>
                </a:extLst>
              </p:cNvPr>
              <p:cNvSpPr/>
              <p:nvPr/>
            </p:nvSpPr>
            <p:spPr>
              <a:xfrm>
                <a:off x="239769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08" name="Google Shape;3615;p53">
                <a:extLst>
                  <a:ext uri="{FF2B5EF4-FFF2-40B4-BE49-F238E27FC236}">
                    <a16:creationId xmlns:a16="http://schemas.microsoft.com/office/drawing/2014/main" id="{BCD17D8B-E6C0-E99C-A06D-355CD8979428}"/>
                  </a:ext>
                </a:extLst>
              </p:cNvPr>
              <p:cNvSpPr/>
              <p:nvPr/>
            </p:nvSpPr>
            <p:spPr>
              <a:xfrm>
                <a:off x="254707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09" name="Google Shape;3616;p53">
                <a:extLst>
                  <a:ext uri="{FF2B5EF4-FFF2-40B4-BE49-F238E27FC236}">
                    <a16:creationId xmlns:a16="http://schemas.microsoft.com/office/drawing/2014/main" id="{46901103-9E00-690C-D365-5DCBEB9905A2}"/>
                  </a:ext>
                </a:extLst>
              </p:cNvPr>
              <p:cNvSpPr/>
              <p:nvPr/>
            </p:nvSpPr>
            <p:spPr>
              <a:xfrm>
                <a:off x="269645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10" name="Google Shape;3617;p53">
                <a:extLst>
                  <a:ext uri="{FF2B5EF4-FFF2-40B4-BE49-F238E27FC236}">
                    <a16:creationId xmlns:a16="http://schemas.microsoft.com/office/drawing/2014/main" id="{676FA006-B94C-78A6-ED0D-A4A95483C7E9}"/>
                  </a:ext>
                </a:extLst>
              </p:cNvPr>
              <p:cNvSpPr/>
              <p:nvPr/>
            </p:nvSpPr>
            <p:spPr>
              <a:xfrm>
                <a:off x="284582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11" name="Google Shape;3618;p53">
                <a:extLst>
                  <a:ext uri="{FF2B5EF4-FFF2-40B4-BE49-F238E27FC236}">
                    <a16:creationId xmlns:a16="http://schemas.microsoft.com/office/drawing/2014/main" id="{7A915D1C-D66F-DC70-48F8-12A97FFFEC80}"/>
                  </a:ext>
                </a:extLst>
              </p:cNvPr>
              <p:cNvSpPr/>
              <p:nvPr/>
            </p:nvSpPr>
            <p:spPr>
              <a:xfrm>
                <a:off x="299520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12" name="Google Shape;3619;p53">
                <a:extLst>
                  <a:ext uri="{FF2B5EF4-FFF2-40B4-BE49-F238E27FC236}">
                    <a16:creationId xmlns:a16="http://schemas.microsoft.com/office/drawing/2014/main" id="{F8837503-36F7-3B6A-5934-86F98E19CF55}"/>
                  </a:ext>
                </a:extLst>
              </p:cNvPr>
              <p:cNvSpPr/>
              <p:nvPr/>
            </p:nvSpPr>
            <p:spPr>
              <a:xfrm>
                <a:off x="314457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13" name="Google Shape;3620;p53">
                <a:extLst>
                  <a:ext uri="{FF2B5EF4-FFF2-40B4-BE49-F238E27FC236}">
                    <a16:creationId xmlns:a16="http://schemas.microsoft.com/office/drawing/2014/main" id="{165AEEF9-11FA-180B-A4D8-EFB68CE56596}"/>
                  </a:ext>
                </a:extLst>
              </p:cNvPr>
              <p:cNvSpPr/>
              <p:nvPr/>
            </p:nvSpPr>
            <p:spPr>
              <a:xfrm>
                <a:off x="329395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14" name="Google Shape;3621;p53">
                <a:extLst>
                  <a:ext uri="{FF2B5EF4-FFF2-40B4-BE49-F238E27FC236}">
                    <a16:creationId xmlns:a16="http://schemas.microsoft.com/office/drawing/2014/main" id="{DC09E9CB-96CA-433A-8569-738263296109}"/>
                  </a:ext>
                </a:extLst>
              </p:cNvPr>
              <p:cNvSpPr/>
              <p:nvPr/>
            </p:nvSpPr>
            <p:spPr>
              <a:xfrm>
                <a:off x="344333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15" name="Google Shape;3622;p53">
                <a:extLst>
                  <a:ext uri="{FF2B5EF4-FFF2-40B4-BE49-F238E27FC236}">
                    <a16:creationId xmlns:a16="http://schemas.microsoft.com/office/drawing/2014/main" id="{79747BEB-3914-A077-4522-A097DE5A95FD}"/>
                  </a:ext>
                </a:extLst>
              </p:cNvPr>
              <p:cNvSpPr/>
              <p:nvPr/>
            </p:nvSpPr>
            <p:spPr>
              <a:xfrm>
                <a:off x="359270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16" name="Google Shape;3623;p53">
                <a:extLst>
                  <a:ext uri="{FF2B5EF4-FFF2-40B4-BE49-F238E27FC236}">
                    <a16:creationId xmlns:a16="http://schemas.microsoft.com/office/drawing/2014/main" id="{685AC0CF-84CC-26F7-28C4-51AABA7758FC}"/>
                  </a:ext>
                </a:extLst>
              </p:cNvPr>
              <p:cNvSpPr/>
              <p:nvPr/>
            </p:nvSpPr>
            <p:spPr>
              <a:xfrm>
                <a:off x="374208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</p:grpSp>
        <p:grpSp>
          <p:nvGrpSpPr>
            <p:cNvPr id="14" name="Google Shape;3624;p53">
              <a:extLst>
                <a:ext uri="{FF2B5EF4-FFF2-40B4-BE49-F238E27FC236}">
                  <a16:creationId xmlns:a16="http://schemas.microsoft.com/office/drawing/2014/main" id="{FE11C4B6-3851-6F12-FCF5-92AAA3FB86C7}"/>
                </a:ext>
              </a:extLst>
            </p:cNvPr>
            <p:cNvGrpSpPr/>
            <p:nvPr/>
          </p:nvGrpSpPr>
          <p:grpSpPr>
            <a:xfrm>
              <a:off x="1197328" y="1715052"/>
              <a:ext cx="2585112" cy="45720"/>
              <a:chOff x="1202690" y="1488440"/>
              <a:chExt cx="2585112" cy="45720"/>
            </a:xfrm>
            <a:grpFill/>
          </p:grpSpPr>
          <p:sp>
            <p:nvSpPr>
              <p:cNvPr id="281" name="Google Shape;3625;p53">
                <a:extLst>
                  <a:ext uri="{FF2B5EF4-FFF2-40B4-BE49-F238E27FC236}">
                    <a16:creationId xmlns:a16="http://schemas.microsoft.com/office/drawing/2014/main" id="{0A0C07DB-52F3-26A0-BD11-3126E908D7A3}"/>
                  </a:ext>
                </a:extLst>
              </p:cNvPr>
              <p:cNvSpPr/>
              <p:nvPr/>
            </p:nvSpPr>
            <p:spPr>
              <a:xfrm>
                <a:off x="120269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82" name="Google Shape;3626;p53">
                <a:extLst>
                  <a:ext uri="{FF2B5EF4-FFF2-40B4-BE49-F238E27FC236}">
                    <a16:creationId xmlns:a16="http://schemas.microsoft.com/office/drawing/2014/main" id="{7ED5884C-CE87-8D29-CADC-D6126E5D0D26}"/>
                  </a:ext>
                </a:extLst>
              </p:cNvPr>
              <p:cNvSpPr/>
              <p:nvPr/>
            </p:nvSpPr>
            <p:spPr>
              <a:xfrm>
                <a:off x="135206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83" name="Google Shape;3627;p53">
                <a:extLst>
                  <a:ext uri="{FF2B5EF4-FFF2-40B4-BE49-F238E27FC236}">
                    <a16:creationId xmlns:a16="http://schemas.microsoft.com/office/drawing/2014/main" id="{2E05C616-D357-7C93-8185-07C2C8F5C33E}"/>
                  </a:ext>
                </a:extLst>
              </p:cNvPr>
              <p:cNvSpPr/>
              <p:nvPr/>
            </p:nvSpPr>
            <p:spPr>
              <a:xfrm>
                <a:off x="150144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84" name="Google Shape;3628;p53">
                <a:extLst>
                  <a:ext uri="{FF2B5EF4-FFF2-40B4-BE49-F238E27FC236}">
                    <a16:creationId xmlns:a16="http://schemas.microsoft.com/office/drawing/2014/main" id="{FB97B9DF-65BA-A0EE-B564-2FFDF29449F1}"/>
                  </a:ext>
                </a:extLst>
              </p:cNvPr>
              <p:cNvSpPr/>
              <p:nvPr/>
            </p:nvSpPr>
            <p:spPr>
              <a:xfrm>
                <a:off x="165081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85" name="Google Shape;3629;p53">
                <a:extLst>
                  <a:ext uri="{FF2B5EF4-FFF2-40B4-BE49-F238E27FC236}">
                    <a16:creationId xmlns:a16="http://schemas.microsoft.com/office/drawing/2014/main" id="{7BFEBBC4-8804-AC6A-E20E-2D056554B935}"/>
                  </a:ext>
                </a:extLst>
              </p:cNvPr>
              <p:cNvSpPr/>
              <p:nvPr/>
            </p:nvSpPr>
            <p:spPr>
              <a:xfrm>
                <a:off x="180019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86" name="Google Shape;3630;p53">
                <a:extLst>
                  <a:ext uri="{FF2B5EF4-FFF2-40B4-BE49-F238E27FC236}">
                    <a16:creationId xmlns:a16="http://schemas.microsoft.com/office/drawing/2014/main" id="{AE3464C5-A0F8-D42C-5016-B37BB46874F1}"/>
                  </a:ext>
                </a:extLst>
              </p:cNvPr>
              <p:cNvSpPr/>
              <p:nvPr/>
            </p:nvSpPr>
            <p:spPr>
              <a:xfrm>
                <a:off x="194957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87" name="Google Shape;3631;p53">
                <a:extLst>
                  <a:ext uri="{FF2B5EF4-FFF2-40B4-BE49-F238E27FC236}">
                    <a16:creationId xmlns:a16="http://schemas.microsoft.com/office/drawing/2014/main" id="{68AB4323-E7DD-E6D6-A9C4-FBCA35BFBEC9}"/>
                  </a:ext>
                </a:extLst>
              </p:cNvPr>
              <p:cNvSpPr/>
              <p:nvPr/>
            </p:nvSpPr>
            <p:spPr>
              <a:xfrm>
                <a:off x="209894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88" name="Google Shape;3632;p53">
                <a:extLst>
                  <a:ext uri="{FF2B5EF4-FFF2-40B4-BE49-F238E27FC236}">
                    <a16:creationId xmlns:a16="http://schemas.microsoft.com/office/drawing/2014/main" id="{246E2D70-83F9-833A-1475-169F211F0AB9}"/>
                  </a:ext>
                </a:extLst>
              </p:cNvPr>
              <p:cNvSpPr/>
              <p:nvPr/>
            </p:nvSpPr>
            <p:spPr>
              <a:xfrm>
                <a:off x="224832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89" name="Google Shape;3633;p53">
                <a:extLst>
                  <a:ext uri="{FF2B5EF4-FFF2-40B4-BE49-F238E27FC236}">
                    <a16:creationId xmlns:a16="http://schemas.microsoft.com/office/drawing/2014/main" id="{5D2F5080-D726-9AFB-8B1D-B9C54998654F}"/>
                  </a:ext>
                </a:extLst>
              </p:cNvPr>
              <p:cNvSpPr/>
              <p:nvPr/>
            </p:nvSpPr>
            <p:spPr>
              <a:xfrm>
                <a:off x="239769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90" name="Google Shape;3634;p53">
                <a:extLst>
                  <a:ext uri="{FF2B5EF4-FFF2-40B4-BE49-F238E27FC236}">
                    <a16:creationId xmlns:a16="http://schemas.microsoft.com/office/drawing/2014/main" id="{3A4F4B51-577B-0C8B-26B1-50932A95C752}"/>
                  </a:ext>
                </a:extLst>
              </p:cNvPr>
              <p:cNvSpPr/>
              <p:nvPr/>
            </p:nvSpPr>
            <p:spPr>
              <a:xfrm>
                <a:off x="254707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91" name="Google Shape;3635;p53">
                <a:extLst>
                  <a:ext uri="{FF2B5EF4-FFF2-40B4-BE49-F238E27FC236}">
                    <a16:creationId xmlns:a16="http://schemas.microsoft.com/office/drawing/2014/main" id="{99BAEFF7-475E-3B44-2EE9-17D75A54655F}"/>
                  </a:ext>
                </a:extLst>
              </p:cNvPr>
              <p:cNvSpPr/>
              <p:nvPr/>
            </p:nvSpPr>
            <p:spPr>
              <a:xfrm>
                <a:off x="269645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92" name="Google Shape;3636;p53">
                <a:extLst>
                  <a:ext uri="{FF2B5EF4-FFF2-40B4-BE49-F238E27FC236}">
                    <a16:creationId xmlns:a16="http://schemas.microsoft.com/office/drawing/2014/main" id="{098BEF38-F245-D331-C4F3-CB9159A4E490}"/>
                  </a:ext>
                </a:extLst>
              </p:cNvPr>
              <p:cNvSpPr/>
              <p:nvPr/>
            </p:nvSpPr>
            <p:spPr>
              <a:xfrm>
                <a:off x="284582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93" name="Google Shape;3637;p53">
                <a:extLst>
                  <a:ext uri="{FF2B5EF4-FFF2-40B4-BE49-F238E27FC236}">
                    <a16:creationId xmlns:a16="http://schemas.microsoft.com/office/drawing/2014/main" id="{9BDF12D4-15E4-4548-CC5F-AEB172198091}"/>
                  </a:ext>
                </a:extLst>
              </p:cNvPr>
              <p:cNvSpPr/>
              <p:nvPr/>
            </p:nvSpPr>
            <p:spPr>
              <a:xfrm>
                <a:off x="299520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94" name="Google Shape;3638;p53">
                <a:extLst>
                  <a:ext uri="{FF2B5EF4-FFF2-40B4-BE49-F238E27FC236}">
                    <a16:creationId xmlns:a16="http://schemas.microsoft.com/office/drawing/2014/main" id="{3BD77CBE-382B-96F3-5130-3289EC802AF1}"/>
                  </a:ext>
                </a:extLst>
              </p:cNvPr>
              <p:cNvSpPr/>
              <p:nvPr/>
            </p:nvSpPr>
            <p:spPr>
              <a:xfrm>
                <a:off x="314457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95" name="Google Shape;3639;p53">
                <a:extLst>
                  <a:ext uri="{FF2B5EF4-FFF2-40B4-BE49-F238E27FC236}">
                    <a16:creationId xmlns:a16="http://schemas.microsoft.com/office/drawing/2014/main" id="{CC17F9EB-2CA9-EC29-619F-823B3D0D7588}"/>
                  </a:ext>
                </a:extLst>
              </p:cNvPr>
              <p:cNvSpPr/>
              <p:nvPr/>
            </p:nvSpPr>
            <p:spPr>
              <a:xfrm>
                <a:off x="329395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96" name="Google Shape;3640;p53">
                <a:extLst>
                  <a:ext uri="{FF2B5EF4-FFF2-40B4-BE49-F238E27FC236}">
                    <a16:creationId xmlns:a16="http://schemas.microsoft.com/office/drawing/2014/main" id="{B1E6444F-40F1-42B7-54E0-C090106E6FDA}"/>
                  </a:ext>
                </a:extLst>
              </p:cNvPr>
              <p:cNvSpPr/>
              <p:nvPr/>
            </p:nvSpPr>
            <p:spPr>
              <a:xfrm>
                <a:off x="344333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97" name="Google Shape;3641;p53">
                <a:extLst>
                  <a:ext uri="{FF2B5EF4-FFF2-40B4-BE49-F238E27FC236}">
                    <a16:creationId xmlns:a16="http://schemas.microsoft.com/office/drawing/2014/main" id="{CDDA0B1E-E00F-A5D4-5CC0-959A191CAE32}"/>
                  </a:ext>
                </a:extLst>
              </p:cNvPr>
              <p:cNvSpPr/>
              <p:nvPr/>
            </p:nvSpPr>
            <p:spPr>
              <a:xfrm>
                <a:off x="359270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98" name="Google Shape;3642;p53">
                <a:extLst>
                  <a:ext uri="{FF2B5EF4-FFF2-40B4-BE49-F238E27FC236}">
                    <a16:creationId xmlns:a16="http://schemas.microsoft.com/office/drawing/2014/main" id="{0B2E3DFA-68C6-2336-3E64-C4E4B77A3461}"/>
                  </a:ext>
                </a:extLst>
              </p:cNvPr>
              <p:cNvSpPr/>
              <p:nvPr/>
            </p:nvSpPr>
            <p:spPr>
              <a:xfrm>
                <a:off x="374208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</p:grpSp>
        <p:grpSp>
          <p:nvGrpSpPr>
            <p:cNvPr id="15" name="Google Shape;3643;p53">
              <a:extLst>
                <a:ext uri="{FF2B5EF4-FFF2-40B4-BE49-F238E27FC236}">
                  <a16:creationId xmlns:a16="http://schemas.microsoft.com/office/drawing/2014/main" id="{B460DD62-EE0E-CE82-90F8-F3D33D78B8F7}"/>
                </a:ext>
              </a:extLst>
            </p:cNvPr>
            <p:cNvGrpSpPr/>
            <p:nvPr/>
          </p:nvGrpSpPr>
          <p:grpSpPr>
            <a:xfrm>
              <a:off x="1197328" y="1871223"/>
              <a:ext cx="2585112" cy="45720"/>
              <a:chOff x="1202690" y="1488440"/>
              <a:chExt cx="2585112" cy="45720"/>
            </a:xfrm>
            <a:grpFill/>
          </p:grpSpPr>
          <p:sp>
            <p:nvSpPr>
              <p:cNvPr id="263" name="Google Shape;3644;p53">
                <a:extLst>
                  <a:ext uri="{FF2B5EF4-FFF2-40B4-BE49-F238E27FC236}">
                    <a16:creationId xmlns:a16="http://schemas.microsoft.com/office/drawing/2014/main" id="{ACC5F496-8E0C-15AA-CE3E-28E030ACB6A2}"/>
                  </a:ext>
                </a:extLst>
              </p:cNvPr>
              <p:cNvSpPr/>
              <p:nvPr/>
            </p:nvSpPr>
            <p:spPr>
              <a:xfrm>
                <a:off x="120269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64" name="Google Shape;3645;p53">
                <a:extLst>
                  <a:ext uri="{FF2B5EF4-FFF2-40B4-BE49-F238E27FC236}">
                    <a16:creationId xmlns:a16="http://schemas.microsoft.com/office/drawing/2014/main" id="{7B5A3881-3C28-3202-E226-7E442DC913E3}"/>
                  </a:ext>
                </a:extLst>
              </p:cNvPr>
              <p:cNvSpPr/>
              <p:nvPr/>
            </p:nvSpPr>
            <p:spPr>
              <a:xfrm>
                <a:off x="135206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65" name="Google Shape;3646;p53">
                <a:extLst>
                  <a:ext uri="{FF2B5EF4-FFF2-40B4-BE49-F238E27FC236}">
                    <a16:creationId xmlns:a16="http://schemas.microsoft.com/office/drawing/2014/main" id="{D901C7D9-1E6C-5969-4C46-0BAF5709AF83}"/>
                  </a:ext>
                </a:extLst>
              </p:cNvPr>
              <p:cNvSpPr/>
              <p:nvPr/>
            </p:nvSpPr>
            <p:spPr>
              <a:xfrm>
                <a:off x="150144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66" name="Google Shape;3647;p53">
                <a:extLst>
                  <a:ext uri="{FF2B5EF4-FFF2-40B4-BE49-F238E27FC236}">
                    <a16:creationId xmlns:a16="http://schemas.microsoft.com/office/drawing/2014/main" id="{01DF2F0B-DFA4-4A05-FE07-BDFD0B000645}"/>
                  </a:ext>
                </a:extLst>
              </p:cNvPr>
              <p:cNvSpPr/>
              <p:nvPr/>
            </p:nvSpPr>
            <p:spPr>
              <a:xfrm>
                <a:off x="165081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67" name="Google Shape;3648;p53">
                <a:extLst>
                  <a:ext uri="{FF2B5EF4-FFF2-40B4-BE49-F238E27FC236}">
                    <a16:creationId xmlns:a16="http://schemas.microsoft.com/office/drawing/2014/main" id="{AA82DD35-0B28-743E-1D82-5CE96E49DDE6}"/>
                  </a:ext>
                </a:extLst>
              </p:cNvPr>
              <p:cNvSpPr/>
              <p:nvPr/>
            </p:nvSpPr>
            <p:spPr>
              <a:xfrm>
                <a:off x="180019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68" name="Google Shape;3649;p53">
                <a:extLst>
                  <a:ext uri="{FF2B5EF4-FFF2-40B4-BE49-F238E27FC236}">
                    <a16:creationId xmlns:a16="http://schemas.microsoft.com/office/drawing/2014/main" id="{BDCF0E22-8D95-2B6F-132D-061D59EE325F}"/>
                  </a:ext>
                </a:extLst>
              </p:cNvPr>
              <p:cNvSpPr/>
              <p:nvPr/>
            </p:nvSpPr>
            <p:spPr>
              <a:xfrm>
                <a:off x="194957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69" name="Google Shape;3650;p53">
                <a:extLst>
                  <a:ext uri="{FF2B5EF4-FFF2-40B4-BE49-F238E27FC236}">
                    <a16:creationId xmlns:a16="http://schemas.microsoft.com/office/drawing/2014/main" id="{5A13E4D4-59E8-7449-CF3B-E33B2F9C80EE}"/>
                  </a:ext>
                </a:extLst>
              </p:cNvPr>
              <p:cNvSpPr/>
              <p:nvPr/>
            </p:nvSpPr>
            <p:spPr>
              <a:xfrm>
                <a:off x="209894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70" name="Google Shape;3651;p53">
                <a:extLst>
                  <a:ext uri="{FF2B5EF4-FFF2-40B4-BE49-F238E27FC236}">
                    <a16:creationId xmlns:a16="http://schemas.microsoft.com/office/drawing/2014/main" id="{41916F86-545B-543B-6131-B6530EC22A05}"/>
                  </a:ext>
                </a:extLst>
              </p:cNvPr>
              <p:cNvSpPr/>
              <p:nvPr/>
            </p:nvSpPr>
            <p:spPr>
              <a:xfrm>
                <a:off x="224832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71" name="Google Shape;3652;p53">
                <a:extLst>
                  <a:ext uri="{FF2B5EF4-FFF2-40B4-BE49-F238E27FC236}">
                    <a16:creationId xmlns:a16="http://schemas.microsoft.com/office/drawing/2014/main" id="{A9AC68FE-7ADE-C931-8FC7-23D2539BBC90}"/>
                  </a:ext>
                </a:extLst>
              </p:cNvPr>
              <p:cNvSpPr/>
              <p:nvPr/>
            </p:nvSpPr>
            <p:spPr>
              <a:xfrm>
                <a:off x="239769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72" name="Google Shape;3653;p53">
                <a:extLst>
                  <a:ext uri="{FF2B5EF4-FFF2-40B4-BE49-F238E27FC236}">
                    <a16:creationId xmlns:a16="http://schemas.microsoft.com/office/drawing/2014/main" id="{FA6096CB-E2E2-A40D-E2DF-A7009D7D36F0}"/>
                  </a:ext>
                </a:extLst>
              </p:cNvPr>
              <p:cNvSpPr/>
              <p:nvPr/>
            </p:nvSpPr>
            <p:spPr>
              <a:xfrm>
                <a:off x="254707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73" name="Google Shape;3654;p53">
                <a:extLst>
                  <a:ext uri="{FF2B5EF4-FFF2-40B4-BE49-F238E27FC236}">
                    <a16:creationId xmlns:a16="http://schemas.microsoft.com/office/drawing/2014/main" id="{C463E676-CCC2-4B74-B3D2-E30DE33074D9}"/>
                  </a:ext>
                </a:extLst>
              </p:cNvPr>
              <p:cNvSpPr/>
              <p:nvPr/>
            </p:nvSpPr>
            <p:spPr>
              <a:xfrm>
                <a:off x="269645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74" name="Google Shape;3655;p53">
                <a:extLst>
                  <a:ext uri="{FF2B5EF4-FFF2-40B4-BE49-F238E27FC236}">
                    <a16:creationId xmlns:a16="http://schemas.microsoft.com/office/drawing/2014/main" id="{676A7EAD-FBD4-F5B6-3063-D0C59F3C8B41}"/>
                  </a:ext>
                </a:extLst>
              </p:cNvPr>
              <p:cNvSpPr/>
              <p:nvPr/>
            </p:nvSpPr>
            <p:spPr>
              <a:xfrm>
                <a:off x="284582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75" name="Google Shape;3656;p53">
                <a:extLst>
                  <a:ext uri="{FF2B5EF4-FFF2-40B4-BE49-F238E27FC236}">
                    <a16:creationId xmlns:a16="http://schemas.microsoft.com/office/drawing/2014/main" id="{B820D457-979B-9D31-EE92-7223FB6C068D}"/>
                  </a:ext>
                </a:extLst>
              </p:cNvPr>
              <p:cNvSpPr/>
              <p:nvPr/>
            </p:nvSpPr>
            <p:spPr>
              <a:xfrm>
                <a:off x="299520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76" name="Google Shape;3657;p53">
                <a:extLst>
                  <a:ext uri="{FF2B5EF4-FFF2-40B4-BE49-F238E27FC236}">
                    <a16:creationId xmlns:a16="http://schemas.microsoft.com/office/drawing/2014/main" id="{47F1CFE1-23D8-37C5-9568-773C67DDAF8B}"/>
                  </a:ext>
                </a:extLst>
              </p:cNvPr>
              <p:cNvSpPr/>
              <p:nvPr/>
            </p:nvSpPr>
            <p:spPr>
              <a:xfrm>
                <a:off x="314457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77" name="Google Shape;3658;p53">
                <a:extLst>
                  <a:ext uri="{FF2B5EF4-FFF2-40B4-BE49-F238E27FC236}">
                    <a16:creationId xmlns:a16="http://schemas.microsoft.com/office/drawing/2014/main" id="{A818D430-CE5C-3B1F-59C2-49178E45F0F8}"/>
                  </a:ext>
                </a:extLst>
              </p:cNvPr>
              <p:cNvSpPr/>
              <p:nvPr/>
            </p:nvSpPr>
            <p:spPr>
              <a:xfrm>
                <a:off x="329395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78" name="Google Shape;3659;p53">
                <a:extLst>
                  <a:ext uri="{FF2B5EF4-FFF2-40B4-BE49-F238E27FC236}">
                    <a16:creationId xmlns:a16="http://schemas.microsoft.com/office/drawing/2014/main" id="{C711AE9E-9F82-2B11-58E0-96AD365095D8}"/>
                  </a:ext>
                </a:extLst>
              </p:cNvPr>
              <p:cNvSpPr/>
              <p:nvPr/>
            </p:nvSpPr>
            <p:spPr>
              <a:xfrm>
                <a:off x="344333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79" name="Google Shape;3660;p53">
                <a:extLst>
                  <a:ext uri="{FF2B5EF4-FFF2-40B4-BE49-F238E27FC236}">
                    <a16:creationId xmlns:a16="http://schemas.microsoft.com/office/drawing/2014/main" id="{7BE81EE5-B01F-6161-5778-760F290B4734}"/>
                  </a:ext>
                </a:extLst>
              </p:cNvPr>
              <p:cNvSpPr/>
              <p:nvPr/>
            </p:nvSpPr>
            <p:spPr>
              <a:xfrm>
                <a:off x="359270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80" name="Google Shape;3661;p53">
                <a:extLst>
                  <a:ext uri="{FF2B5EF4-FFF2-40B4-BE49-F238E27FC236}">
                    <a16:creationId xmlns:a16="http://schemas.microsoft.com/office/drawing/2014/main" id="{E3CFD686-70F5-0BAF-6BEF-2806CA5038B6}"/>
                  </a:ext>
                </a:extLst>
              </p:cNvPr>
              <p:cNvSpPr/>
              <p:nvPr/>
            </p:nvSpPr>
            <p:spPr>
              <a:xfrm>
                <a:off x="374208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</p:grpSp>
        <p:grpSp>
          <p:nvGrpSpPr>
            <p:cNvPr id="16" name="Google Shape;3662;p53">
              <a:extLst>
                <a:ext uri="{FF2B5EF4-FFF2-40B4-BE49-F238E27FC236}">
                  <a16:creationId xmlns:a16="http://schemas.microsoft.com/office/drawing/2014/main" id="{C431801E-F605-1606-A870-1CADDE3D3259}"/>
                </a:ext>
              </a:extLst>
            </p:cNvPr>
            <p:cNvGrpSpPr/>
            <p:nvPr/>
          </p:nvGrpSpPr>
          <p:grpSpPr>
            <a:xfrm>
              <a:off x="1197328" y="2027394"/>
              <a:ext cx="2585112" cy="45720"/>
              <a:chOff x="1202690" y="1488440"/>
              <a:chExt cx="2585112" cy="45720"/>
            </a:xfrm>
            <a:grpFill/>
          </p:grpSpPr>
          <p:sp>
            <p:nvSpPr>
              <p:cNvPr id="245" name="Google Shape;3663;p53">
                <a:extLst>
                  <a:ext uri="{FF2B5EF4-FFF2-40B4-BE49-F238E27FC236}">
                    <a16:creationId xmlns:a16="http://schemas.microsoft.com/office/drawing/2014/main" id="{038CCA0F-1D97-D32D-6DA0-D64B06603308}"/>
                  </a:ext>
                </a:extLst>
              </p:cNvPr>
              <p:cNvSpPr/>
              <p:nvPr/>
            </p:nvSpPr>
            <p:spPr>
              <a:xfrm>
                <a:off x="120269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46" name="Google Shape;3664;p53">
                <a:extLst>
                  <a:ext uri="{FF2B5EF4-FFF2-40B4-BE49-F238E27FC236}">
                    <a16:creationId xmlns:a16="http://schemas.microsoft.com/office/drawing/2014/main" id="{0EE90BE5-6B28-8894-A008-542EA1069AD3}"/>
                  </a:ext>
                </a:extLst>
              </p:cNvPr>
              <p:cNvSpPr/>
              <p:nvPr/>
            </p:nvSpPr>
            <p:spPr>
              <a:xfrm>
                <a:off x="135206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47" name="Google Shape;3665;p53">
                <a:extLst>
                  <a:ext uri="{FF2B5EF4-FFF2-40B4-BE49-F238E27FC236}">
                    <a16:creationId xmlns:a16="http://schemas.microsoft.com/office/drawing/2014/main" id="{85E4B022-8AE8-3131-A3FF-6232834EE2CB}"/>
                  </a:ext>
                </a:extLst>
              </p:cNvPr>
              <p:cNvSpPr/>
              <p:nvPr/>
            </p:nvSpPr>
            <p:spPr>
              <a:xfrm>
                <a:off x="150144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48" name="Google Shape;3666;p53">
                <a:extLst>
                  <a:ext uri="{FF2B5EF4-FFF2-40B4-BE49-F238E27FC236}">
                    <a16:creationId xmlns:a16="http://schemas.microsoft.com/office/drawing/2014/main" id="{E2408BE9-5F21-BE50-1300-EA055DB20B56}"/>
                  </a:ext>
                </a:extLst>
              </p:cNvPr>
              <p:cNvSpPr/>
              <p:nvPr/>
            </p:nvSpPr>
            <p:spPr>
              <a:xfrm>
                <a:off x="165081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49" name="Google Shape;3667;p53">
                <a:extLst>
                  <a:ext uri="{FF2B5EF4-FFF2-40B4-BE49-F238E27FC236}">
                    <a16:creationId xmlns:a16="http://schemas.microsoft.com/office/drawing/2014/main" id="{8FB30E01-2664-0758-6639-B129DD41F2C0}"/>
                  </a:ext>
                </a:extLst>
              </p:cNvPr>
              <p:cNvSpPr/>
              <p:nvPr/>
            </p:nvSpPr>
            <p:spPr>
              <a:xfrm>
                <a:off x="180019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50" name="Google Shape;3668;p53">
                <a:extLst>
                  <a:ext uri="{FF2B5EF4-FFF2-40B4-BE49-F238E27FC236}">
                    <a16:creationId xmlns:a16="http://schemas.microsoft.com/office/drawing/2014/main" id="{B656A805-B2FD-84DA-2AD5-5808829C38BA}"/>
                  </a:ext>
                </a:extLst>
              </p:cNvPr>
              <p:cNvSpPr/>
              <p:nvPr/>
            </p:nvSpPr>
            <p:spPr>
              <a:xfrm>
                <a:off x="194957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51" name="Google Shape;3669;p53">
                <a:extLst>
                  <a:ext uri="{FF2B5EF4-FFF2-40B4-BE49-F238E27FC236}">
                    <a16:creationId xmlns:a16="http://schemas.microsoft.com/office/drawing/2014/main" id="{240047A1-CF7C-BFB9-E7D1-F1001A446D61}"/>
                  </a:ext>
                </a:extLst>
              </p:cNvPr>
              <p:cNvSpPr/>
              <p:nvPr/>
            </p:nvSpPr>
            <p:spPr>
              <a:xfrm>
                <a:off x="209894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52" name="Google Shape;3670;p53">
                <a:extLst>
                  <a:ext uri="{FF2B5EF4-FFF2-40B4-BE49-F238E27FC236}">
                    <a16:creationId xmlns:a16="http://schemas.microsoft.com/office/drawing/2014/main" id="{843F69B8-8CC9-8ABF-1ACE-A297D66C6D5B}"/>
                  </a:ext>
                </a:extLst>
              </p:cNvPr>
              <p:cNvSpPr/>
              <p:nvPr/>
            </p:nvSpPr>
            <p:spPr>
              <a:xfrm>
                <a:off x="224832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53" name="Google Shape;3671;p53">
                <a:extLst>
                  <a:ext uri="{FF2B5EF4-FFF2-40B4-BE49-F238E27FC236}">
                    <a16:creationId xmlns:a16="http://schemas.microsoft.com/office/drawing/2014/main" id="{27BB519E-FAEA-E521-D719-156B481434B4}"/>
                  </a:ext>
                </a:extLst>
              </p:cNvPr>
              <p:cNvSpPr/>
              <p:nvPr/>
            </p:nvSpPr>
            <p:spPr>
              <a:xfrm>
                <a:off x="239769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54" name="Google Shape;3672;p53">
                <a:extLst>
                  <a:ext uri="{FF2B5EF4-FFF2-40B4-BE49-F238E27FC236}">
                    <a16:creationId xmlns:a16="http://schemas.microsoft.com/office/drawing/2014/main" id="{FCB96C75-FF5E-2266-D248-E2974EE159C6}"/>
                  </a:ext>
                </a:extLst>
              </p:cNvPr>
              <p:cNvSpPr/>
              <p:nvPr/>
            </p:nvSpPr>
            <p:spPr>
              <a:xfrm>
                <a:off x="254707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55" name="Google Shape;3673;p53">
                <a:extLst>
                  <a:ext uri="{FF2B5EF4-FFF2-40B4-BE49-F238E27FC236}">
                    <a16:creationId xmlns:a16="http://schemas.microsoft.com/office/drawing/2014/main" id="{71CA95DA-A98F-1CFE-46A7-99C7AEFA4E66}"/>
                  </a:ext>
                </a:extLst>
              </p:cNvPr>
              <p:cNvSpPr/>
              <p:nvPr/>
            </p:nvSpPr>
            <p:spPr>
              <a:xfrm>
                <a:off x="269645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56" name="Google Shape;3674;p53">
                <a:extLst>
                  <a:ext uri="{FF2B5EF4-FFF2-40B4-BE49-F238E27FC236}">
                    <a16:creationId xmlns:a16="http://schemas.microsoft.com/office/drawing/2014/main" id="{7CA3558B-BD7A-0DCE-97C1-5FFE5E7EB054}"/>
                  </a:ext>
                </a:extLst>
              </p:cNvPr>
              <p:cNvSpPr/>
              <p:nvPr/>
            </p:nvSpPr>
            <p:spPr>
              <a:xfrm>
                <a:off x="284582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57" name="Google Shape;3675;p53">
                <a:extLst>
                  <a:ext uri="{FF2B5EF4-FFF2-40B4-BE49-F238E27FC236}">
                    <a16:creationId xmlns:a16="http://schemas.microsoft.com/office/drawing/2014/main" id="{69D57B2B-AC0F-C986-4E01-1836D55E0FC0}"/>
                  </a:ext>
                </a:extLst>
              </p:cNvPr>
              <p:cNvSpPr/>
              <p:nvPr/>
            </p:nvSpPr>
            <p:spPr>
              <a:xfrm>
                <a:off x="299520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58" name="Google Shape;3676;p53">
                <a:extLst>
                  <a:ext uri="{FF2B5EF4-FFF2-40B4-BE49-F238E27FC236}">
                    <a16:creationId xmlns:a16="http://schemas.microsoft.com/office/drawing/2014/main" id="{0D72BFE9-AE26-C4FD-175A-147AF86DC81F}"/>
                  </a:ext>
                </a:extLst>
              </p:cNvPr>
              <p:cNvSpPr/>
              <p:nvPr/>
            </p:nvSpPr>
            <p:spPr>
              <a:xfrm>
                <a:off x="314457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59" name="Google Shape;3677;p53">
                <a:extLst>
                  <a:ext uri="{FF2B5EF4-FFF2-40B4-BE49-F238E27FC236}">
                    <a16:creationId xmlns:a16="http://schemas.microsoft.com/office/drawing/2014/main" id="{5DB11032-3CB1-58D7-EAB9-15DA1F863976}"/>
                  </a:ext>
                </a:extLst>
              </p:cNvPr>
              <p:cNvSpPr/>
              <p:nvPr/>
            </p:nvSpPr>
            <p:spPr>
              <a:xfrm>
                <a:off x="329395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60" name="Google Shape;3678;p53">
                <a:extLst>
                  <a:ext uri="{FF2B5EF4-FFF2-40B4-BE49-F238E27FC236}">
                    <a16:creationId xmlns:a16="http://schemas.microsoft.com/office/drawing/2014/main" id="{B5D47888-B040-FA20-4BBF-734619794574}"/>
                  </a:ext>
                </a:extLst>
              </p:cNvPr>
              <p:cNvSpPr/>
              <p:nvPr/>
            </p:nvSpPr>
            <p:spPr>
              <a:xfrm>
                <a:off x="344333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61" name="Google Shape;3679;p53">
                <a:extLst>
                  <a:ext uri="{FF2B5EF4-FFF2-40B4-BE49-F238E27FC236}">
                    <a16:creationId xmlns:a16="http://schemas.microsoft.com/office/drawing/2014/main" id="{F5BAB016-B8ED-94BD-B4D8-994F7F29A38A}"/>
                  </a:ext>
                </a:extLst>
              </p:cNvPr>
              <p:cNvSpPr/>
              <p:nvPr/>
            </p:nvSpPr>
            <p:spPr>
              <a:xfrm>
                <a:off x="359270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62" name="Google Shape;3680;p53">
                <a:extLst>
                  <a:ext uri="{FF2B5EF4-FFF2-40B4-BE49-F238E27FC236}">
                    <a16:creationId xmlns:a16="http://schemas.microsoft.com/office/drawing/2014/main" id="{D141F359-6304-E5F6-D178-28E7A5016216}"/>
                  </a:ext>
                </a:extLst>
              </p:cNvPr>
              <p:cNvSpPr/>
              <p:nvPr/>
            </p:nvSpPr>
            <p:spPr>
              <a:xfrm>
                <a:off x="374208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</p:grpSp>
        <p:grpSp>
          <p:nvGrpSpPr>
            <p:cNvPr id="17" name="Google Shape;3681;p53">
              <a:extLst>
                <a:ext uri="{FF2B5EF4-FFF2-40B4-BE49-F238E27FC236}">
                  <a16:creationId xmlns:a16="http://schemas.microsoft.com/office/drawing/2014/main" id="{37D16AB3-28DD-037C-2D54-B00D33E623D7}"/>
                </a:ext>
              </a:extLst>
            </p:cNvPr>
            <p:cNvGrpSpPr/>
            <p:nvPr/>
          </p:nvGrpSpPr>
          <p:grpSpPr>
            <a:xfrm>
              <a:off x="1197328" y="2183565"/>
              <a:ext cx="2585112" cy="45720"/>
              <a:chOff x="1202690" y="1488440"/>
              <a:chExt cx="2585112" cy="45720"/>
            </a:xfrm>
            <a:grpFill/>
          </p:grpSpPr>
          <p:sp>
            <p:nvSpPr>
              <p:cNvPr id="227" name="Google Shape;3682;p53">
                <a:extLst>
                  <a:ext uri="{FF2B5EF4-FFF2-40B4-BE49-F238E27FC236}">
                    <a16:creationId xmlns:a16="http://schemas.microsoft.com/office/drawing/2014/main" id="{FA9C07BF-E48E-04E3-F150-24F0E3EF3688}"/>
                  </a:ext>
                </a:extLst>
              </p:cNvPr>
              <p:cNvSpPr/>
              <p:nvPr/>
            </p:nvSpPr>
            <p:spPr>
              <a:xfrm>
                <a:off x="120269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28" name="Google Shape;3683;p53">
                <a:extLst>
                  <a:ext uri="{FF2B5EF4-FFF2-40B4-BE49-F238E27FC236}">
                    <a16:creationId xmlns:a16="http://schemas.microsoft.com/office/drawing/2014/main" id="{7E8BE59E-0F29-3497-5910-379AB081124B}"/>
                  </a:ext>
                </a:extLst>
              </p:cNvPr>
              <p:cNvSpPr/>
              <p:nvPr/>
            </p:nvSpPr>
            <p:spPr>
              <a:xfrm>
                <a:off x="135206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29" name="Google Shape;3684;p53">
                <a:extLst>
                  <a:ext uri="{FF2B5EF4-FFF2-40B4-BE49-F238E27FC236}">
                    <a16:creationId xmlns:a16="http://schemas.microsoft.com/office/drawing/2014/main" id="{C0A5BAC0-F768-B430-7A6F-F9A58D28CC7C}"/>
                  </a:ext>
                </a:extLst>
              </p:cNvPr>
              <p:cNvSpPr/>
              <p:nvPr/>
            </p:nvSpPr>
            <p:spPr>
              <a:xfrm>
                <a:off x="150144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30" name="Google Shape;3685;p53">
                <a:extLst>
                  <a:ext uri="{FF2B5EF4-FFF2-40B4-BE49-F238E27FC236}">
                    <a16:creationId xmlns:a16="http://schemas.microsoft.com/office/drawing/2014/main" id="{F348DF3E-E858-EBAD-F100-0CC016CED68F}"/>
                  </a:ext>
                </a:extLst>
              </p:cNvPr>
              <p:cNvSpPr/>
              <p:nvPr/>
            </p:nvSpPr>
            <p:spPr>
              <a:xfrm>
                <a:off x="165081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31" name="Google Shape;3686;p53">
                <a:extLst>
                  <a:ext uri="{FF2B5EF4-FFF2-40B4-BE49-F238E27FC236}">
                    <a16:creationId xmlns:a16="http://schemas.microsoft.com/office/drawing/2014/main" id="{F1606A6D-57AF-1D9E-33EA-25FDE1B2108E}"/>
                  </a:ext>
                </a:extLst>
              </p:cNvPr>
              <p:cNvSpPr/>
              <p:nvPr/>
            </p:nvSpPr>
            <p:spPr>
              <a:xfrm>
                <a:off x="180019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32" name="Google Shape;3687;p53">
                <a:extLst>
                  <a:ext uri="{FF2B5EF4-FFF2-40B4-BE49-F238E27FC236}">
                    <a16:creationId xmlns:a16="http://schemas.microsoft.com/office/drawing/2014/main" id="{63D1FE16-7AF4-0C32-576C-31C6B72C6006}"/>
                  </a:ext>
                </a:extLst>
              </p:cNvPr>
              <p:cNvSpPr/>
              <p:nvPr/>
            </p:nvSpPr>
            <p:spPr>
              <a:xfrm>
                <a:off x="194957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33" name="Google Shape;3688;p53">
                <a:extLst>
                  <a:ext uri="{FF2B5EF4-FFF2-40B4-BE49-F238E27FC236}">
                    <a16:creationId xmlns:a16="http://schemas.microsoft.com/office/drawing/2014/main" id="{454E7848-6640-DB84-87C8-E933705765D7}"/>
                  </a:ext>
                </a:extLst>
              </p:cNvPr>
              <p:cNvSpPr/>
              <p:nvPr/>
            </p:nvSpPr>
            <p:spPr>
              <a:xfrm>
                <a:off x="209894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34" name="Google Shape;3689;p53">
                <a:extLst>
                  <a:ext uri="{FF2B5EF4-FFF2-40B4-BE49-F238E27FC236}">
                    <a16:creationId xmlns:a16="http://schemas.microsoft.com/office/drawing/2014/main" id="{E449A56B-0C04-4B80-2374-64D9A013DC37}"/>
                  </a:ext>
                </a:extLst>
              </p:cNvPr>
              <p:cNvSpPr/>
              <p:nvPr/>
            </p:nvSpPr>
            <p:spPr>
              <a:xfrm>
                <a:off x="224832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35" name="Google Shape;3690;p53">
                <a:extLst>
                  <a:ext uri="{FF2B5EF4-FFF2-40B4-BE49-F238E27FC236}">
                    <a16:creationId xmlns:a16="http://schemas.microsoft.com/office/drawing/2014/main" id="{B7EF6AA3-A6B3-9EFB-A5C7-0C14C10AA538}"/>
                  </a:ext>
                </a:extLst>
              </p:cNvPr>
              <p:cNvSpPr/>
              <p:nvPr/>
            </p:nvSpPr>
            <p:spPr>
              <a:xfrm>
                <a:off x="239769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36" name="Google Shape;3691;p53">
                <a:extLst>
                  <a:ext uri="{FF2B5EF4-FFF2-40B4-BE49-F238E27FC236}">
                    <a16:creationId xmlns:a16="http://schemas.microsoft.com/office/drawing/2014/main" id="{81820574-C920-D553-35D2-4A88BB080CDA}"/>
                  </a:ext>
                </a:extLst>
              </p:cNvPr>
              <p:cNvSpPr/>
              <p:nvPr/>
            </p:nvSpPr>
            <p:spPr>
              <a:xfrm>
                <a:off x="254707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37" name="Google Shape;3692;p53">
                <a:extLst>
                  <a:ext uri="{FF2B5EF4-FFF2-40B4-BE49-F238E27FC236}">
                    <a16:creationId xmlns:a16="http://schemas.microsoft.com/office/drawing/2014/main" id="{C5D0EAE7-26FF-5E27-F796-875E399991DF}"/>
                  </a:ext>
                </a:extLst>
              </p:cNvPr>
              <p:cNvSpPr/>
              <p:nvPr/>
            </p:nvSpPr>
            <p:spPr>
              <a:xfrm>
                <a:off x="269645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38" name="Google Shape;3693;p53">
                <a:extLst>
                  <a:ext uri="{FF2B5EF4-FFF2-40B4-BE49-F238E27FC236}">
                    <a16:creationId xmlns:a16="http://schemas.microsoft.com/office/drawing/2014/main" id="{A33B62DC-C023-7139-DEF5-F906FFAC734B}"/>
                  </a:ext>
                </a:extLst>
              </p:cNvPr>
              <p:cNvSpPr/>
              <p:nvPr/>
            </p:nvSpPr>
            <p:spPr>
              <a:xfrm>
                <a:off x="284582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39" name="Google Shape;3694;p53">
                <a:extLst>
                  <a:ext uri="{FF2B5EF4-FFF2-40B4-BE49-F238E27FC236}">
                    <a16:creationId xmlns:a16="http://schemas.microsoft.com/office/drawing/2014/main" id="{E8D87CFF-2488-CC6A-A3ED-44658F746CFC}"/>
                  </a:ext>
                </a:extLst>
              </p:cNvPr>
              <p:cNvSpPr/>
              <p:nvPr/>
            </p:nvSpPr>
            <p:spPr>
              <a:xfrm>
                <a:off x="299520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40" name="Google Shape;3695;p53">
                <a:extLst>
                  <a:ext uri="{FF2B5EF4-FFF2-40B4-BE49-F238E27FC236}">
                    <a16:creationId xmlns:a16="http://schemas.microsoft.com/office/drawing/2014/main" id="{21E8B768-8DB4-2775-F6BC-4006F17D47FA}"/>
                  </a:ext>
                </a:extLst>
              </p:cNvPr>
              <p:cNvSpPr/>
              <p:nvPr/>
            </p:nvSpPr>
            <p:spPr>
              <a:xfrm>
                <a:off x="314457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41" name="Google Shape;3696;p53">
                <a:extLst>
                  <a:ext uri="{FF2B5EF4-FFF2-40B4-BE49-F238E27FC236}">
                    <a16:creationId xmlns:a16="http://schemas.microsoft.com/office/drawing/2014/main" id="{C13AAA38-8A77-E414-8F5B-F5B36FD6A23A}"/>
                  </a:ext>
                </a:extLst>
              </p:cNvPr>
              <p:cNvSpPr/>
              <p:nvPr/>
            </p:nvSpPr>
            <p:spPr>
              <a:xfrm>
                <a:off x="329395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42" name="Google Shape;3697;p53">
                <a:extLst>
                  <a:ext uri="{FF2B5EF4-FFF2-40B4-BE49-F238E27FC236}">
                    <a16:creationId xmlns:a16="http://schemas.microsoft.com/office/drawing/2014/main" id="{7E107424-0CE6-9EFC-1E31-3BC9CBC1F90B}"/>
                  </a:ext>
                </a:extLst>
              </p:cNvPr>
              <p:cNvSpPr/>
              <p:nvPr/>
            </p:nvSpPr>
            <p:spPr>
              <a:xfrm>
                <a:off x="344333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43" name="Google Shape;3698;p53">
                <a:extLst>
                  <a:ext uri="{FF2B5EF4-FFF2-40B4-BE49-F238E27FC236}">
                    <a16:creationId xmlns:a16="http://schemas.microsoft.com/office/drawing/2014/main" id="{1EB3CCE1-C41D-F796-D801-16DE7B594529}"/>
                  </a:ext>
                </a:extLst>
              </p:cNvPr>
              <p:cNvSpPr/>
              <p:nvPr/>
            </p:nvSpPr>
            <p:spPr>
              <a:xfrm>
                <a:off x="359270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44" name="Google Shape;3699;p53">
                <a:extLst>
                  <a:ext uri="{FF2B5EF4-FFF2-40B4-BE49-F238E27FC236}">
                    <a16:creationId xmlns:a16="http://schemas.microsoft.com/office/drawing/2014/main" id="{21221328-A5D4-79F4-164B-E28694BE06B8}"/>
                  </a:ext>
                </a:extLst>
              </p:cNvPr>
              <p:cNvSpPr/>
              <p:nvPr/>
            </p:nvSpPr>
            <p:spPr>
              <a:xfrm>
                <a:off x="374208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</p:grpSp>
        <p:grpSp>
          <p:nvGrpSpPr>
            <p:cNvPr id="18" name="Google Shape;3700;p53">
              <a:extLst>
                <a:ext uri="{FF2B5EF4-FFF2-40B4-BE49-F238E27FC236}">
                  <a16:creationId xmlns:a16="http://schemas.microsoft.com/office/drawing/2014/main" id="{0E936A7C-3F11-D629-6146-79EAC742A655}"/>
                </a:ext>
              </a:extLst>
            </p:cNvPr>
            <p:cNvGrpSpPr/>
            <p:nvPr/>
          </p:nvGrpSpPr>
          <p:grpSpPr>
            <a:xfrm>
              <a:off x="1197328" y="2339736"/>
              <a:ext cx="2585112" cy="45720"/>
              <a:chOff x="1202690" y="1488440"/>
              <a:chExt cx="2585112" cy="45720"/>
            </a:xfrm>
            <a:grpFill/>
          </p:grpSpPr>
          <p:sp>
            <p:nvSpPr>
              <p:cNvPr id="209" name="Google Shape;3701;p53">
                <a:extLst>
                  <a:ext uri="{FF2B5EF4-FFF2-40B4-BE49-F238E27FC236}">
                    <a16:creationId xmlns:a16="http://schemas.microsoft.com/office/drawing/2014/main" id="{4F8CE4EA-15A2-B3B2-D4C6-C8DF8F2813F2}"/>
                  </a:ext>
                </a:extLst>
              </p:cNvPr>
              <p:cNvSpPr/>
              <p:nvPr/>
            </p:nvSpPr>
            <p:spPr>
              <a:xfrm>
                <a:off x="120269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10" name="Google Shape;3702;p53">
                <a:extLst>
                  <a:ext uri="{FF2B5EF4-FFF2-40B4-BE49-F238E27FC236}">
                    <a16:creationId xmlns:a16="http://schemas.microsoft.com/office/drawing/2014/main" id="{00E623B9-B3ED-16FD-1772-099DDA04FF5E}"/>
                  </a:ext>
                </a:extLst>
              </p:cNvPr>
              <p:cNvSpPr/>
              <p:nvPr/>
            </p:nvSpPr>
            <p:spPr>
              <a:xfrm>
                <a:off x="135206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11" name="Google Shape;3703;p53">
                <a:extLst>
                  <a:ext uri="{FF2B5EF4-FFF2-40B4-BE49-F238E27FC236}">
                    <a16:creationId xmlns:a16="http://schemas.microsoft.com/office/drawing/2014/main" id="{9DF602B9-AAD2-31F3-9D6E-09BCE721A17D}"/>
                  </a:ext>
                </a:extLst>
              </p:cNvPr>
              <p:cNvSpPr/>
              <p:nvPr/>
            </p:nvSpPr>
            <p:spPr>
              <a:xfrm>
                <a:off x="150144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12" name="Google Shape;3704;p53">
                <a:extLst>
                  <a:ext uri="{FF2B5EF4-FFF2-40B4-BE49-F238E27FC236}">
                    <a16:creationId xmlns:a16="http://schemas.microsoft.com/office/drawing/2014/main" id="{0977B1C9-5893-6FDE-D52A-09917B92EB50}"/>
                  </a:ext>
                </a:extLst>
              </p:cNvPr>
              <p:cNvSpPr/>
              <p:nvPr/>
            </p:nvSpPr>
            <p:spPr>
              <a:xfrm>
                <a:off x="165081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13" name="Google Shape;3705;p53">
                <a:extLst>
                  <a:ext uri="{FF2B5EF4-FFF2-40B4-BE49-F238E27FC236}">
                    <a16:creationId xmlns:a16="http://schemas.microsoft.com/office/drawing/2014/main" id="{6938217D-CC13-D143-7A2C-9DABD5CD78F5}"/>
                  </a:ext>
                </a:extLst>
              </p:cNvPr>
              <p:cNvSpPr/>
              <p:nvPr/>
            </p:nvSpPr>
            <p:spPr>
              <a:xfrm>
                <a:off x="180019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14" name="Google Shape;3706;p53">
                <a:extLst>
                  <a:ext uri="{FF2B5EF4-FFF2-40B4-BE49-F238E27FC236}">
                    <a16:creationId xmlns:a16="http://schemas.microsoft.com/office/drawing/2014/main" id="{0E9A79B3-46E1-84D8-DC16-60BE496F97FC}"/>
                  </a:ext>
                </a:extLst>
              </p:cNvPr>
              <p:cNvSpPr/>
              <p:nvPr/>
            </p:nvSpPr>
            <p:spPr>
              <a:xfrm>
                <a:off x="194957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15" name="Google Shape;3707;p53">
                <a:extLst>
                  <a:ext uri="{FF2B5EF4-FFF2-40B4-BE49-F238E27FC236}">
                    <a16:creationId xmlns:a16="http://schemas.microsoft.com/office/drawing/2014/main" id="{0D576B38-5411-2CAC-DA64-2BC6BB4AE723}"/>
                  </a:ext>
                </a:extLst>
              </p:cNvPr>
              <p:cNvSpPr/>
              <p:nvPr/>
            </p:nvSpPr>
            <p:spPr>
              <a:xfrm>
                <a:off x="209894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16" name="Google Shape;3708;p53">
                <a:extLst>
                  <a:ext uri="{FF2B5EF4-FFF2-40B4-BE49-F238E27FC236}">
                    <a16:creationId xmlns:a16="http://schemas.microsoft.com/office/drawing/2014/main" id="{D3F468C0-DA74-E8F7-DEF0-FA49E61E7447}"/>
                  </a:ext>
                </a:extLst>
              </p:cNvPr>
              <p:cNvSpPr/>
              <p:nvPr/>
            </p:nvSpPr>
            <p:spPr>
              <a:xfrm>
                <a:off x="224832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17" name="Google Shape;3709;p53">
                <a:extLst>
                  <a:ext uri="{FF2B5EF4-FFF2-40B4-BE49-F238E27FC236}">
                    <a16:creationId xmlns:a16="http://schemas.microsoft.com/office/drawing/2014/main" id="{407B79BF-9E8C-5497-3152-419F24B48F62}"/>
                  </a:ext>
                </a:extLst>
              </p:cNvPr>
              <p:cNvSpPr/>
              <p:nvPr/>
            </p:nvSpPr>
            <p:spPr>
              <a:xfrm>
                <a:off x="239769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18" name="Google Shape;3710;p53">
                <a:extLst>
                  <a:ext uri="{FF2B5EF4-FFF2-40B4-BE49-F238E27FC236}">
                    <a16:creationId xmlns:a16="http://schemas.microsoft.com/office/drawing/2014/main" id="{822A839C-AC27-E08F-B708-5E2119CF6B29}"/>
                  </a:ext>
                </a:extLst>
              </p:cNvPr>
              <p:cNvSpPr/>
              <p:nvPr/>
            </p:nvSpPr>
            <p:spPr>
              <a:xfrm>
                <a:off x="254707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19" name="Google Shape;3711;p53">
                <a:extLst>
                  <a:ext uri="{FF2B5EF4-FFF2-40B4-BE49-F238E27FC236}">
                    <a16:creationId xmlns:a16="http://schemas.microsoft.com/office/drawing/2014/main" id="{6BEE7A12-6855-545D-95B7-3ECF61DFE45A}"/>
                  </a:ext>
                </a:extLst>
              </p:cNvPr>
              <p:cNvSpPr/>
              <p:nvPr/>
            </p:nvSpPr>
            <p:spPr>
              <a:xfrm>
                <a:off x="269645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20" name="Google Shape;3712;p53">
                <a:extLst>
                  <a:ext uri="{FF2B5EF4-FFF2-40B4-BE49-F238E27FC236}">
                    <a16:creationId xmlns:a16="http://schemas.microsoft.com/office/drawing/2014/main" id="{E9CD3A13-B7EC-9AE8-9082-EC487F287DEC}"/>
                  </a:ext>
                </a:extLst>
              </p:cNvPr>
              <p:cNvSpPr/>
              <p:nvPr/>
            </p:nvSpPr>
            <p:spPr>
              <a:xfrm>
                <a:off x="284582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21" name="Google Shape;3713;p53">
                <a:extLst>
                  <a:ext uri="{FF2B5EF4-FFF2-40B4-BE49-F238E27FC236}">
                    <a16:creationId xmlns:a16="http://schemas.microsoft.com/office/drawing/2014/main" id="{D1E7655B-43DF-4E61-0A34-891B3D003421}"/>
                  </a:ext>
                </a:extLst>
              </p:cNvPr>
              <p:cNvSpPr/>
              <p:nvPr/>
            </p:nvSpPr>
            <p:spPr>
              <a:xfrm>
                <a:off x="299520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22" name="Google Shape;3714;p53">
                <a:extLst>
                  <a:ext uri="{FF2B5EF4-FFF2-40B4-BE49-F238E27FC236}">
                    <a16:creationId xmlns:a16="http://schemas.microsoft.com/office/drawing/2014/main" id="{756D3285-24B1-6AC1-4512-813387A66CB9}"/>
                  </a:ext>
                </a:extLst>
              </p:cNvPr>
              <p:cNvSpPr/>
              <p:nvPr/>
            </p:nvSpPr>
            <p:spPr>
              <a:xfrm>
                <a:off x="314457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23" name="Google Shape;3715;p53">
                <a:extLst>
                  <a:ext uri="{FF2B5EF4-FFF2-40B4-BE49-F238E27FC236}">
                    <a16:creationId xmlns:a16="http://schemas.microsoft.com/office/drawing/2014/main" id="{8F12BB99-FA7D-661D-EF3E-A076D363981B}"/>
                  </a:ext>
                </a:extLst>
              </p:cNvPr>
              <p:cNvSpPr/>
              <p:nvPr/>
            </p:nvSpPr>
            <p:spPr>
              <a:xfrm>
                <a:off x="329395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24" name="Google Shape;3716;p53">
                <a:extLst>
                  <a:ext uri="{FF2B5EF4-FFF2-40B4-BE49-F238E27FC236}">
                    <a16:creationId xmlns:a16="http://schemas.microsoft.com/office/drawing/2014/main" id="{D762B764-0575-DE59-ED23-0601EDDB46DA}"/>
                  </a:ext>
                </a:extLst>
              </p:cNvPr>
              <p:cNvSpPr/>
              <p:nvPr/>
            </p:nvSpPr>
            <p:spPr>
              <a:xfrm>
                <a:off x="344333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25" name="Google Shape;3717;p53">
                <a:extLst>
                  <a:ext uri="{FF2B5EF4-FFF2-40B4-BE49-F238E27FC236}">
                    <a16:creationId xmlns:a16="http://schemas.microsoft.com/office/drawing/2014/main" id="{9886AC4A-67FF-9DA3-43DD-E9884907032C}"/>
                  </a:ext>
                </a:extLst>
              </p:cNvPr>
              <p:cNvSpPr/>
              <p:nvPr/>
            </p:nvSpPr>
            <p:spPr>
              <a:xfrm>
                <a:off x="359270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26" name="Google Shape;3718;p53">
                <a:extLst>
                  <a:ext uri="{FF2B5EF4-FFF2-40B4-BE49-F238E27FC236}">
                    <a16:creationId xmlns:a16="http://schemas.microsoft.com/office/drawing/2014/main" id="{3DD40CCF-1885-6D87-1D36-EE10B340BFF3}"/>
                  </a:ext>
                </a:extLst>
              </p:cNvPr>
              <p:cNvSpPr/>
              <p:nvPr/>
            </p:nvSpPr>
            <p:spPr>
              <a:xfrm>
                <a:off x="374208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</p:grpSp>
        <p:grpSp>
          <p:nvGrpSpPr>
            <p:cNvPr id="19" name="Google Shape;3719;p53">
              <a:extLst>
                <a:ext uri="{FF2B5EF4-FFF2-40B4-BE49-F238E27FC236}">
                  <a16:creationId xmlns:a16="http://schemas.microsoft.com/office/drawing/2014/main" id="{51E1A8DD-E307-7ABC-FAA4-BC2382989DCD}"/>
                </a:ext>
              </a:extLst>
            </p:cNvPr>
            <p:cNvGrpSpPr/>
            <p:nvPr/>
          </p:nvGrpSpPr>
          <p:grpSpPr>
            <a:xfrm>
              <a:off x="1197328" y="2495907"/>
              <a:ext cx="2585112" cy="45720"/>
              <a:chOff x="1202690" y="1488440"/>
              <a:chExt cx="2585112" cy="45720"/>
            </a:xfrm>
            <a:grpFill/>
          </p:grpSpPr>
          <p:sp>
            <p:nvSpPr>
              <p:cNvPr id="191" name="Google Shape;3720;p53">
                <a:extLst>
                  <a:ext uri="{FF2B5EF4-FFF2-40B4-BE49-F238E27FC236}">
                    <a16:creationId xmlns:a16="http://schemas.microsoft.com/office/drawing/2014/main" id="{96FD1993-56D7-4B50-21ED-296CD1033070}"/>
                  </a:ext>
                </a:extLst>
              </p:cNvPr>
              <p:cNvSpPr/>
              <p:nvPr/>
            </p:nvSpPr>
            <p:spPr>
              <a:xfrm>
                <a:off x="120269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92" name="Google Shape;3721;p53">
                <a:extLst>
                  <a:ext uri="{FF2B5EF4-FFF2-40B4-BE49-F238E27FC236}">
                    <a16:creationId xmlns:a16="http://schemas.microsoft.com/office/drawing/2014/main" id="{81377FE0-7CA9-6A4E-E497-ED59247C1274}"/>
                  </a:ext>
                </a:extLst>
              </p:cNvPr>
              <p:cNvSpPr/>
              <p:nvPr/>
            </p:nvSpPr>
            <p:spPr>
              <a:xfrm>
                <a:off x="135206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93" name="Google Shape;3722;p53">
                <a:extLst>
                  <a:ext uri="{FF2B5EF4-FFF2-40B4-BE49-F238E27FC236}">
                    <a16:creationId xmlns:a16="http://schemas.microsoft.com/office/drawing/2014/main" id="{C8EA89C4-B5CC-A427-7C23-806FA1C9AEA3}"/>
                  </a:ext>
                </a:extLst>
              </p:cNvPr>
              <p:cNvSpPr/>
              <p:nvPr/>
            </p:nvSpPr>
            <p:spPr>
              <a:xfrm>
                <a:off x="150144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94" name="Google Shape;3723;p53">
                <a:extLst>
                  <a:ext uri="{FF2B5EF4-FFF2-40B4-BE49-F238E27FC236}">
                    <a16:creationId xmlns:a16="http://schemas.microsoft.com/office/drawing/2014/main" id="{0846EF54-84AE-98B8-1E11-37D0128A4025}"/>
                  </a:ext>
                </a:extLst>
              </p:cNvPr>
              <p:cNvSpPr/>
              <p:nvPr/>
            </p:nvSpPr>
            <p:spPr>
              <a:xfrm>
                <a:off x="165081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95" name="Google Shape;3724;p53">
                <a:extLst>
                  <a:ext uri="{FF2B5EF4-FFF2-40B4-BE49-F238E27FC236}">
                    <a16:creationId xmlns:a16="http://schemas.microsoft.com/office/drawing/2014/main" id="{E506A84F-FD60-B7C0-DB1D-3A94B049D83C}"/>
                  </a:ext>
                </a:extLst>
              </p:cNvPr>
              <p:cNvSpPr/>
              <p:nvPr/>
            </p:nvSpPr>
            <p:spPr>
              <a:xfrm>
                <a:off x="180019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96" name="Google Shape;3725;p53">
                <a:extLst>
                  <a:ext uri="{FF2B5EF4-FFF2-40B4-BE49-F238E27FC236}">
                    <a16:creationId xmlns:a16="http://schemas.microsoft.com/office/drawing/2014/main" id="{56D5766D-AACE-29C6-AA1E-C1A0AD273495}"/>
                  </a:ext>
                </a:extLst>
              </p:cNvPr>
              <p:cNvSpPr/>
              <p:nvPr/>
            </p:nvSpPr>
            <p:spPr>
              <a:xfrm>
                <a:off x="194957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97" name="Google Shape;3726;p53">
                <a:extLst>
                  <a:ext uri="{FF2B5EF4-FFF2-40B4-BE49-F238E27FC236}">
                    <a16:creationId xmlns:a16="http://schemas.microsoft.com/office/drawing/2014/main" id="{F150BE55-FFAC-63E3-D210-EFBBD39AAC07}"/>
                  </a:ext>
                </a:extLst>
              </p:cNvPr>
              <p:cNvSpPr/>
              <p:nvPr/>
            </p:nvSpPr>
            <p:spPr>
              <a:xfrm>
                <a:off x="209894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98" name="Google Shape;3727;p53">
                <a:extLst>
                  <a:ext uri="{FF2B5EF4-FFF2-40B4-BE49-F238E27FC236}">
                    <a16:creationId xmlns:a16="http://schemas.microsoft.com/office/drawing/2014/main" id="{76A565F2-EC96-8C66-EF71-9C97EB5156B0}"/>
                  </a:ext>
                </a:extLst>
              </p:cNvPr>
              <p:cNvSpPr/>
              <p:nvPr/>
            </p:nvSpPr>
            <p:spPr>
              <a:xfrm>
                <a:off x="224832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99" name="Google Shape;3728;p53">
                <a:extLst>
                  <a:ext uri="{FF2B5EF4-FFF2-40B4-BE49-F238E27FC236}">
                    <a16:creationId xmlns:a16="http://schemas.microsoft.com/office/drawing/2014/main" id="{2ECEA8AB-465F-3EAF-5E26-B5C7D240B449}"/>
                  </a:ext>
                </a:extLst>
              </p:cNvPr>
              <p:cNvSpPr/>
              <p:nvPr/>
            </p:nvSpPr>
            <p:spPr>
              <a:xfrm>
                <a:off x="239769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00" name="Google Shape;3729;p53">
                <a:extLst>
                  <a:ext uri="{FF2B5EF4-FFF2-40B4-BE49-F238E27FC236}">
                    <a16:creationId xmlns:a16="http://schemas.microsoft.com/office/drawing/2014/main" id="{1AB8CD95-9BE7-63EC-621B-53A50904BE1E}"/>
                  </a:ext>
                </a:extLst>
              </p:cNvPr>
              <p:cNvSpPr/>
              <p:nvPr/>
            </p:nvSpPr>
            <p:spPr>
              <a:xfrm>
                <a:off x="254707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01" name="Google Shape;3730;p53">
                <a:extLst>
                  <a:ext uri="{FF2B5EF4-FFF2-40B4-BE49-F238E27FC236}">
                    <a16:creationId xmlns:a16="http://schemas.microsoft.com/office/drawing/2014/main" id="{8F3EBAC6-A8F4-A220-46AE-70DF472A2554}"/>
                  </a:ext>
                </a:extLst>
              </p:cNvPr>
              <p:cNvSpPr/>
              <p:nvPr/>
            </p:nvSpPr>
            <p:spPr>
              <a:xfrm>
                <a:off x="269645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02" name="Google Shape;3731;p53">
                <a:extLst>
                  <a:ext uri="{FF2B5EF4-FFF2-40B4-BE49-F238E27FC236}">
                    <a16:creationId xmlns:a16="http://schemas.microsoft.com/office/drawing/2014/main" id="{1C3BDAA7-9509-FED9-D22C-5CE81B3B423F}"/>
                  </a:ext>
                </a:extLst>
              </p:cNvPr>
              <p:cNvSpPr/>
              <p:nvPr/>
            </p:nvSpPr>
            <p:spPr>
              <a:xfrm>
                <a:off x="284582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03" name="Google Shape;3732;p53">
                <a:extLst>
                  <a:ext uri="{FF2B5EF4-FFF2-40B4-BE49-F238E27FC236}">
                    <a16:creationId xmlns:a16="http://schemas.microsoft.com/office/drawing/2014/main" id="{464B6FC1-072F-3225-5497-E98BB98823C0}"/>
                  </a:ext>
                </a:extLst>
              </p:cNvPr>
              <p:cNvSpPr/>
              <p:nvPr/>
            </p:nvSpPr>
            <p:spPr>
              <a:xfrm>
                <a:off x="299520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04" name="Google Shape;3733;p53">
                <a:extLst>
                  <a:ext uri="{FF2B5EF4-FFF2-40B4-BE49-F238E27FC236}">
                    <a16:creationId xmlns:a16="http://schemas.microsoft.com/office/drawing/2014/main" id="{5963209C-1154-BEAC-3E3C-B1458E77DD72}"/>
                  </a:ext>
                </a:extLst>
              </p:cNvPr>
              <p:cNvSpPr/>
              <p:nvPr/>
            </p:nvSpPr>
            <p:spPr>
              <a:xfrm>
                <a:off x="314457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05" name="Google Shape;3734;p53">
                <a:extLst>
                  <a:ext uri="{FF2B5EF4-FFF2-40B4-BE49-F238E27FC236}">
                    <a16:creationId xmlns:a16="http://schemas.microsoft.com/office/drawing/2014/main" id="{75A048B0-D518-DD4A-F5E0-6A51DAA165A1}"/>
                  </a:ext>
                </a:extLst>
              </p:cNvPr>
              <p:cNvSpPr/>
              <p:nvPr/>
            </p:nvSpPr>
            <p:spPr>
              <a:xfrm>
                <a:off x="329395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06" name="Google Shape;3735;p53">
                <a:extLst>
                  <a:ext uri="{FF2B5EF4-FFF2-40B4-BE49-F238E27FC236}">
                    <a16:creationId xmlns:a16="http://schemas.microsoft.com/office/drawing/2014/main" id="{AEF749F4-E8A9-BF1B-7435-DA1FB0CDA54C}"/>
                  </a:ext>
                </a:extLst>
              </p:cNvPr>
              <p:cNvSpPr/>
              <p:nvPr/>
            </p:nvSpPr>
            <p:spPr>
              <a:xfrm>
                <a:off x="344333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07" name="Google Shape;3736;p53">
                <a:extLst>
                  <a:ext uri="{FF2B5EF4-FFF2-40B4-BE49-F238E27FC236}">
                    <a16:creationId xmlns:a16="http://schemas.microsoft.com/office/drawing/2014/main" id="{42334E32-CB41-7B13-5A84-C85B654387B9}"/>
                  </a:ext>
                </a:extLst>
              </p:cNvPr>
              <p:cNvSpPr/>
              <p:nvPr/>
            </p:nvSpPr>
            <p:spPr>
              <a:xfrm>
                <a:off x="359270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08" name="Google Shape;3737;p53">
                <a:extLst>
                  <a:ext uri="{FF2B5EF4-FFF2-40B4-BE49-F238E27FC236}">
                    <a16:creationId xmlns:a16="http://schemas.microsoft.com/office/drawing/2014/main" id="{9141AAEC-5550-6206-3D14-F69959EEFE41}"/>
                  </a:ext>
                </a:extLst>
              </p:cNvPr>
              <p:cNvSpPr/>
              <p:nvPr/>
            </p:nvSpPr>
            <p:spPr>
              <a:xfrm>
                <a:off x="374208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</p:grpSp>
        <p:grpSp>
          <p:nvGrpSpPr>
            <p:cNvPr id="20" name="Google Shape;3738;p53">
              <a:extLst>
                <a:ext uri="{FF2B5EF4-FFF2-40B4-BE49-F238E27FC236}">
                  <a16:creationId xmlns:a16="http://schemas.microsoft.com/office/drawing/2014/main" id="{48F9F508-6E3B-0F4D-1016-3D9E69D202B2}"/>
                </a:ext>
              </a:extLst>
            </p:cNvPr>
            <p:cNvGrpSpPr/>
            <p:nvPr/>
          </p:nvGrpSpPr>
          <p:grpSpPr>
            <a:xfrm>
              <a:off x="1197328" y="2652078"/>
              <a:ext cx="2585112" cy="45720"/>
              <a:chOff x="1202690" y="1488440"/>
              <a:chExt cx="2585112" cy="45720"/>
            </a:xfrm>
            <a:grpFill/>
          </p:grpSpPr>
          <p:sp>
            <p:nvSpPr>
              <p:cNvPr id="173" name="Google Shape;3739;p53">
                <a:extLst>
                  <a:ext uri="{FF2B5EF4-FFF2-40B4-BE49-F238E27FC236}">
                    <a16:creationId xmlns:a16="http://schemas.microsoft.com/office/drawing/2014/main" id="{673DFE7A-A457-8A5B-FDC3-FC9097B294E0}"/>
                  </a:ext>
                </a:extLst>
              </p:cNvPr>
              <p:cNvSpPr/>
              <p:nvPr/>
            </p:nvSpPr>
            <p:spPr>
              <a:xfrm>
                <a:off x="120269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74" name="Google Shape;3740;p53">
                <a:extLst>
                  <a:ext uri="{FF2B5EF4-FFF2-40B4-BE49-F238E27FC236}">
                    <a16:creationId xmlns:a16="http://schemas.microsoft.com/office/drawing/2014/main" id="{34E95AAE-5167-63AB-6166-36205D6388BA}"/>
                  </a:ext>
                </a:extLst>
              </p:cNvPr>
              <p:cNvSpPr/>
              <p:nvPr/>
            </p:nvSpPr>
            <p:spPr>
              <a:xfrm>
                <a:off x="135206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75" name="Google Shape;3741;p53">
                <a:extLst>
                  <a:ext uri="{FF2B5EF4-FFF2-40B4-BE49-F238E27FC236}">
                    <a16:creationId xmlns:a16="http://schemas.microsoft.com/office/drawing/2014/main" id="{5F3A3762-A805-D765-8EC6-1DF751D19320}"/>
                  </a:ext>
                </a:extLst>
              </p:cNvPr>
              <p:cNvSpPr/>
              <p:nvPr/>
            </p:nvSpPr>
            <p:spPr>
              <a:xfrm>
                <a:off x="150144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76" name="Google Shape;3742;p53">
                <a:extLst>
                  <a:ext uri="{FF2B5EF4-FFF2-40B4-BE49-F238E27FC236}">
                    <a16:creationId xmlns:a16="http://schemas.microsoft.com/office/drawing/2014/main" id="{391F3F8D-61D4-27BB-A40F-7D065B53FADE}"/>
                  </a:ext>
                </a:extLst>
              </p:cNvPr>
              <p:cNvSpPr/>
              <p:nvPr/>
            </p:nvSpPr>
            <p:spPr>
              <a:xfrm>
                <a:off x="165081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77" name="Google Shape;3743;p53">
                <a:extLst>
                  <a:ext uri="{FF2B5EF4-FFF2-40B4-BE49-F238E27FC236}">
                    <a16:creationId xmlns:a16="http://schemas.microsoft.com/office/drawing/2014/main" id="{D78FFFAA-53AD-FE23-7113-CD765F0D26C9}"/>
                  </a:ext>
                </a:extLst>
              </p:cNvPr>
              <p:cNvSpPr/>
              <p:nvPr/>
            </p:nvSpPr>
            <p:spPr>
              <a:xfrm>
                <a:off x="180019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78" name="Google Shape;3744;p53">
                <a:extLst>
                  <a:ext uri="{FF2B5EF4-FFF2-40B4-BE49-F238E27FC236}">
                    <a16:creationId xmlns:a16="http://schemas.microsoft.com/office/drawing/2014/main" id="{F287AFCA-2A1F-D63C-3042-8BD18F08997E}"/>
                  </a:ext>
                </a:extLst>
              </p:cNvPr>
              <p:cNvSpPr/>
              <p:nvPr/>
            </p:nvSpPr>
            <p:spPr>
              <a:xfrm>
                <a:off x="194957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79" name="Google Shape;3745;p53">
                <a:extLst>
                  <a:ext uri="{FF2B5EF4-FFF2-40B4-BE49-F238E27FC236}">
                    <a16:creationId xmlns:a16="http://schemas.microsoft.com/office/drawing/2014/main" id="{3E16921A-A84E-1474-2436-776313BC92C2}"/>
                  </a:ext>
                </a:extLst>
              </p:cNvPr>
              <p:cNvSpPr/>
              <p:nvPr/>
            </p:nvSpPr>
            <p:spPr>
              <a:xfrm>
                <a:off x="209894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80" name="Google Shape;3746;p53">
                <a:extLst>
                  <a:ext uri="{FF2B5EF4-FFF2-40B4-BE49-F238E27FC236}">
                    <a16:creationId xmlns:a16="http://schemas.microsoft.com/office/drawing/2014/main" id="{61D42ADC-0025-002E-0F8A-3E5FD0B83359}"/>
                  </a:ext>
                </a:extLst>
              </p:cNvPr>
              <p:cNvSpPr/>
              <p:nvPr/>
            </p:nvSpPr>
            <p:spPr>
              <a:xfrm>
                <a:off x="224832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81" name="Google Shape;3747;p53">
                <a:extLst>
                  <a:ext uri="{FF2B5EF4-FFF2-40B4-BE49-F238E27FC236}">
                    <a16:creationId xmlns:a16="http://schemas.microsoft.com/office/drawing/2014/main" id="{D6D14C34-0E5E-AE95-1CAC-9D18127608A0}"/>
                  </a:ext>
                </a:extLst>
              </p:cNvPr>
              <p:cNvSpPr/>
              <p:nvPr/>
            </p:nvSpPr>
            <p:spPr>
              <a:xfrm>
                <a:off x="239769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82" name="Google Shape;3748;p53">
                <a:extLst>
                  <a:ext uri="{FF2B5EF4-FFF2-40B4-BE49-F238E27FC236}">
                    <a16:creationId xmlns:a16="http://schemas.microsoft.com/office/drawing/2014/main" id="{18AD0AE4-71E1-EF40-CDC3-444AA60096AC}"/>
                  </a:ext>
                </a:extLst>
              </p:cNvPr>
              <p:cNvSpPr/>
              <p:nvPr/>
            </p:nvSpPr>
            <p:spPr>
              <a:xfrm>
                <a:off x="254707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83" name="Google Shape;3749;p53">
                <a:extLst>
                  <a:ext uri="{FF2B5EF4-FFF2-40B4-BE49-F238E27FC236}">
                    <a16:creationId xmlns:a16="http://schemas.microsoft.com/office/drawing/2014/main" id="{27125B2B-F308-AED7-DCB4-38409A429D70}"/>
                  </a:ext>
                </a:extLst>
              </p:cNvPr>
              <p:cNvSpPr/>
              <p:nvPr/>
            </p:nvSpPr>
            <p:spPr>
              <a:xfrm>
                <a:off x="269645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84" name="Google Shape;3750;p53">
                <a:extLst>
                  <a:ext uri="{FF2B5EF4-FFF2-40B4-BE49-F238E27FC236}">
                    <a16:creationId xmlns:a16="http://schemas.microsoft.com/office/drawing/2014/main" id="{8F268D63-C75B-0855-54D0-705FF1A6BCCA}"/>
                  </a:ext>
                </a:extLst>
              </p:cNvPr>
              <p:cNvSpPr/>
              <p:nvPr/>
            </p:nvSpPr>
            <p:spPr>
              <a:xfrm>
                <a:off x="284582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85" name="Google Shape;3751;p53">
                <a:extLst>
                  <a:ext uri="{FF2B5EF4-FFF2-40B4-BE49-F238E27FC236}">
                    <a16:creationId xmlns:a16="http://schemas.microsoft.com/office/drawing/2014/main" id="{5559A4C7-7C45-0042-A5F9-85772E40237A}"/>
                  </a:ext>
                </a:extLst>
              </p:cNvPr>
              <p:cNvSpPr/>
              <p:nvPr/>
            </p:nvSpPr>
            <p:spPr>
              <a:xfrm>
                <a:off x="299520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86" name="Google Shape;3752;p53">
                <a:extLst>
                  <a:ext uri="{FF2B5EF4-FFF2-40B4-BE49-F238E27FC236}">
                    <a16:creationId xmlns:a16="http://schemas.microsoft.com/office/drawing/2014/main" id="{24C530A3-39E9-2CC4-1C66-482C4D90842F}"/>
                  </a:ext>
                </a:extLst>
              </p:cNvPr>
              <p:cNvSpPr/>
              <p:nvPr/>
            </p:nvSpPr>
            <p:spPr>
              <a:xfrm>
                <a:off x="314457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87" name="Google Shape;3753;p53">
                <a:extLst>
                  <a:ext uri="{FF2B5EF4-FFF2-40B4-BE49-F238E27FC236}">
                    <a16:creationId xmlns:a16="http://schemas.microsoft.com/office/drawing/2014/main" id="{161FDE63-B899-45F2-9CAB-86DCFA830E27}"/>
                  </a:ext>
                </a:extLst>
              </p:cNvPr>
              <p:cNvSpPr/>
              <p:nvPr/>
            </p:nvSpPr>
            <p:spPr>
              <a:xfrm>
                <a:off x="329395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88" name="Google Shape;3754;p53">
                <a:extLst>
                  <a:ext uri="{FF2B5EF4-FFF2-40B4-BE49-F238E27FC236}">
                    <a16:creationId xmlns:a16="http://schemas.microsoft.com/office/drawing/2014/main" id="{757DA6D7-01DB-7469-2A4E-6277A3DD7E57}"/>
                  </a:ext>
                </a:extLst>
              </p:cNvPr>
              <p:cNvSpPr/>
              <p:nvPr/>
            </p:nvSpPr>
            <p:spPr>
              <a:xfrm>
                <a:off x="344333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89" name="Google Shape;3755;p53">
                <a:extLst>
                  <a:ext uri="{FF2B5EF4-FFF2-40B4-BE49-F238E27FC236}">
                    <a16:creationId xmlns:a16="http://schemas.microsoft.com/office/drawing/2014/main" id="{F4314788-5440-020C-CFEB-A37CCF36DDE2}"/>
                  </a:ext>
                </a:extLst>
              </p:cNvPr>
              <p:cNvSpPr/>
              <p:nvPr/>
            </p:nvSpPr>
            <p:spPr>
              <a:xfrm>
                <a:off x="359270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90" name="Google Shape;3756;p53">
                <a:extLst>
                  <a:ext uri="{FF2B5EF4-FFF2-40B4-BE49-F238E27FC236}">
                    <a16:creationId xmlns:a16="http://schemas.microsoft.com/office/drawing/2014/main" id="{02CB508C-7F28-E732-8FA2-10BCA50E328C}"/>
                  </a:ext>
                </a:extLst>
              </p:cNvPr>
              <p:cNvSpPr/>
              <p:nvPr/>
            </p:nvSpPr>
            <p:spPr>
              <a:xfrm>
                <a:off x="374208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</p:grpSp>
        <p:grpSp>
          <p:nvGrpSpPr>
            <p:cNvPr id="21" name="Google Shape;3757;p53">
              <a:extLst>
                <a:ext uri="{FF2B5EF4-FFF2-40B4-BE49-F238E27FC236}">
                  <a16:creationId xmlns:a16="http://schemas.microsoft.com/office/drawing/2014/main" id="{C9EAE2FA-2445-BF01-8F41-7ED204FCAF1E}"/>
                </a:ext>
              </a:extLst>
            </p:cNvPr>
            <p:cNvGrpSpPr/>
            <p:nvPr/>
          </p:nvGrpSpPr>
          <p:grpSpPr>
            <a:xfrm>
              <a:off x="1197328" y="2808249"/>
              <a:ext cx="2585112" cy="45720"/>
              <a:chOff x="1202690" y="1488440"/>
              <a:chExt cx="2585112" cy="45720"/>
            </a:xfrm>
            <a:grpFill/>
          </p:grpSpPr>
          <p:sp>
            <p:nvSpPr>
              <p:cNvPr id="155" name="Google Shape;3758;p53">
                <a:extLst>
                  <a:ext uri="{FF2B5EF4-FFF2-40B4-BE49-F238E27FC236}">
                    <a16:creationId xmlns:a16="http://schemas.microsoft.com/office/drawing/2014/main" id="{A117CC47-278D-9171-7B0F-96C31BE943DD}"/>
                  </a:ext>
                </a:extLst>
              </p:cNvPr>
              <p:cNvSpPr/>
              <p:nvPr/>
            </p:nvSpPr>
            <p:spPr>
              <a:xfrm>
                <a:off x="120269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56" name="Google Shape;3759;p53">
                <a:extLst>
                  <a:ext uri="{FF2B5EF4-FFF2-40B4-BE49-F238E27FC236}">
                    <a16:creationId xmlns:a16="http://schemas.microsoft.com/office/drawing/2014/main" id="{F123BD2A-B658-9F86-D4BC-87069F6B7142}"/>
                  </a:ext>
                </a:extLst>
              </p:cNvPr>
              <p:cNvSpPr/>
              <p:nvPr/>
            </p:nvSpPr>
            <p:spPr>
              <a:xfrm>
                <a:off x="135206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57" name="Google Shape;3760;p53">
                <a:extLst>
                  <a:ext uri="{FF2B5EF4-FFF2-40B4-BE49-F238E27FC236}">
                    <a16:creationId xmlns:a16="http://schemas.microsoft.com/office/drawing/2014/main" id="{29F4F7E7-75CA-3316-EB7D-7573CD7D1888}"/>
                  </a:ext>
                </a:extLst>
              </p:cNvPr>
              <p:cNvSpPr/>
              <p:nvPr/>
            </p:nvSpPr>
            <p:spPr>
              <a:xfrm>
                <a:off x="150144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58" name="Google Shape;3761;p53">
                <a:extLst>
                  <a:ext uri="{FF2B5EF4-FFF2-40B4-BE49-F238E27FC236}">
                    <a16:creationId xmlns:a16="http://schemas.microsoft.com/office/drawing/2014/main" id="{0D886112-915D-6973-730D-4761DCF66079}"/>
                  </a:ext>
                </a:extLst>
              </p:cNvPr>
              <p:cNvSpPr/>
              <p:nvPr/>
            </p:nvSpPr>
            <p:spPr>
              <a:xfrm>
                <a:off x="165081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59" name="Google Shape;3762;p53">
                <a:extLst>
                  <a:ext uri="{FF2B5EF4-FFF2-40B4-BE49-F238E27FC236}">
                    <a16:creationId xmlns:a16="http://schemas.microsoft.com/office/drawing/2014/main" id="{39AD7AA9-4EE5-50A4-1412-7FB761E22D1F}"/>
                  </a:ext>
                </a:extLst>
              </p:cNvPr>
              <p:cNvSpPr/>
              <p:nvPr/>
            </p:nvSpPr>
            <p:spPr>
              <a:xfrm>
                <a:off x="180019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60" name="Google Shape;3763;p53">
                <a:extLst>
                  <a:ext uri="{FF2B5EF4-FFF2-40B4-BE49-F238E27FC236}">
                    <a16:creationId xmlns:a16="http://schemas.microsoft.com/office/drawing/2014/main" id="{5D3A5477-B483-A32A-022A-90C7C7B72762}"/>
                  </a:ext>
                </a:extLst>
              </p:cNvPr>
              <p:cNvSpPr/>
              <p:nvPr/>
            </p:nvSpPr>
            <p:spPr>
              <a:xfrm>
                <a:off x="194957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61" name="Google Shape;3764;p53">
                <a:extLst>
                  <a:ext uri="{FF2B5EF4-FFF2-40B4-BE49-F238E27FC236}">
                    <a16:creationId xmlns:a16="http://schemas.microsoft.com/office/drawing/2014/main" id="{77DA77A3-2522-52E6-54A5-BD76CF5462FF}"/>
                  </a:ext>
                </a:extLst>
              </p:cNvPr>
              <p:cNvSpPr/>
              <p:nvPr/>
            </p:nvSpPr>
            <p:spPr>
              <a:xfrm>
                <a:off x="209894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62" name="Google Shape;3765;p53">
                <a:extLst>
                  <a:ext uri="{FF2B5EF4-FFF2-40B4-BE49-F238E27FC236}">
                    <a16:creationId xmlns:a16="http://schemas.microsoft.com/office/drawing/2014/main" id="{CFAD7122-C090-6EA5-69E3-8B9F766ED154}"/>
                  </a:ext>
                </a:extLst>
              </p:cNvPr>
              <p:cNvSpPr/>
              <p:nvPr/>
            </p:nvSpPr>
            <p:spPr>
              <a:xfrm>
                <a:off x="224832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63" name="Google Shape;3766;p53">
                <a:extLst>
                  <a:ext uri="{FF2B5EF4-FFF2-40B4-BE49-F238E27FC236}">
                    <a16:creationId xmlns:a16="http://schemas.microsoft.com/office/drawing/2014/main" id="{3929603B-5923-B01A-77B9-61018CF1F1EB}"/>
                  </a:ext>
                </a:extLst>
              </p:cNvPr>
              <p:cNvSpPr/>
              <p:nvPr/>
            </p:nvSpPr>
            <p:spPr>
              <a:xfrm>
                <a:off x="239769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64" name="Google Shape;3767;p53">
                <a:extLst>
                  <a:ext uri="{FF2B5EF4-FFF2-40B4-BE49-F238E27FC236}">
                    <a16:creationId xmlns:a16="http://schemas.microsoft.com/office/drawing/2014/main" id="{1361CC58-DC3B-49FE-3342-892E8F3737B2}"/>
                  </a:ext>
                </a:extLst>
              </p:cNvPr>
              <p:cNvSpPr/>
              <p:nvPr/>
            </p:nvSpPr>
            <p:spPr>
              <a:xfrm>
                <a:off x="254707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65" name="Google Shape;3768;p53">
                <a:extLst>
                  <a:ext uri="{FF2B5EF4-FFF2-40B4-BE49-F238E27FC236}">
                    <a16:creationId xmlns:a16="http://schemas.microsoft.com/office/drawing/2014/main" id="{E066DD5C-923E-F36F-5AD6-53E5A55851EE}"/>
                  </a:ext>
                </a:extLst>
              </p:cNvPr>
              <p:cNvSpPr/>
              <p:nvPr/>
            </p:nvSpPr>
            <p:spPr>
              <a:xfrm>
                <a:off x="269645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66" name="Google Shape;3769;p53">
                <a:extLst>
                  <a:ext uri="{FF2B5EF4-FFF2-40B4-BE49-F238E27FC236}">
                    <a16:creationId xmlns:a16="http://schemas.microsoft.com/office/drawing/2014/main" id="{AAEC4258-1261-9322-166D-C03F569E7703}"/>
                  </a:ext>
                </a:extLst>
              </p:cNvPr>
              <p:cNvSpPr/>
              <p:nvPr/>
            </p:nvSpPr>
            <p:spPr>
              <a:xfrm>
                <a:off x="284582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67" name="Google Shape;3770;p53">
                <a:extLst>
                  <a:ext uri="{FF2B5EF4-FFF2-40B4-BE49-F238E27FC236}">
                    <a16:creationId xmlns:a16="http://schemas.microsoft.com/office/drawing/2014/main" id="{0396DF9D-92BD-9617-2915-7252BE56C861}"/>
                  </a:ext>
                </a:extLst>
              </p:cNvPr>
              <p:cNvSpPr/>
              <p:nvPr/>
            </p:nvSpPr>
            <p:spPr>
              <a:xfrm>
                <a:off x="299520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68" name="Google Shape;3771;p53">
                <a:extLst>
                  <a:ext uri="{FF2B5EF4-FFF2-40B4-BE49-F238E27FC236}">
                    <a16:creationId xmlns:a16="http://schemas.microsoft.com/office/drawing/2014/main" id="{A142A2D1-32D5-2AD3-175A-6417E1F2DFF0}"/>
                  </a:ext>
                </a:extLst>
              </p:cNvPr>
              <p:cNvSpPr/>
              <p:nvPr/>
            </p:nvSpPr>
            <p:spPr>
              <a:xfrm>
                <a:off x="314457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69" name="Google Shape;3772;p53">
                <a:extLst>
                  <a:ext uri="{FF2B5EF4-FFF2-40B4-BE49-F238E27FC236}">
                    <a16:creationId xmlns:a16="http://schemas.microsoft.com/office/drawing/2014/main" id="{C531D114-9BFF-1EDC-EC9B-C5C75D548BA8}"/>
                  </a:ext>
                </a:extLst>
              </p:cNvPr>
              <p:cNvSpPr/>
              <p:nvPr/>
            </p:nvSpPr>
            <p:spPr>
              <a:xfrm>
                <a:off x="329395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70" name="Google Shape;3773;p53">
                <a:extLst>
                  <a:ext uri="{FF2B5EF4-FFF2-40B4-BE49-F238E27FC236}">
                    <a16:creationId xmlns:a16="http://schemas.microsoft.com/office/drawing/2014/main" id="{7A61E307-B008-04ED-6BA5-59C98D171916}"/>
                  </a:ext>
                </a:extLst>
              </p:cNvPr>
              <p:cNvSpPr/>
              <p:nvPr/>
            </p:nvSpPr>
            <p:spPr>
              <a:xfrm>
                <a:off x="344333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71" name="Google Shape;3774;p53">
                <a:extLst>
                  <a:ext uri="{FF2B5EF4-FFF2-40B4-BE49-F238E27FC236}">
                    <a16:creationId xmlns:a16="http://schemas.microsoft.com/office/drawing/2014/main" id="{39911D51-FCE8-EC10-4929-38D5AEA87AA7}"/>
                  </a:ext>
                </a:extLst>
              </p:cNvPr>
              <p:cNvSpPr/>
              <p:nvPr/>
            </p:nvSpPr>
            <p:spPr>
              <a:xfrm>
                <a:off x="359270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72" name="Google Shape;3775;p53">
                <a:extLst>
                  <a:ext uri="{FF2B5EF4-FFF2-40B4-BE49-F238E27FC236}">
                    <a16:creationId xmlns:a16="http://schemas.microsoft.com/office/drawing/2014/main" id="{C843FFA6-FFA2-90F5-0583-2EF4E8D7E2C2}"/>
                  </a:ext>
                </a:extLst>
              </p:cNvPr>
              <p:cNvSpPr/>
              <p:nvPr/>
            </p:nvSpPr>
            <p:spPr>
              <a:xfrm>
                <a:off x="374208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</p:grpSp>
        <p:grpSp>
          <p:nvGrpSpPr>
            <p:cNvPr id="22" name="Google Shape;3776;p53">
              <a:extLst>
                <a:ext uri="{FF2B5EF4-FFF2-40B4-BE49-F238E27FC236}">
                  <a16:creationId xmlns:a16="http://schemas.microsoft.com/office/drawing/2014/main" id="{0ACF4CD6-1E6D-2737-8EA2-A7B3FC09A78D}"/>
                </a:ext>
              </a:extLst>
            </p:cNvPr>
            <p:cNvGrpSpPr/>
            <p:nvPr/>
          </p:nvGrpSpPr>
          <p:grpSpPr>
            <a:xfrm>
              <a:off x="1197328" y="2964420"/>
              <a:ext cx="2585112" cy="45720"/>
              <a:chOff x="1202690" y="1488440"/>
              <a:chExt cx="2585112" cy="45720"/>
            </a:xfrm>
            <a:grpFill/>
          </p:grpSpPr>
          <p:sp>
            <p:nvSpPr>
              <p:cNvPr id="137" name="Google Shape;3777;p53">
                <a:extLst>
                  <a:ext uri="{FF2B5EF4-FFF2-40B4-BE49-F238E27FC236}">
                    <a16:creationId xmlns:a16="http://schemas.microsoft.com/office/drawing/2014/main" id="{FECDFC93-6BC0-C979-115F-FEC1F2A18ADE}"/>
                  </a:ext>
                </a:extLst>
              </p:cNvPr>
              <p:cNvSpPr/>
              <p:nvPr/>
            </p:nvSpPr>
            <p:spPr>
              <a:xfrm>
                <a:off x="120269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38" name="Google Shape;3778;p53">
                <a:extLst>
                  <a:ext uri="{FF2B5EF4-FFF2-40B4-BE49-F238E27FC236}">
                    <a16:creationId xmlns:a16="http://schemas.microsoft.com/office/drawing/2014/main" id="{90827CBE-3D96-77D9-E9AE-9F0DD5520F6D}"/>
                  </a:ext>
                </a:extLst>
              </p:cNvPr>
              <p:cNvSpPr/>
              <p:nvPr/>
            </p:nvSpPr>
            <p:spPr>
              <a:xfrm>
                <a:off x="135206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39" name="Google Shape;3779;p53">
                <a:extLst>
                  <a:ext uri="{FF2B5EF4-FFF2-40B4-BE49-F238E27FC236}">
                    <a16:creationId xmlns:a16="http://schemas.microsoft.com/office/drawing/2014/main" id="{DA1EA596-E847-F297-92ED-73F9C7F8C6D0}"/>
                  </a:ext>
                </a:extLst>
              </p:cNvPr>
              <p:cNvSpPr/>
              <p:nvPr/>
            </p:nvSpPr>
            <p:spPr>
              <a:xfrm>
                <a:off x="150144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40" name="Google Shape;3780;p53">
                <a:extLst>
                  <a:ext uri="{FF2B5EF4-FFF2-40B4-BE49-F238E27FC236}">
                    <a16:creationId xmlns:a16="http://schemas.microsoft.com/office/drawing/2014/main" id="{360639D4-AC2C-9BB7-8E1E-40E8DC06CF73}"/>
                  </a:ext>
                </a:extLst>
              </p:cNvPr>
              <p:cNvSpPr/>
              <p:nvPr/>
            </p:nvSpPr>
            <p:spPr>
              <a:xfrm>
                <a:off x="165081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41" name="Google Shape;3781;p53">
                <a:extLst>
                  <a:ext uri="{FF2B5EF4-FFF2-40B4-BE49-F238E27FC236}">
                    <a16:creationId xmlns:a16="http://schemas.microsoft.com/office/drawing/2014/main" id="{2E721D2B-FDF1-8BBE-25F8-80AAEF000F71}"/>
                  </a:ext>
                </a:extLst>
              </p:cNvPr>
              <p:cNvSpPr/>
              <p:nvPr/>
            </p:nvSpPr>
            <p:spPr>
              <a:xfrm>
                <a:off x="180019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42" name="Google Shape;3782;p53">
                <a:extLst>
                  <a:ext uri="{FF2B5EF4-FFF2-40B4-BE49-F238E27FC236}">
                    <a16:creationId xmlns:a16="http://schemas.microsoft.com/office/drawing/2014/main" id="{DB0744AA-6038-F6DD-67E4-18DD51892D0A}"/>
                  </a:ext>
                </a:extLst>
              </p:cNvPr>
              <p:cNvSpPr/>
              <p:nvPr/>
            </p:nvSpPr>
            <p:spPr>
              <a:xfrm>
                <a:off x="194957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43" name="Google Shape;3783;p53">
                <a:extLst>
                  <a:ext uri="{FF2B5EF4-FFF2-40B4-BE49-F238E27FC236}">
                    <a16:creationId xmlns:a16="http://schemas.microsoft.com/office/drawing/2014/main" id="{2C561318-C69E-67BE-8A3B-A36C1FB29C7C}"/>
                  </a:ext>
                </a:extLst>
              </p:cNvPr>
              <p:cNvSpPr/>
              <p:nvPr/>
            </p:nvSpPr>
            <p:spPr>
              <a:xfrm>
                <a:off x="209894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44" name="Google Shape;3784;p53">
                <a:extLst>
                  <a:ext uri="{FF2B5EF4-FFF2-40B4-BE49-F238E27FC236}">
                    <a16:creationId xmlns:a16="http://schemas.microsoft.com/office/drawing/2014/main" id="{8514999E-6FAD-98E4-0425-01B4A670319F}"/>
                  </a:ext>
                </a:extLst>
              </p:cNvPr>
              <p:cNvSpPr/>
              <p:nvPr/>
            </p:nvSpPr>
            <p:spPr>
              <a:xfrm>
                <a:off x="224832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45" name="Google Shape;3785;p53">
                <a:extLst>
                  <a:ext uri="{FF2B5EF4-FFF2-40B4-BE49-F238E27FC236}">
                    <a16:creationId xmlns:a16="http://schemas.microsoft.com/office/drawing/2014/main" id="{D1C8652B-824B-F012-FE79-0AB0886AEB38}"/>
                  </a:ext>
                </a:extLst>
              </p:cNvPr>
              <p:cNvSpPr/>
              <p:nvPr/>
            </p:nvSpPr>
            <p:spPr>
              <a:xfrm>
                <a:off x="239769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46" name="Google Shape;3786;p53">
                <a:extLst>
                  <a:ext uri="{FF2B5EF4-FFF2-40B4-BE49-F238E27FC236}">
                    <a16:creationId xmlns:a16="http://schemas.microsoft.com/office/drawing/2014/main" id="{1C5E368D-E3C5-0F7D-8665-9B7C30258546}"/>
                  </a:ext>
                </a:extLst>
              </p:cNvPr>
              <p:cNvSpPr/>
              <p:nvPr/>
            </p:nvSpPr>
            <p:spPr>
              <a:xfrm>
                <a:off x="254707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47" name="Google Shape;3787;p53">
                <a:extLst>
                  <a:ext uri="{FF2B5EF4-FFF2-40B4-BE49-F238E27FC236}">
                    <a16:creationId xmlns:a16="http://schemas.microsoft.com/office/drawing/2014/main" id="{B350FCD0-A653-D368-484F-3741F7A2BBA3}"/>
                  </a:ext>
                </a:extLst>
              </p:cNvPr>
              <p:cNvSpPr/>
              <p:nvPr/>
            </p:nvSpPr>
            <p:spPr>
              <a:xfrm>
                <a:off x="269645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48" name="Google Shape;3788;p53">
                <a:extLst>
                  <a:ext uri="{FF2B5EF4-FFF2-40B4-BE49-F238E27FC236}">
                    <a16:creationId xmlns:a16="http://schemas.microsoft.com/office/drawing/2014/main" id="{1008C6FC-34FC-7033-7DBE-36D15A308250}"/>
                  </a:ext>
                </a:extLst>
              </p:cNvPr>
              <p:cNvSpPr/>
              <p:nvPr/>
            </p:nvSpPr>
            <p:spPr>
              <a:xfrm>
                <a:off x="284582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49" name="Google Shape;3789;p53">
                <a:extLst>
                  <a:ext uri="{FF2B5EF4-FFF2-40B4-BE49-F238E27FC236}">
                    <a16:creationId xmlns:a16="http://schemas.microsoft.com/office/drawing/2014/main" id="{9AD369A6-FADC-2AA5-C05A-012590DC7C12}"/>
                  </a:ext>
                </a:extLst>
              </p:cNvPr>
              <p:cNvSpPr/>
              <p:nvPr/>
            </p:nvSpPr>
            <p:spPr>
              <a:xfrm>
                <a:off x="299520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50" name="Google Shape;3790;p53">
                <a:extLst>
                  <a:ext uri="{FF2B5EF4-FFF2-40B4-BE49-F238E27FC236}">
                    <a16:creationId xmlns:a16="http://schemas.microsoft.com/office/drawing/2014/main" id="{339307B6-BDD4-D559-947E-310EFA03411C}"/>
                  </a:ext>
                </a:extLst>
              </p:cNvPr>
              <p:cNvSpPr/>
              <p:nvPr/>
            </p:nvSpPr>
            <p:spPr>
              <a:xfrm>
                <a:off x="314457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51" name="Google Shape;3791;p53">
                <a:extLst>
                  <a:ext uri="{FF2B5EF4-FFF2-40B4-BE49-F238E27FC236}">
                    <a16:creationId xmlns:a16="http://schemas.microsoft.com/office/drawing/2014/main" id="{B2DA9E4A-8ABA-A818-3C0F-A8B4F5C61BAB}"/>
                  </a:ext>
                </a:extLst>
              </p:cNvPr>
              <p:cNvSpPr/>
              <p:nvPr/>
            </p:nvSpPr>
            <p:spPr>
              <a:xfrm>
                <a:off x="329395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52" name="Google Shape;3792;p53">
                <a:extLst>
                  <a:ext uri="{FF2B5EF4-FFF2-40B4-BE49-F238E27FC236}">
                    <a16:creationId xmlns:a16="http://schemas.microsoft.com/office/drawing/2014/main" id="{951DDD2C-D568-754B-C1D6-4BC665B373AA}"/>
                  </a:ext>
                </a:extLst>
              </p:cNvPr>
              <p:cNvSpPr/>
              <p:nvPr/>
            </p:nvSpPr>
            <p:spPr>
              <a:xfrm>
                <a:off x="344333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53" name="Google Shape;3793;p53">
                <a:extLst>
                  <a:ext uri="{FF2B5EF4-FFF2-40B4-BE49-F238E27FC236}">
                    <a16:creationId xmlns:a16="http://schemas.microsoft.com/office/drawing/2014/main" id="{84184D00-B898-532A-A311-B4EDFD0B8EC4}"/>
                  </a:ext>
                </a:extLst>
              </p:cNvPr>
              <p:cNvSpPr/>
              <p:nvPr/>
            </p:nvSpPr>
            <p:spPr>
              <a:xfrm>
                <a:off x="359270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54" name="Google Shape;3794;p53">
                <a:extLst>
                  <a:ext uri="{FF2B5EF4-FFF2-40B4-BE49-F238E27FC236}">
                    <a16:creationId xmlns:a16="http://schemas.microsoft.com/office/drawing/2014/main" id="{05DFCCEF-E2DD-F5DC-0E43-A3CE6245CACF}"/>
                  </a:ext>
                </a:extLst>
              </p:cNvPr>
              <p:cNvSpPr/>
              <p:nvPr/>
            </p:nvSpPr>
            <p:spPr>
              <a:xfrm>
                <a:off x="374208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</p:grpSp>
        <p:grpSp>
          <p:nvGrpSpPr>
            <p:cNvPr id="23" name="Google Shape;3795;p53">
              <a:extLst>
                <a:ext uri="{FF2B5EF4-FFF2-40B4-BE49-F238E27FC236}">
                  <a16:creationId xmlns:a16="http://schemas.microsoft.com/office/drawing/2014/main" id="{812CBE69-EB18-A069-462A-7FA1759B1380}"/>
                </a:ext>
              </a:extLst>
            </p:cNvPr>
            <p:cNvGrpSpPr/>
            <p:nvPr/>
          </p:nvGrpSpPr>
          <p:grpSpPr>
            <a:xfrm>
              <a:off x="1197328" y="3120591"/>
              <a:ext cx="2585112" cy="45720"/>
              <a:chOff x="1202690" y="1488440"/>
              <a:chExt cx="2585112" cy="45720"/>
            </a:xfrm>
            <a:grpFill/>
          </p:grpSpPr>
          <p:sp>
            <p:nvSpPr>
              <p:cNvPr id="119" name="Google Shape;3796;p53">
                <a:extLst>
                  <a:ext uri="{FF2B5EF4-FFF2-40B4-BE49-F238E27FC236}">
                    <a16:creationId xmlns:a16="http://schemas.microsoft.com/office/drawing/2014/main" id="{4ADFE00A-81C3-35C5-E432-D3193BEA4175}"/>
                  </a:ext>
                </a:extLst>
              </p:cNvPr>
              <p:cNvSpPr/>
              <p:nvPr/>
            </p:nvSpPr>
            <p:spPr>
              <a:xfrm>
                <a:off x="120269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20" name="Google Shape;3797;p53">
                <a:extLst>
                  <a:ext uri="{FF2B5EF4-FFF2-40B4-BE49-F238E27FC236}">
                    <a16:creationId xmlns:a16="http://schemas.microsoft.com/office/drawing/2014/main" id="{6702FB31-0FE2-5924-1151-80BF148F7629}"/>
                  </a:ext>
                </a:extLst>
              </p:cNvPr>
              <p:cNvSpPr/>
              <p:nvPr/>
            </p:nvSpPr>
            <p:spPr>
              <a:xfrm>
                <a:off x="135206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21" name="Google Shape;3798;p53">
                <a:extLst>
                  <a:ext uri="{FF2B5EF4-FFF2-40B4-BE49-F238E27FC236}">
                    <a16:creationId xmlns:a16="http://schemas.microsoft.com/office/drawing/2014/main" id="{0CE510E6-175C-1275-1516-83AD2D7A962E}"/>
                  </a:ext>
                </a:extLst>
              </p:cNvPr>
              <p:cNvSpPr/>
              <p:nvPr/>
            </p:nvSpPr>
            <p:spPr>
              <a:xfrm>
                <a:off x="150144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22" name="Google Shape;3799;p53">
                <a:extLst>
                  <a:ext uri="{FF2B5EF4-FFF2-40B4-BE49-F238E27FC236}">
                    <a16:creationId xmlns:a16="http://schemas.microsoft.com/office/drawing/2014/main" id="{5AB67D62-5C3D-F1CA-93AA-204C081E19E5}"/>
                  </a:ext>
                </a:extLst>
              </p:cNvPr>
              <p:cNvSpPr/>
              <p:nvPr/>
            </p:nvSpPr>
            <p:spPr>
              <a:xfrm>
                <a:off x="165081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23" name="Google Shape;3800;p53">
                <a:extLst>
                  <a:ext uri="{FF2B5EF4-FFF2-40B4-BE49-F238E27FC236}">
                    <a16:creationId xmlns:a16="http://schemas.microsoft.com/office/drawing/2014/main" id="{F7453F47-82CE-88F2-EB32-416970A9A3AC}"/>
                  </a:ext>
                </a:extLst>
              </p:cNvPr>
              <p:cNvSpPr/>
              <p:nvPr/>
            </p:nvSpPr>
            <p:spPr>
              <a:xfrm>
                <a:off x="180019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24" name="Google Shape;3801;p53">
                <a:extLst>
                  <a:ext uri="{FF2B5EF4-FFF2-40B4-BE49-F238E27FC236}">
                    <a16:creationId xmlns:a16="http://schemas.microsoft.com/office/drawing/2014/main" id="{FF417BF6-26A0-1FE6-3251-7272FA5A52DC}"/>
                  </a:ext>
                </a:extLst>
              </p:cNvPr>
              <p:cNvSpPr/>
              <p:nvPr/>
            </p:nvSpPr>
            <p:spPr>
              <a:xfrm>
                <a:off x="194957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25" name="Google Shape;3802;p53">
                <a:extLst>
                  <a:ext uri="{FF2B5EF4-FFF2-40B4-BE49-F238E27FC236}">
                    <a16:creationId xmlns:a16="http://schemas.microsoft.com/office/drawing/2014/main" id="{0DF07E73-B3BE-0A2B-82CE-F62AEABCB65D}"/>
                  </a:ext>
                </a:extLst>
              </p:cNvPr>
              <p:cNvSpPr/>
              <p:nvPr/>
            </p:nvSpPr>
            <p:spPr>
              <a:xfrm>
                <a:off x="209894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26" name="Google Shape;3803;p53">
                <a:extLst>
                  <a:ext uri="{FF2B5EF4-FFF2-40B4-BE49-F238E27FC236}">
                    <a16:creationId xmlns:a16="http://schemas.microsoft.com/office/drawing/2014/main" id="{C378A40E-0475-2B66-E52E-BCD6927F7D73}"/>
                  </a:ext>
                </a:extLst>
              </p:cNvPr>
              <p:cNvSpPr/>
              <p:nvPr/>
            </p:nvSpPr>
            <p:spPr>
              <a:xfrm>
                <a:off x="224832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27" name="Google Shape;3804;p53">
                <a:extLst>
                  <a:ext uri="{FF2B5EF4-FFF2-40B4-BE49-F238E27FC236}">
                    <a16:creationId xmlns:a16="http://schemas.microsoft.com/office/drawing/2014/main" id="{9A2D772A-68C3-D64A-9DB0-F18402D9F873}"/>
                  </a:ext>
                </a:extLst>
              </p:cNvPr>
              <p:cNvSpPr/>
              <p:nvPr/>
            </p:nvSpPr>
            <p:spPr>
              <a:xfrm>
                <a:off x="239769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28" name="Google Shape;3805;p53">
                <a:extLst>
                  <a:ext uri="{FF2B5EF4-FFF2-40B4-BE49-F238E27FC236}">
                    <a16:creationId xmlns:a16="http://schemas.microsoft.com/office/drawing/2014/main" id="{9AF952C6-3E3C-44C9-AC9E-515DF81D943D}"/>
                  </a:ext>
                </a:extLst>
              </p:cNvPr>
              <p:cNvSpPr/>
              <p:nvPr/>
            </p:nvSpPr>
            <p:spPr>
              <a:xfrm>
                <a:off x="254707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29" name="Google Shape;3806;p53">
                <a:extLst>
                  <a:ext uri="{FF2B5EF4-FFF2-40B4-BE49-F238E27FC236}">
                    <a16:creationId xmlns:a16="http://schemas.microsoft.com/office/drawing/2014/main" id="{0D17C2E4-3FCC-0FD1-A10A-BA50AE13AC1F}"/>
                  </a:ext>
                </a:extLst>
              </p:cNvPr>
              <p:cNvSpPr/>
              <p:nvPr/>
            </p:nvSpPr>
            <p:spPr>
              <a:xfrm>
                <a:off x="269645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30" name="Google Shape;3807;p53">
                <a:extLst>
                  <a:ext uri="{FF2B5EF4-FFF2-40B4-BE49-F238E27FC236}">
                    <a16:creationId xmlns:a16="http://schemas.microsoft.com/office/drawing/2014/main" id="{1FA3E911-BEAE-34D1-0672-DA36D37AED23}"/>
                  </a:ext>
                </a:extLst>
              </p:cNvPr>
              <p:cNvSpPr/>
              <p:nvPr/>
            </p:nvSpPr>
            <p:spPr>
              <a:xfrm>
                <a:off x="284582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31" name="Google Shape;3808;p53">
                <a:extLst>
                  <a:ext uri="{FF2B5EF4-FFF2-40B4-BE49-F238E27FC236}">
                    <a16:creationId xmlns:a16="http://schemas.microsoft.com/office/drawing/2014/main" id="{94A338D0-9E12-172D-FFD7-E76BEB4F69CF}"/>
                  </a:ext>
                </a:extLst>
              </p:cNvPr>
              <p:cNvSpPr/>
              <p:nvPr/>
            </p:nvSpPr>
            <p:spPr>
              <a:xfrm>
                <a:off x="299520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32" name="Google Shape;3809;p53">
                <a:extLst>
                  <a:ext uri="{FF2B5EF4-FFF2-40B4-BE49-F238E27FC236}">
                    <a16:creationId xmlns:a16="http://schemas.microsoft.com/office/drawing/2014/main" id="{E86EAB65-BEF6-05E7-C511-92C183A14F73}"/>
                  </a:ext>
                </a:extLst>
              </p:cNvPr>
              <p:cNvSpPr/>
              <p:nvPr/>
            </p:nvSpPr>
            <p:spPr>
              <a:xfrm>
                <a:off x="314457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33" name="Google Shape;3810;p53">
                <a:extLst>
                  <a:ext uri="{FF2B5EF4-FFF2-40B4-BE49-F238E27FC236}">
                    <a16:creationId xmlns:a16="http://schemas.microsoft.com/office/drawing/2014/main" id="{6D880666-7B62-ADF5-66E7-A8106C038541}"/>
                  </a:ext>
                </a:extLst>
              </p:cNvPr>
              <p:cNvSpPr/>
              <p:nvPr/>
            </p:nvSpPr>
            <p:spPr>
              <a:xfrm>
                <a:off x="329395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34" name="Google Shape;3811;p53">
                <a:extLst>
                  <a:ext uri="{FF2B5EF4-FFF2-40B4-BE49-F238E27FC236}">
                    <a16:creationId xmlns:a16="http://schemas.microsoft.com/office/drawing/2014/main" id="{CA114412-8098-A0FD-9AFB-49D3571CCE41}"/>
                  </a:ext>
                </a:extLst>
              </p:cNvPr>
              <p:cNvSpPr/>
              <p:nvPr/>
            </p:nvSpPr>
            <p:spPr>
              <a:xfrm>
                <a:off x="344333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35" name="Google Shape;3812;p53">
                <a:extLst>
                  <a:ext uri="{FF2B5EF4-FFF2-40B4-BE49-F238E27FC236}">
                    <a16:creationId xmlns:a16="http://schemas.microsoft.com/office/drawing/2014/main" id="{8E9C5668-D426-523E-972A-21ECFA0EB44A}"/>
                  </a:ext>
                </a:extLst>
              </p:cNvPr>
              <p:cNvSpPr/>
              <p:nvPr/>
            </p:nvSpPr>
            <p:spPr>
              <a:xfrm>
                <a:off x="359270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36" name="Google Shape;3813;p53">
                <a:extLst>
                  <a:ext uri="{FF2B5EF4-FFF2-40B4-BE49-F238E27FC236}">
                    <a16:creationId xmlns:a16="http://schemas.microsoft.com/office/drawing/2014/main" id="{1F1A0BAE-4203-6B85-DB5A-B7CA971BB0F0}"/>
                  </a:ext>
                </a:extLst>
              </p:cNvPr>
              <p:cNvSpPr/>
              <p:nvPr/>
            </p:nvSpPr>
            <p:spPr>
              <a:xfrm>
                <a:off x="374208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</p:grpSp>
        <p:grpSp>
          <p:nvGrpSpPr>
            <p:cNvPr id="24" name="Google Shape;3814;p53">
              <a:extLst>
                <a:ext uri="{FF2B5EF4-FFF2-40B4-BE49-F238E27FC236}">
                  <a16:creationId xmlns:a16="http://schemas.microsoft.com/office/drawing/2014/main" id="{37F4E85F-BB38-81E8-35FE-D72F73E744E7}"/>
                </a:ext>
              </a:extLst>
            </p:cNvPr>
            <p:cNvGrpSpPr/>
            <p:nvPr/>
          </p:nvGrpSpPr>
          <p:grpSpPr>
            <a:xfrm>
              <a:off x="1197328" y="3276762"/>
              <a:ext cx="2585112" cy="45720"/>
              <a:chOff x="1202690" y="1488440"/>
              <a:chExt cx="2585112" cy="45720"/>
            </a:xfrm>
            <a:grpFill/>
          </p:grpSpPr>
          <p:sp>
            <p:nvSpPr>
              <p:cNvPr id="101" name="Google Shape;3815;p53">
                <a:extLst>
                  <a:ext uri="{FF2B5EF4-FFF2-40B4-BE49-F238E27FC236}">
                    <a16:creationId xmlns:a16="http://schemas.microsoft.com/office/drawing/2014/main" id="{FF5CA855-D212-AE83-07DF-05A4F9DBFB6D}"/>
                  </a:ext>
                </a:extLst>
              </p:cNvPr>
              <p:cNvSpPr/>
              <p:nvPr/>
            </p:nvSpPr>
            <p:spPr>
              <a:xfrm>
                <a:off x="120269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02" name="Google Shape;3816;p53">
                <a:extLst>
                  <a:ext uri="{FF2B5EF4-FFF2-40B4-BE49-F238E27FC236}">
                    <a16:creationId xmlns:a16="http://schemas.microsoft.com/office/drawing/2014/main" id="{2232161C-5757-1ED7-F190-A48396D27FC7}"/>
                  </a:ext>
                </a:extLst>
              </p:cNvPr>
              <p:cNvSpPr/>
              <p:nvPr/>
            </p:nvSpPr>
            <p:spPr>
              <a:xfrm>
                <a:off x="135206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03" name="Google Shape;3817;p53">
                <a:extLst>
                  <a:ext uri="{FF2B5EF4-FFF2-40B4-BE49-F238E27FC236}">
                    <a16:creationId xmlns:a16="http://schemas.microsoft.com/office/drawing/2014/main" id="{8F5F4CC1-126C-DA1F-ABBB-D4A9C802D66F}"/>
                  </a:ext>
                </a:extLst>
              </p:cNvPr>
              <p:cNvSpPr/>
              <p:nvPr/>
            </p:nvSpPr>
            <p:spPr>
              <a:xfrm>
                <a:off x="150144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04" name="Google Shape;3818;p53">
                <a:extLst>
                  <a:ext uri="{FF2B5EF4-FFF2-40B4-BE49-F238E27FC236}">
                    <a16:creationId xmlns:a16="http://schemas.microsoft.com/office/drawing/2014/main" id="{7BB1CE57-F6F0-87A4-3B97-F37186E649AC}"/>
                  </a:ext>
                </a:extLst>
              </p:cNvPr>
              <p:cNvSpPr/>
              <p:nvPr/>
            </p:nvSpPr>
            <p:spPr>
              <a:xfrm>
                <a:off x="165081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05" name="Google Shape;3819;p53">
                <a:extLst>
                  <a:ext uri="{FF2B5EF4-FFF2-40B4-BE49-F238E27FC236}">
                    <a16:creationId xmlns:a16="http://schemas.microsoft.com/office/drawing/2014/main" id="{7F1EF688-E363-72EE-51F8-B5A14DF80763}"/>
                  </a:ext>
                </a:extLst>
              </p:cNvPr>
              <p:cNvSpPr/>
              <p:nvPr/>
            </p:nvSpPr>
            <p:spPr>
              <a:xfrm>
                <a:off x="180019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06" name="Google Shape;3820;p53">
                <a:extLst>
                  <a:ext uri="{FF2B5EF4-FFF2-40B4-BE49-F238E27FC236}">
                    <a16:creationId xmlns:a16="http://schemas.microsoft.com/office/drawing/2014/main" id="{9F68DA27-CF53-6203-5759-E5E9620A30AF}"/>
                  </a:ext>
                </a:extLst>
              </p:cNvPr>
              <p:cNvSpPr/>
              <p:nvPr/>
            </p:nvSpPr>
            <p:spPr>
              <a:xfrm>
                <a:off x="194957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07" name="Google Shape;3821;p53">
                <a:extLst>
                  <a:ext uri="{FF2B5EF4-FFF2-40B4-BE49-F238E27FC236}">
                    <a16:creationId xmlns:a16="http://schemas.microsoft.com/office/drawing/2014/main" id="{FD3BF495-3260-9DD5-1EE2-EFDC7755DD1B}"/>
                  </a:ext>
                </a:extLst>
              </p:cNvPr>
              <p:cNvSpPr/>
              <p:nvPr/>
            </p:nvSpPr>
            <p:spPr>
              <a:xfrm>
                <a:off x="209894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08" name="Google Shape;3822;p53">
                <a:extLst>
                  <a:ext uri="{FF2B5EF4-FFF2-40B4-BE49-F238E27FC236}">
                    <a16:creationId xmlns:a16="http://schemas.microsoft.com/office/drawing/2014/main" id="{D4F035FB-518E-F006-99CB-8C670812E4CE}"/>
                  </a:ext>
                </a:extLst>
              </p:cNvPr>
              <p:cNvSpPr/>
              <p:nvPr/>
            </p:nvSpPr>
            <p:spPr>
              <a:xfrm>
                <a:off x="224832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09" name="Google Shape;3823;p53">
                <a:extLst>
                  <a:ext uri="{FF2B5EF4-FFF2-40B4-BE49-F238E27FC236}">
                    <a16:creationId xmlns:a16="http://schemas.microsoft.com/office/drawing/2014/main" id="{E7EEE883-4F11-C953-704B-1876C76DB6C3}"/>
                  </a:ext>
                </a:extLst>
              </p:cNvPr>
              <p:cNvSpPr/>
              <p:nvPr/>
            </p:nvSpPr>
            <p:spPr>
              <a:xfrm>
                <a:off x="239769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10" name="Google Shape;3824;p53">
                <a:extLst>
                  <a:ext uri="{FF2B5EF4-FFF2-40B4-BE49-F238E27FC236}">
                    <a16:creationId xmlns:a16="http://schemas.microsoft.com/office/drawing/2014/main" id="{3DFDE1BD-C5BC-6CEB-30ED-5FA36EB77FBF}"/>
                  </a:ext>
                </a:extLst>
              </p:cNvPr>
              <p:cNvSpPr/>
              <p:nvPr/>
            </p:nvSpPr>
            <p:spPr>
              <a:xfrm>
                <a:off x="254707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11" name="Google Shape;3825;p53">
                <a:extLst>
                  <a:ext uri="{FF2B5EF4-FFF2-40B4-BE49-F238E27FC236}">
                    <a16:creationId xmlns:a16="http://schemas.microsoft.com/office/drawing/2014/main" id="{9BCEFB87-4978-7D30-B2C1-1911F98BD148}"/>
                  </a:ext>
                </a:extLst>
              </p:cNvPr>
              <p:cNvSpPr/>
              <p:nvPr/>
            </p:nvSpPr>
            <p:spPr>
              <a:xfrm>
                <a:off x="269645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12" name="Google Shape;3826;p53">
                <a:extLst>
                  <a:ext uri="{FF2B5EF4-FFF2-40B4-BE49-F238E27FC236}">
                    <a16:creationId xmlns:a16="http://schemas.microsoft.com/office/drawing/2014/main" id="{7510D2D1-9B6B-85DB-59E5-C3B8F5D86151}"/>
                  </a:ext>
                </a:extLst>
              </p:cNvPr>
              <p:cNvSpPr/>
              <p:nvPr/>
            </p:nvSpPr>
            <p:spPr>
              <a:xfrm>
                <a:off x="284582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13" name="Google Shape;3827;p53">
                <a:extLst>
                  <a:ext uri="{FF2B5EF4-FFF2-40B4-BE49-F238E27FC236}">
                    <a16:creationId xmlns:a16="http://schemas.microsoft.com/office/drawing/2014/main" id="{FCC53F97-B48C-C8DA-97D3-63CFD0B2BE66}"/>
                  </a:ext>
                </a:extLst>
              </p:cNvPr>
              <p:cNvSpPr/>
              <p:nvPr/>
            </p:nvSpPr>
            <p:spPr>
              <a:xfrm>
                <a:off x="299520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14" name="Google Shape;3828;p53">
                <a:extLst>
                  <a:ext uri="{FF2B5EF4-FFF2-40B4-BE49-F238E27FC236}">
                    <a16:creationId xmlns:a16="http://schemas.microsoft.com/office/drawing/2014/main" id="{F774C903-3568-23D2-6FCC-4816DDE6F21B}"/>
                  </a:ext>
                </a:extLst>
              </p:cNvPr>
              <p:cNvSpPr/>
              <p:nvPr/>
            </p:nvSpPr>
            <p:spPr>
              <a:xfrm>
                <a:off x="314457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15" name="Google Shape;3829;p53">
                <a:extLst>
                  <a:ext uri="{FF2B5EF4-FFF2-40B4-BE49-F238E27FC236}">
                    <a16:creationId xmlns:a16="http://schemas.microsoft.com/office/drawing/2014/main" id="{0D718033-A97B-C622-9012-DB6C0926255B}"/>
                  </a:ext>
                </a:extLst>
              </p:cNvPr>
              <p:cNvSpPr/>
              <p:nvPr/>
            </p:nvSpPr>
            <p:spPr>
              <a:xfrm>
                <a:off x="329395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16" name="Google Shape;3830;p53">
                <a:extLst>
                  <a:ext uri="{FF2B5EF4-FFF2-40B4-BE49-F238E27FC236}">
                    <a16:creationId xmlns:a16="http://schemas.microsoft.com/office/drawing/2014/main" id="{BF51E246-89AB-ECC5-9BC2-5BC98A44EAE3}"/>
                  </a:ext>
                </a:extLst>
              </p:cNvPr>
              <p:cNvSpPr/>
              <p:nvPr/>
            </p:nvSpPr>
            <p:spPr>
              <a:xfrm>
                <a:off x="344333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17" name="Google Shape;3831;p53">
                <a:extLst>
                  <a:ext uri="{FF2B5EF4-FFF2-40B4-BE49-F238E27FC236}">
                    <a16:creationId xmlns:a16="http://schemas.microsoft.com/office/drawing/2014/main" id="{E1C76B9C-67DA-C0BA-2CB4-C1B096E144C6}"/>
                  </a:ext>
                </a:extLst>
              </p:cNvPr>
              <p:cNvSpPr/>
              <p:nvPr/>
            </p:nvSpPr>
            <p:spPr>
              <a:xfrm>
                <a:off x="359270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18" name="Google Shape;3832;p53">
                <a:extLst>
                  <a:ext uri="{FF2B5EF4-FFF2-40B4-BE49-F238E27FC236}">
                    <a16:creationId xmlns:a16="http://schemas.microsoft.com/office/drawing/2014/main" id="{B6AFF8A6-387A-DA9D-FE67-1403F0C8ACAD}"/>
                  </a:ext>
                </a:extLst>
              </p:cNvPr>
              <p:cNvSpPr/>
              <p:nvPr/>
            </p:nvSpPr>
            <p:spPr>
              <a:xfrm>
                <a:off x="374208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</p:grpSp>
        <p:grpSp>
          <p:nvGrpSpPr>
            <p:cNvPr id="25" name="Google Shape;3833;p53">
              <a:extLst>
                <a:ext uri="{FF2B5EF4-FFF2-40B4-BE49-F238E27FC236}">
                  <a16:creationId xmlns:a16="http://schemas.microsoft.com/office/drawing/2014/main" id="{CFE0A8A5-69CF-6B2A-F72E-1444393A2D6F}"/>
                </a:ext>
              </a:extLst>
            </p:cNvPr>
            <p:cNvGrpSpPr/>
            <p:nvPr/>
          </p:nvGrpSpPr>
          <p:grpSpPr>
            <a:xfrm>
              <a:off x="1197328" y="3432933"/>
              <a:ext cx="2585112" cy="45720"/>
              <a:chOff x="1202690" y="1488440"/>
              <a:chExt cx="2585112" cy="45720"/>
            </a:xfrm>
            <a:grpFill/>
          </p:grpSpPr>
          <p:sp>
            <p:nvSpPr>
              <p:cNvPr id="83" name="Google Shape;3834;p53">
                <a:extLst>
                  <a:ext uri="{FF2B5EF4-FFF2-40B4-BE49-F238E27FC236}">
                    <a16:creationId xmlns:a16="http://schemas.microsoft.com/office/drawing/2014/main" id="{A40392BD-95E1-0A94-79A9-7712E71E15F7}"/>
                  </a:ext>
                </a:extLst>
              </p:cNvPr>
              <p:cNvSpPr/>
              <p:nvPr/>
            </p:nvSpPr>
            <p:spPr>
              <a:xfrm>
                <a:off x="120269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84" name="Google Shape;3835;p53">
                <a:extLst>
                  <a:ext uri="{FF2B5EF4-FFF2-40B4-BE49-F238E27FC236}">
                    <a16:creationId xmlns:a16="http://schemas.microsoft.com/office/drawing/2014/main" id="{54C92966-E26B-43CB-591E-5D75A53EC76B}"/>
                  </a:ext>
                </a:extLst>
              </p:cNvPr>
              <p:cNvSpPr/>
              <p:nvPr/>
            </p:nvSpPr>
            <p:spPr>
              <a:xfrm>
                <a:off x="135206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85" name="Google Shape;3836;p53">
                <a:extLst>
                  <a:ext uri="{FF2B5EF4-FFF2-40B4-BE49-F238E27FC236}">
                    <a16:creationId xmlns:a16="http://schemas.microsoft.com/office/drawing/2014/main" id="{6403BFF8-2167-FA58-DEAA-9B4917E49A2E}"/>
                  </a:ext>
                </a:extLst>
              </p:cNvPr>
              <p:cNvSpPr/>
              <p:nvPr/>
            </p:nvSpPr>
            <p:spPr>
              <a:xfrm>
                <a:off x="150144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86" name="Google Shape;3837;p53">
                <a:extLst>
                  <a:ext uri="{FF2B5EF4-FFF2-40B4-BE49-F238E27FC236}">
                    <a16:creationId xmlns:a16="http://schemas.microsoft.com/office/drawing/2014/main" id="{E95FA7A6-A8BB-7D9C-CC77-27C685EED722}"/>
                  </a:ext>
                </a:extLst>
              </p:cNvPr>
              <p:cNvSpPr/>
              <p:nvPr/>
            </p:nvSpPr>
            <p:spPr>
              <a:xfrm>
                <a:off x="165081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87" name="Google Shape;3838;p53">
                <a:extLst>
                  <a:ext uri="{FF2B5EF4-FFF2-40B4-BE49-F238E27FC236}">
                    <a16:creationId xmlns:a16="http://schemas.microsoft.com/office/drawing/2014/main" id="{39E1C88F-9E84-0677-ACDF-2EB628CCF3C2}"/>
                  </a:ext>
                </a:extLst>
              </p:cNvPr>
              <p:cNvSpPr/>
              <p:nvPr/>
            </p:nvSpPr>
            <p:spPr>
              <a:xfrm>
                <a:off x="180019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88" name="Google Shape;3839;p53">
                <a:extLst>
                  <a:ext uri="{FF2B5EF4-FFF2-40B4-BE49-F238E27FC236}">
                    <a16:creationId xmlns:a16="http://schemas.microsoft.com/office/drawing/2014/main" id="{00152ECB-3750-1D25-AB78-78CF5870B637}"/>
                  </a:ext>
                </a:extLst>
              </p:cNvPr>
              <p:cNvSpPr/>
              <p:nvPr/>
            </p:nvSpPr>
            <p:spPr>
              <a:xfrm>
                <a:off x="194957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89" name="Google Shape;3840;p53">
                <a:extLst>
                  <a:ext uri="{FF2B5EF4-FFF2-40B4-BE49-F238E27FC236}">
                    <a16:creationId xmlns:a16="http://schemas.microsoft.com/office/drawing/2014/main" id="{5702897A-4D21-283B-3FFB-B5873834476B}"/>
                  </a:ext>
                </a:extLst>
              </p:cNvPr>
              <p:cNvSpPr/>
              <p:nvPr/>
            </p:nvSpPr>
            <p:spPr>
              <a:xfrm>
                <a:off x="209894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90" name="Google Shape;3841;p53">
                <a:extLst>
                  <a:ext uri="{FF2B5EF4-FFF2-40B4-BE49-F238E27FC236}">
                    <a16:creationId xmlns:a16="http://schemas.microsoft.com/office/drawing/2014/main" id="{2D77EAAE-975F-EAC6-0EE1-9C92491D80CE}"/>
                  </a:ext>
                </a:extLst>
              </p:cNvPr>
              <p:cNvSpPr/>
              <p:nvPr/>
            </p:nvSpPr>
            <p:spPr>
              <a:xfrm>
                <a:off x="224832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91" name="Google Shape;3842;p53">
                <a:extLst>
                  <a:ext uri="{FF2B5EF4-FFF2-40B4-BE49-F238E27FC236}">
                    <a16:creationId xmlns:a16="http://schemas.microsoft.com/office/drawing/2014/main" id="{F2B42459-2AED-8888-3BC7-9DB994A84D61}"/>
                  </a:ext>
                </a:extLst>
              </p:cNvPr>
              <p:cNvSpPr/>
              <p:nvPr/>
            </p:nvSpPr>
            <p:spPr>
              <a:xfrm>
                <a:off x="239769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92" name="Google Shape;3843;p53">
                <a:extLst>
                  <a:ext uri="{FF2B5EF4-FFF2-40B4-BE49-F238E27FC236}">
                    <a16:creationId xmlns:a16="http://schemas.microsoft.com/office/drawing/2014/main" id="{8298B4D6-FE63-1CF4-825D-6BEA66F3D63F}"/>
                  </a:ext>
                </a:extLst>
              </p:cNvPr>
              <p:cNvSpPr/>
              <p:nvPr/>
            </p:nvSpPr>
            <p:spPr>
              <a:xfrm>
                <a:off x="254707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93" name="Google Shape;3844;p53">
                <a:extLst>
                  <a:ext uri="{FF2B5EF4-FFF2-40B4-BE49-F238E27FC236}">
                    <a16:creationId xmlns:a16="http://schemas.microsoft.com/office/drawing/2014/main" id="{7BBE769B-2D6B-846A-4697-5FD15E13A57D}"/>
                  </a:ext>
                </a:extLst>
              </p:cNvPr>
              <p:cNvSpPr/>
              <p:nvPr/>
            </p:nvSpPr>
            <p:spPr>
              <a:xfrm>
                <a:off x="269645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94" name="Google Shape;3845;p53">
                <a:extLst>
                  <a:ext uri="{FF2B5EF4-FFF2-40B4-BE49-F238E27FC236}">
                    <a16:creationId xmlns:a16="http://schemas.microsoft.com/office/drawing/2014/main" id="{4C43C310-4B11-2EF7-421F-C0CADB35AC27}"/>
                  </a:ext>
                </a:extLst>
              </p:cNvPr>
              <p:cNvSpPr/>
              <p:nvPr/>
            </p:nvSpPr>
            <p:spPr>
              <a:xfrm>
                <a:off x="284582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95" name="Google Shape;3846;p53">
                <a:extLst>
                  <a:ext uri="{FF2B5EF4-FFF2-40B4-BE49-F238E27FC236}">
                    <a16:creationId xmlns:a16="http://schemas.microsoft.com/office/drawing/2014/main" id="{11834947-509D-E1DD-8419-97A07D7980FC}"/>
                  </a:ext>
                </a:extLst>
              </p:cNvPr>
              <p:cNvSpPr/>
              <p:nvPr/>
            </p:nvSpPr>
            <p:spPr>
              <a:xfrm>
                <a:off x="299520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96" name="Google Shape;3847;p53">
                <a:extLst>
                  <a:ext uri="{FF2B5EF4-FFF2-40B4-BE49-F238E27FC236}">
                    <a16:creationId xmlns:a16="http://schemas.microsoft.com/office/drawing/2014/main" id="{2DB89073-6C67-D6AB-D51E-FDADC4E3D64A}"/>
                  </a:ext>
                </a:extLst>
              </p:cNvPr>
              <p:cNvSpPr/>
              <p:nvPr/>
            </p:nvSpPr>
            <p:spPr>
              <a:xfrm>
                <a:off x="314457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97" name="Google Shape;3848;p53">
                <a:extLst>
                  <a:ext uri="{FF2B5EF4-FFF2-40B4-BE49-F238E27FC236}">
                    <a16:creationId xmlns:a16="http://schemas.microsoft.com/office/drawing/2014/main" id="{43BCF9A2-7392-1E31-B739-176743A09E11}"/>
                  </a:ext>
                </a:extLst>
              </p:cNvPr>
              <p:cNvSpPr/>
              <p:nvPr/>
            </p:nvSpPr>
            <p:spPr>
              <a:xfrm>
                <a:off x="329395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98" name="Google Shape;3849;p53">
                <a:extLst>
                  <a:ext uri="{FF2B5EF4-FFF2-40B4-BE49-F238E27FC236}">
                    <a16:creationId xmlns:a16="http://schemas.microsoft.com/office/drawing/2014/main" id="{64C13B58-0C66-633F-6A32-64281DE088C2}"/>
                  </a:ext>
                </a:extLst>
              </p:cNvPr>
              <p:cNvSpPr/>
              <p:nvPr/>
            </p:nvSpPr>
            <p:spPr>
              <a:xfrm>
                <a:off x="344333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99" name="Google Shape;3850;p53">
                <a:extLst>
                  <a:ext uri="{FF2B5EF4-FFF2-40B4-BE49-F238E27FC236}">
                    <a16:creationId xmlns:a16="http://schemas.microsoft.com/office/drawing/2014/main" id="{E6BE5F73-9EFB-AE23-A1C3-FA52C535559C}"/>
                  </a:ext>
                </a:extLst>
              </p:cNvPr>
              <p:cNvSpPr/>
              <p:nvPr/>
            </p:nvSpPr>
            <p:spPr>
              <a:xfrm>
                <a:off x="359270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00" name="Google Shape;3851;p53">
                <a:extLst>
                  <a:ext uri="{FF2B5EF4-FFF2-40B4-BE49-F238E27FC236}">
                    <a16:creationId xmlns:a16="http://schemas.microsoft.com/office/drawing/2014/main" id="{64BFC2E9-9E44-AAAF-9C79-3B48DF987032}"/>
                  </a:ext>
                </a:extLst>
              </p:cNvPr>
              <p:cNvSpPr/>
              <p:nvPr/>
            </p:nvSpPr>
            <p:spPr>
              <a:xfrm>
                <a:off x="374208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</p:grpSp>
        <p:grpSp>
          <p:nvGrpSpPr>
            <p:cNvPr id="26" name="Google Shape;3852;p53">
              <a:extLst>
                <a:ext uri="{FF2B5EF4-FFF2-40B4-BE49-F238E27FC236}">
                  <a16:creationId xmlns:a16="http://schemas.microsoft.com/office/drawing/2014/main" id="{18AB7797-CE05-9948-4A74-BE53373E7C7C}"/>
                </a:ext>
              </a:extLst>
            </p:cNvPr>
            <p:cNvGrpSpPr/>
            <p:nvPr/>
          </p:nvGrpSpPr>
          <p:grpSpPr>
            <a:xfrm>
              <a:off x="1197328" y="3589104"/>
              <a:ext cx="2585112" cy="45720"/>
              <a:chOff x="1202690" y="1488440"/>
              <a:chExt cx="2585112" cy="45720"/>
            </a:xfrm>
            <a:grpFill/>
          </p:grpSpPr>
          <p:sp>
            <p:nvSpPr>
              <p:cNvPr id="65" name="Google Shape;3853;p53">
                <a:extLst>
                  <a:ext uri="{FF2B5EF4-FFF2-40B4-BE49-F238E27FC236}">
                    <a16:creationId xmlns:a16="http://schemas.microsoft.com/office/drawing/2014/main" id="{9268E71C-4DB2-408F-3900-C5A6AF5AB775}"/>
                  </a:ext>
                </a:extLst>
              </p:cNvPr>
              <p:cNvSpPr/>
              <p:nvPr/>
            </p:nvSpPr>
            <p:spPr>
              <a:xfrm>
                <a:off x="120269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66" name="Google Shape;3854;p53">
                <a:extLst>
                  <a:ext uri="{FF2B5EF4-FFF2-40B4-BE49-F238E27FC236}">
                    <a16:creationId xmlns:a16="http://schemas.microsoft.com/office/drawing/2014/main" id="{A7B08219-6B9D-81DB-42CA-99BFE1CDC6EA}"/>
                  </a:ext>
                </a:extLst>
              </p:cNvPr>
              <p:cNvSpPr/>
              <p:nvPr/>
            </p:nvSpPr>
            <p:spPr>
              <a:xfrm>
                <a:off x="135206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67" name="Google Shape;3855;p53">
                <a:extLst>
                  <a:ext uri="{FF2B5EF4-FFF2-40B4-BE49-F238E27FC236}">
                    <a16:creationId xmlns:a16="http://schemas.microsoft.com/office/drawing/2014/main" id="{B59C4BEB-8832-08D9-2602-DCE2034F0543}"/>
                  </a:ext>
                </a:extLst>
              </p:cNvPr>
              <p:cNvSpPr/>
              <p:nvPr/>
            </p:nvSpPr>
            <p:spPr>
              <a:xfrm>
                <a:off x="150144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68" name="Google Shape;3856;p53">
                <a:extLst>
                  <a:ext uri="{FF2B5EF4-FFF2-40B4-BE49-F238E27FC236}">
                    <a16:creationId xmlns:a16="http://schemas.microsoft.com/office/drawing/2014/main" id="{A794621D-1A4A-F819-AA76-1E7C76A8A37D}"/>
                  </a:ext>
                </a:extLst>
              </p:cNvPr>
              <p:cNvSpPr/>
              <p:nvPr/>
            </p:nvSpPr>
            <p:spPr>
              <a:xfrm>
                <a:off x="165081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69" name="Google Shape;3857;p53">
                <a:extLst>
                  <a:ext uri="{FF2B5EF4-FFF2-40B4-BE49-F238E27FC236}">
                    <a16:creationId xmlns:a16="http://schemas.microsoft.com/office/drawing/2014/main" id="{43B32522-1D3A-3703-2046-F44EA6184A54}"/>
                  </a:ext>
                </a:extLst>
              </p:cNvPr>
              <p:cNvSpPr/>
              <p:nvPr/>
            </p:nvSpPr>
            <p:spPr>
              <a:xfrm>
                <a:off x="180019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70" name="Google Shape;3858;p53">
                <a:extLst>
                  <a:ext uri="{FF2B5EF4-FFF2-40B4-BE49-F238E27FC236}">
                    <a16:creationId xmlns:a16="http://schemas.microsoft.com/office/drawing/2014/main" id="{C9165C38-2D5E-7098-6286-3471EB15C91D}"/>
                  </a:ext>
                </a:extLst>
              </p:cNvPr>
              <p:cNvSpPr/>
              <p:nvPr/>
            </p:nvSpPr>
            <p:spPr>
              <a:xfrm>
                <a:off x="194957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71" name="Google Shape;3859;p53">
                <a:extLst>
                  <a:ext uri="{FF2B5EF4-FFF2-40B4-BE49-F238E27FC236}">
                    <a16:creationId xmlns:a16="http://schemas.microsoft.com/office/drawing/2014/main" id="{1BC10E5C-20CB-AA34-6F9B-B9EE47C0C647}"/>
                  </a:ext>
                </a:extLst>
              </p:cNvPr>
              <p:cNvSpPr/>
              <p:nvPr/>
            </p:nvSpPr>
            <p:spPr>
              <a:xfrm>
                <a:off x="209894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72" name="Google Shape;3860;p53">
                <a:extLst>
                  <a:ext uri="{FF2B5EF4-FFF2-40B4-BE49-F238E27FC236}">
                    <a16:creationId xmlns:a16="http://schemas.microsoft.com/office/drawing/2014/main" id="{5CBCC504-B1B1-EC09-BF60-DE9DC5AF935F}"/>
                  </a:ext>
                </a:extLst>
              </p:cNvPr>
              <p:cNvSpPr/>
              <p:nvPr/>
            </p:nvSpPr>
            <p:spPr>
              <a:xfrm>
                <a:off x="224832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73" name="Google Shape;3861;p53">
                <a:extLst>
                  <a:ext uri="{FF2B5EF4-FFF2-40B4-BE49-F238E27FC236}">
                    <a16:creationId xmlns:a16="http://schemas.microsoft.com/office/drawing/2014/main" id="{E48A6EB6-71AF-4F89-31F8-D0CEF7706705}"/>
                  </a:ext>
                </a:extLst>
              </p:cNvPr>
              <p:cNvSpPr/>
              <p:nvPr/>
            </p:nvSpPr>
            <p:spPr>
              <a:xfrm>
                <a:off x="239769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74" name="Google Shape;3862;p53">
                <a:extLst>
                  <a:ext uri="{FF2B5EF4-FFF2-40B4-BE49-F238E27FC236}">
                    <a16:creationId xmlns:a16="http://schemas.microsoft.com/office/drawing/2014/main" id="{2881620A-E513-03F0-2AB0-4BF06A808AFA}"/>
                  </a:ext>
                </a:extLst>
              </p:cNvPr>
              <p:cNvSpPr/>
              <p:nvPr/>
            </p:nvSpPr>
            <p:spPr>
              <a:xfrm>
                <a:off x="254707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75" name="Google Shape;3863;p53">
                <a:extLst>
                  <a:ext uri="{FF2B5EF4-FFF2-40B4-BE49-F238E27FC236}">
                    <a16:creationId xmlns:a16="http://schemas.microsoft.com/office/drawing/2014/main" id="{429F8483-B159-E57C-FE3D-946C6CDAD760}"/>
                  </a:ext>
                </a:extLst>
              </p:cNvPr>
              <p:cNvSpPr/>
              <p:nvPr/>
            </p:nvSpPr>
            <p:spPr>
              <a:xfrm>
                <a:off x="269645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76" name="Google Shape;3864;p53">
                <a:extLst>
                  <a:ext uri="{FF2B5EF4-FFF2-40B4-BE49-F238E27FC236}">
                    <a16:creationId xmlns:a16="http://schemas.microsoft.com/office/drawing/2014/main" id="{D8A5FDEE-5AE9-2030-6389-5C4FFEA56DB5}"/>
                  </a:ext>
                </a:extLst>
              </p:cNvPr>
              <p:cNvSpPr/>
              <p:nvPr/>
            </p:nvSpPr>
            <p:spPr>
              <a:xfrm>
                <a:off x="284582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77" name="Google Shape;3865;p53">
                <a:extLst>
                  <a:ext uri="{FF2B5EF4-FFF2-40B4-BE49-F238E27FC236}">
                    <a16:creationId xmlns:a16="http://schemas.microsoft.com/office/drawing/2014/main" id="{25D75706-9951-C6AB-DEE7-2F5BD5F8B30B}"/>
                  </a:ext>
                </a:extLst>
              </p:cNvPr>
              <p:cNvSpPr/>
              <p:nvPr/>
            </p:nvSpPr>
            <p:spPr>
              <a:xfrm>
                <a:off x="299520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78" name="Google Shape;3866;p53">
                <a:extLst>
                  <a:ext uri="{FF2B5EF4-FFF2-40B4-BE49-F238E27FC236}">
                    <a16:creationId xmlns:a16="http://schemas.microsoft.com/office/drawing/2014/main" id="{410FB1E9-A54B-C102-9A7F-F33927855AE4}"/>
                  </a:ext>
                </a:extLst>
              </p:cNvPr>
              <p:cNvSpPr/>
              <p:nvPr/>
            </p:nvSpPr>
            <p:spPr>
              <a:xfrm>
                <a:off x="314457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79" name="Google Shape;3867;p53">
                <a:extLst>
                  <a:ext uri="{FF2B5EF4-FFF2-40B4-BE49-F238E27FC236}">
                    <a16:creationId xmlns:a16="http://schemas.microsoft.com/office/drawing/2014/main" id="{D1297641-A49E-6C43-3FEB-C7EA1029D5D7}"/>
                  </a:ext>
                </a:extLst>
              </p:cNvPr>
              <p:cNvSpPr/>
              <p:nvPr/>
            </p:nvSpPr>
            <p:spPr>
              <a:xfrm>
                <a:off x="329395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80" name="Google Shape;3868;p53">
                <a:extLst>
                  <a:ext uri="{FF2B5EF4-FFF2-40B4-BE49-F238E27FC236}">
                    <a16:creationId xmlns:a16="http://schemas.microsoft.com/office/drawing/2014/main" id="{17B1D030-35A1-53B2-791E-923204EE6FF4}"/>
                  </a:ext>
                </a:extLst>
              </p:cNvPr>
              <p:cNvSpPr/>
              <p:nvPr/>
            </p:nvSpPr>
            <p:spPr>
              <a:xfrm>
                <a:off x="344333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81" name="Google Shape;3869;p53">
                <a:extLst>
                  <a:ext uri="{FF2B5EF4-FFF2-40B4-BE49-F238E27FC236}">
                    <a16:creationId xmlns:a16="http://schemas.microsoft.com/office/drawing/2014/main" id="{57744E1A-38C7-7C62-7793-AD907B1E5160}"/>
                  </a:ext>
                </a:extLst>
              </p:cNvPr>
              <p:cNvSpPr/>
              <p:nvPr/>
            </p:nvSpPr>
            <p:spPr>
              <a:xfrm>
                <a:off x="359270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82" name="Google Shape;3870;p53">
                <a:extLst>
                  <a:ext uri="{FF2B5EF4-FFF2-40B4-BE49-F238E27FC236}">
                    <a16:creationId xmlns:a16="http://schemas.microsoft.com/office/drawing/2014/main" id="{B1B34699-0AA6-5FEC-77DD-2D43D31D80BC}"/>
                  </a:ext>
                </a:extLst>
              </p:cNvPr>
              <p:cNvSpPr/>
              <p:nvPr/>
            </p:nvSpPr>
            <p:spPr>
              <a:xfrm>
                <a:off x="374208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</p:grpSp>
        <p:grpSp>
          <p:nvGrpSpPr>
            <p:cNvPr id="27" name="Google Shape;3871;p53">
              <a:extLst>
                <a:ext uri="{FF2B5EF4-FFF2-40B4-BE49-F238E27FC236}">
                  <a16:creationId xmlns:a16="http://schemas.microsoft.com/office/drawing/2014/main" id="{AA8A36FC-E41E-1CBD-1E58-580B3287FD7B}"/>
                </a:ext>
              </a:extLst>
            </p:cNvPr>
            <p:cNvGrpSpPr/>
            <p:nvPr/>
          </p:nvGrpSpPr>
          <p:grpSpPr>
            <a:xfrm>
              <a:off x="1197328" y="3745275"/>
              <a:ext cx="2585112" cy="45720"/>
              <a:chOff x="1202690" y="1488440"/>
              <a:chExt cx="2585112" cy="45720"/>
            </a:xfrm>
            <a:grpFill/>
          </p:grpSpPr>
          <p:sp>
            <p:nvSpPr>
              <p:cNvPr id="47" name="Google Shape;3872;p53">
                <a:extLst>
                  <a:ext uri="{FF2B5EF4-FFF2-40B4-BE49-F238E27FC236}">
                    <a16:creationId xmlns:a16="http://schemas.microsoft.com/office/drawing/2014/main" id="{CB952903-A7DB-0DC7-9DEC-8BC2EDF9C8DD}"/>
                  </a:ext>
                </a:extLst>
              </p:cNvPr>
              <p:cNvSpPr/>
              <p:nvPr/>
            </p:nvSpPr>
            <p:spPr>
              <a:xfrm>
                <a:off x="120269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8" name="Google Shape;3873;p53">
                <a:extLst>
                  <a:ext uri="{FF2B5EF4-FFF2-40B4-BE49-F238E27FC236}">
                    <a16:creationId xmlns:a16="http://schemas.microsoft.com/office/drawing/2014/main" id="{DB666F9A-E04A-F9D3-721F-40CDE9077245}"/>
                  </a:ext>
                </a:extLst>
              </p:cNvPr>
              <p:cNvSpPr/>
              <p:nvPr/>
            </p:nvSpPr>
            <p:spPr>
              <a:xfrm>
                <a:off x="135206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9" name="Google Shape;3874;p53">
                <a:extLst>
                  <a:ext uri="{FF2B5EF4-FFF2-40B4-BE49-F238E27FC236}">
                    <a16:creationId xmlns:a16="http://schemas.microsoft.com/office/drawing/2014/main" id="{8555BC14-6CE6-81AD-0696-D258489BBC0C}"/>
                  </a:ext>
                </a:extLst>
              </p:cNvPr>
              <p:cNvSpPr/>
              <p:nvPr/>
            </p:nvSpPr>
            <p:spPr>
              <a:xfrm>
                <a:off x="150144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50" name="Google Shape;3875;p53">
                <a:extLst>
                  <a:ext uri="{FF2B5EF4-FFF2-40B4-BE49-F238E27FC236}">
                    <a16:creationId xmlns:a16="http://schemas.microsoft.com/office/drawing/2014/main" id="{770DBDDE-FE29-F052-CD66-0728E25966EA}"/>
                  </a:ext>
                </a:extLst>
              </p:cNvPr>
              <p:cNvSpPr/>
              <p:nvPr/>
            </p:nvSpPr>
            <p:spPr>
              <a:xfrm>
                <a:off x="165081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51" name="Google Shape;3876;p53">
                <a:extLst>
                  <a:ext uri="{FF2B5EF4-FFF2-40B4-BE49-F238E27FC236}">
                    <a16:creationId xmlns:a16="http://schemas.microsoft.com/office/drawing/2014/main" id="{7A45DE2D-C043-5A6A-8707-03FCA5D55CA7}"/>
                  </a:ext>
                </a:extLst>
              </p:cNvPr>
              <p:cNvSpPr/>
              <p:nvPr/>
            </p:nvSpPr>
            <p:spPr>
              <a:xfrm>
                <a:off x="180019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52" name="Google Shape;3877;p53">
                <a:extLst>
                  <a:ext uri="{FF2B5EF4-FFF2-40B4-BE49-F238E27FC236}">
                    <a16:creationId xmlns:a16="http://schemas.microsoft.com/office/drawing/2014/main" id="{9C599BDE-749B-4B13-5356-E0F3B29D8370}"/>
                  </a:ext>
                </a:extLst>
              </p:cNvPr>
              <p:cNvSpPr/>
              <p:nvPr/>
            </p:nvSpPr>
            <p:spPr>
              <a:xfrm>
                <a:off x="194957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53" name="Google Shape;3878;p53">
                <a:extLst>
                  <a:ext uri="{FF2B5EF4-FFF2-40B4-BE49-F238E27FC236}">
                    <a16:creationId xmlns:a16="http://schemas.microsoft.com/office/drawing/2014/main" id="{E5B06565-7191-59D2-E681-57EBF1C61E0D}"/>
                  </a:ext>
                </a:extLst>
              </p:cNvPr>
              <p:cNvSpPr/>
              <p:nvPr/>
            </p:nvSpPr>
            <p:spPr>
              <a:xfrm>
                <a:off x="209894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54" name="Google Shape;3879;p53">
                <a:extLst>
                  <a:ext uri="{FF2B5EF4-FFF2-40B4-BE49-F238E27FC236}">
                    <a16:creationId xmlns:a16="http://schemas.microsoft.com/office/drawing/2014/main" id="{E4E0FD40-D7B5-1CBF-C9F4-E98BD2657E8B}"/>
                  </a:ext>
                </a:extLst>
              </p:cNvPr>
              <p:cNvSpPr/>
              <p:nvPr/>
            </p:nvSpPr>
            <p:spPr>
              <a:xfrm>
                <a:off x="224832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55" name="Google Shape;3880;p53">
                <a:extLst>
                  <a:ext uri="{FF2B5EF4-FFF2-40B4-BE49-F238E27FC236}">
                    <a16:creationId xmlns:a16="http://schemas.microsoft.com/office/drawing/2014/main" id="{8A1B0117-F68B-7A94-5AF0-5B2DD5C99094}"/>
                  </a:ext>
                </a:extLst>
              </p:cNvPr>
              <p:cNvSpPr/>
              <p:nvPr/>
            </p:nvSpPr>
            <p:spPr>
              <a:xfrm>
                <a:off x="239769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56" name="Google Shape;3881;p53">
                <a:extLst>
                  <a:ext uri="{FF2B5EF4-FFF2-40B4-BE49-F238E27FC236}">
                    <a16:creationId xmlns:a16="http://schemas.microsoft.com/office/drawing/2014/main" id="{2E0F4C3B-CCDF-1370-020D-255B309E3019}"/>
                  </a:ext>
                </a:extLst>
              </p:cNvPr>
              <p:cNvSpPr/>
              <p:nvPr/>
            </p:nvSpPr>
            <p:spPr>
              <a:xfrm>
                <a:off x="254707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57" name="Google Shape;3882;p53">
                <a:extLst>
                  <a:ext uri="{FF2B5EF4-FFF2-40B4-BE49-F238E27FC236}">
                    <a16:creationId xmlns:a16="http://schemas.microsoft.com/office/drawing/2014/main" id="{9ECA1A33-7F10-B6D8-B4B6-20BDA47B8029}"/>
                  </a:ext>
                </a:extLst>
              </p:cNvPr>
              <p:cNvSpPr/>
              <p:nvPr/>
            </p:nvSpPr>
            <p:spPr>
              <a:xfrm>
                <a:off x="269645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58" name="Google Shape;3883;p53">
                <a:extLst>
                  <a:ext uri="{FF2B5EF4-FFF2-40B4-BE49-F238E27FC236}">
                    <a16:creationId xmlns:a16="http://schemas.microsoft.com/office/drawing/2014/main" id="{5098FB7C-8697-FFAA-E582-A62731D1EE1F}"/>
                  </a:ext>
                </a:extLst>
              </p:cNvPr>
              <p:cNvSpPr/>
              <p:nvPr/>
            </p:nvSpPr>
            <p:spPr>
              <a:xfrm>
                <a:off x="284582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59" name="Google Shape;3884;p53">
                <a:extLst>
                  <a:ext uri="{FF2B5EF4-FFF2-40B4-BE49-F238E27FC236}">
                    <a16:creationId xmlns:a16="http://schemas.microsoft.com/office/drawing/2014/main" id="{8A6502C6-CC73-3182-C5D5-4CC51690CAAC}"/>
                  </a:ext>
                </a:extLst>
              </p:cNvPr>
              <p:cNvSpPr/>
              <p:nvPr/>
            </p:nvSpPr>
            <p:spPr>
              <a:xfrm>
                <a:off x="299520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60" name="Google Shape;3885;p53">
                <a:extLst>
                  <a:ext uri="{FF2B5EF4-FFF2-40B4-BE49-F238E27FC236}">
                    <a16:creationId xmlns:a16="http://schemas.microsoft.com/office/drawing/2014/main" id="{A3B4C56B-0C5B-1FA2-8946-6C11AA7A03EC}"/>
                  </a:ext>
                </a:extLst>
              </p:cNvPr>
              <p:cNvSpPr/>
              <p:nvPr/>
            </p:nvSpPr>
            <p:spPr>
              <a:xfrm>
                <a:off x="314457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61" name="Google Shape;3886;p53">
                <a:extLst>
                  <a:ext uri="{FF2B5EF4-FFF2-40B4-BE49-F238E27FC236}">
                    <a16:creationId xmlns:a16="http://schemas.microsoft.com/office/drawing/2014/main" id="{7EE9DE24-07FF-A2A4-A695-BDD6DEB96C11}"/>
                  </a:ext>
                </a:extLst>
              </p:cNvPr>
              <p:cNvSpPr/>
              <p:nvPr/>
            </p:nvSpPr>
            <p:spPr>
              <a:xfrm>
                <a:off x="329395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62" name="Google Shape;3887;p53">
                <a:extLst>
                  <a:ext uri="{FF2B5EF4-FFF2-40B4-BE49-F238E27FC236}">
                    <a16:creationId xmlns:a16="http://schemas.microsoft.com/office/drawing/2014/main" id="{18E6C591-2593-78DF-E49D-81AAC8A962D7}"/>
                  </a:ext>
                </a:extLst>
              </p:cNvPr>
              <p:cNvSpPr/>
              <p:nvPr/>
            </p:nvSpPr>
            <p:spPr>
              <a:xfrm>
                <a:off x="344333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63" name="Google Shape;3888;p53">
                <a:extLst>
                  <a:ext uri="{FF2B5EF4-FFF2-40B4-BE49-F238E27FC236}">
                    <a16:creationId xmlns:a16="http://schemas.microsoft.com/office/drawing/2014/main" id="{83905FC7-80A2-6FE5-0AB0-218116FA5020}"/>
                  </a:ext>
                </a:extLst>
              </p:cNvPr>
              <p:cNvSpPr/>
              <p:nvPr/>
            </p:nvSpPr>
            <p:spPr>
              <a:xfrm>
                <a:off x="359270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64" name="Google Shape;3889;p53">
                <a:extLst>
                  <a:ext uri="{FF2B5EF4-FFF2-40B4-BE49-F238E27FC236}">
                    <a16:creationId xmlns:a16="http://schemas.microsoft.com/office/drawing/2014/main" id="{CD50C12A-E415-A158-3177-21D53459B853}"/>
                  </a:ext>
                </a:extLst>
              </p:cNvPr>
              <p:cNvSpPr/>
              <p:nvPr/>
            </p:nvSpPr>
            <p:spPr>
              <a:xfrm>
                <a:off x="374208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</p:grpSp>
        <p:grpSp>
          <p:nvGrpSpPr>
            <p:cNvPr id="28" name="Google Shape;3890;p53">
              <a:extLst>
                <a:ext uri="{FF2B5EF4-FFF2-40B4-BE49-F238E27FC236}">
                  <a16:creationId xmlns:a16="http://schemas.microsoft.com/office/drawing/2014/main" id="{410F2B6A-520F-0BBD-FF15-AF2087C4745D}"/>
                </a:ext>
              </a:extLst>
            </p:cNvPr>
            <p:cNvGrpSpPr/>
            <p:nvPr/>
          </p:nvGrpSpPr>
          <p:grpSpPr>
            <a:xfrm>
              <a:off x="1197328" y="3901440"/>
              <a:ext cx="2585112" cy="45720"/>
              <a:chOff x="1202690" y="1488440"/>
              <a:chExt cx="2585112" cy="45720"/>
            </a:xfrm>
            <a:grpFill/>
          </p:grpSpPr>
          <p:sp>
            <p:nvSpPr>
              <p:cNvPr id="29" name="Google Shape;3891;p53">
                <a:extLst>
                  <a:ext uri="{FF2B5EF4-FFF2-40B4-BE49-F238E27FC236}">
                    <a16:creationId xmlns:a16="http://schemas.microsoft.com/office/drawing/2014/main" id="{63A7C030-B1D2-90AE-428E-065DFFC57EFA}"/>
                  </a:ext>
                </a:extLst>
              </p:cNvPr>
              <p:cNvSpPr/>
              <p:nvPr/>
            </p:nvSpPr>
            <p:spPr>
              <a:xfrm>
                <a:off x="120269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0" name="Google Shape;3892;p53">
                <a:extLst>
                  <a:ext uri="{FF2B5EF4-FFF2-40B4-BE49-F238E27FC236}">
                    <a16:creationId xmlns:a16="http://schemas.microsoft.com/office/drawing/2014/main" id="{937237EB-F463-D7BF-CE19-8290000CAD6E}"/>
                  </a:ext>
                </a:extLst>
              </p:cNvPr>
              <p:cNvSpPr/>
              <p:nvPr/>
            </p:nvSpPr>
            <p:spPr>
              <a:xfrm>
                <a:off x="135206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1" name="Google Shape;3893;p53">
                <a:extLst>
                  <a:ext uri="{FF2B5EF4-FFF2-40B4-BE49-F238E27FC236}">
                    <a16:creationId xmlns:a16="http://schemas.microsoft.com/office/drawing/2014/main" id="{4BD36E6A-DA0E-9CA3-2E44-9838D242F4FF}"/>
                  </a:ext>
                </a:extLst>
              </p:cNvPr>
              <p:cNvSpPr/>
              <p:nvPr/>
            </p:nvSpPr>
            <p:spPr>
              <a:xfrm>
                <a:off x="150144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2" name="Google Shape;3894;p53">
                <a:extLst>
                  <a:ext uri="{FF2B5EF4-FFF2-40B4-BE49-F238E27FC236}">
                    <a16:creationId xmlns:a16="http://schemas.microsoft.com/office/drawing/2014/main" id="{05F2ED18-D251-B432-3926-8F0C4FD373C7}"/>
                  </a:ext>
                </a:extLst>
              </p:cNvPr>
              <p:cNvSpPr/>
              <p:nvPr/>
            </p:nvSpPr>
            <p:spPr>
              <a:xfrm>
                <a:off x="165081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3" name="Google Shape;3895;p53">
                <a:extLst>
                  <a:ext uri="{FF2B5EF4-FFF2-40B4-BE49-F238E27FC236}">
                    <a16:creationId xmlns:a16="http://schemas.microsoft.com/office/drawing/2014/main" id="{0F298860-3B5C-62A0-DD5A-2D7C803BAC2D}"/>
                  </a:ext>
                </a:extLst>
              </p:cNvPr>
              <p:cNvSpPr/>
              <p:nvPr/>
            </p:nvSpPr>
            <p:spPr>
              <a:xfrm>
                <a:off x="180019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4" name="Google Shape;3896;p53">
                <a:extLst>
                  <a:ext uri="{FF2B5EF4-FFF2-40B4-BE49-F238E27FC236}">
                    <a16:creationId xmlns:a16="http://schemas.microsoft.com/office/drawing/2014/main" id="{D9FAEA40-C4D0-66FE-4A65-2D9EC2438C52}"/>
                  </a:ext>
                </a:extLst>
              </p:cNvPr>
              <p:cNvSpPr/>
              <p:nvPr/>
            </p:nvSpPr>
            <p:spPr>
              <a:xfrm>
                <a:off x="194957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5" name="Google Shape;3897;p53">
                <a:extLst>
                  <a:ext uri="{FF2B5EF4-FFF2-40B4-BE49-F238E27FC236}">
                    <a16:creationId xmlns:a16="http://schemas.microsoft.com/office/drawing/2014/main" id="{0D58A276-C57D-B5C5-0DF5-4F33E15729C2}"/>
                  </a:ext>
                </a:extLst>
              </p:cNvPr>
              <p:cNvSpPr/>
              <p:nvPr/>
            </p:nvSpPr>
            <p:spPr>
              <a:xfrm>
                <a:off x="209894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6" name="Google Shape;3898;p53">
                <a:extLst>
                  <a:ext uri="{FF2B5EF4-FFF2-40B4-BE49-F238E27FC236}">
                    <a16:creationId xmlns:a16="http://schemas.microsoft.com/office/drawing/2014/main" id="{2701A2A3-2781-E13D-4D5B-4BE594B092F6}"/>
                  </a:ext>
                </a:extLst>
              </p:cNvPr>
              <p:cNvSpPr/>
              <p:nvPr/>
            </p:nvSpPr>
            <p:spPr>
              <a:xfrm>
                <a:off x="224832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7" name="Google Shape;3899;p53">
                <a:extLst>
                  <a:ext uri="{FF2B5EF4-FFF2-40B4-BE49-F238E27FC236}">
                    <a16:creationId xmlns:a16="http://schemas.microsoft.com/office/drawing/2014/main" id="{238EEB1B-CFFF-7D09-528A-EA10B58CEAE6}"/>
                  </a:ext>
                </a:extLst>
              </p:cNvPr>
              <p:cNvSpPr/>
              <p:nvPr/>
            </p:nvSpPr>
            <p:spPr>
              <a:xfrm>
                <a:off x="239769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8" name="Google Shape;3900;p53">
                <a:extLst>
                  <a:ext uri="{FF2B5EF4-FFF2-40B4-BE49-F238E27FC236}">
                    <a16:creationId xmlns:a16="http://schemas.microsoft.com/office/drawing/2014/main" id="{B7959CBF-1DE7-593B-EC3D-5709E52D0BD5}"/>
                  </a:ext>
                </a:extLst>
              </p:cNvPr>
              <p:cNvSpPr/>
              <p:nvPr/>
            </p:nvSpPr>
            <p:spPr>
              <a:xfrm>
                <a:off x="254707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9" name="Google Shape;3901;p53">
                <a:extLst>
                  <a:ext uri="{FF2B5EF4-FFF2-40B4-BE49-F238E27FC236}">
                    <a16:creationId xmlns:a16="http://schemas.microsoft.com/office/drawing/2014/main" id="{4EC8E440-F63F-5422-1D75-D3A4A9B7BC41}"/>
                  </a:ext>
                </a:extLst>
              </p:cNvPr>
              <p:cNvSpPr/>
              <p:nvPr/>
            </p:nvSpPr>
            <p:spPr>
              <a:xfrm>
                <a:off x="269645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0" name="Google Shape;3902;p53">
                <a:extLst>
                  <a:ext uri="{FF2B5EF4-FFF2-40B4-BE49-F238E27FC236}">
                    <a16:creationId xmlns:a16="http://schemas.microsoft.com/office/drawing/2014/main" id="{0400D3F3-6981-ECF6-EB60-E224053AA184}"/>
                  </a:ext>
                </a:extLst>
              </p:cNvPr>
              <p:cNvSpPr/>
              <p:nvPr/>
            </p:nvSpPr>
            <p:spPr>
              <a:xfrm>
                <a:off x="284582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1" name="Google Shape;3903;p53">
                <a:extLst>
                  <a:ext uri="{FF2B5EF4-FFF2-40B4-BE49-F238E27FC236}">
                    <a16:creationId xmlns:a16="http://schemas.microsoft.com/office/drawing/2014/main" id="{D2081D5E-097F-366A-86C2-FBE207574E99}"/>
                  </a:ext>
                </a:extLst>
              </p:cNvPr>
              <p:cNvSpPr/>
              <p:nvPr/>
            </p:nvSpPr>
            <p:spPr>
              <a:xfrm>
                <a:off x="299520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2" name="Google Shape;3904;p53">
                <a:extLst>
                  <a:ext uri="{FF2B5EF4-FFF2-40B4-BE49-F238E27FC236}">
                    <a16:creationId xmlns:a16="http://schemas.microsoft.com/office/drawing/2014/main" id="{CF437FE3-09EF-0F9D-9647-C3D63FE641C8}"/>
                  </a:ext>
                </a:extLst>
              </p:cNvPr>
              <p:cNvSpPr/>
              <p:nvPr/>
            </p:nvSpPr>
            <p:spPr>
              <a:xfrm>
                <a:off x="314457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3" name="Google Shape;3905;p53">
                <a:extLst>
                  <a:ext uri="{FF2B5EF4-FFF2-40B4-BE49-F238E27FC236}">
                    <a16:creationId xmlns:a16="http://schemas.microsoft.com/office/drawing/2014/main" id="{D554102E-23B9-C722-B16A-3E45355AE1F0}"/>
                  </a:ext>
                </a:extLst>
              </p:cNvPr>
              <p:cNvSpPr/>
              <p:nvPr/>
            </p:nvSpPr>
            <p:spPr>
              <a:xfrm>
                <a:off x="329395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4" name="Google Shape;3906;p53">
                <a:extLst>
                  <a:ext uri="{FF2B5EF4-FFF2-40B4-BE49-F238E27FC236}">
                    <a16:creationId xmlns:a16="http://schemas.microsoft.com/office/drawing/2014/main" id="{5B5C358C-C4CB-8B07-FF64-1D1ED8F40DD2}"/>
                  </a:ext>
                </a:extLst>
              </p:cNvPr>
              <p:cNvSpPr/>
              <p:nvPr/>
            </p:nvSpPr>
            <p:spPr>
              <a:xfrm>
                <a:off x="344333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5" name="Google Shape;3907;p53">
                <a:extLst>
                  <a:ext uri="{FF2B5EF4-FFF2-40B4-BE49-F238E27FC236}">
                    <a16:creationId xmlns:a16="http://schemas.microsoft.com/office/drawing/2014/main" id="{3296F9F8-E944-B3F5-1A41-4E8E24325EA3}"/>
                  </a:ext>
                </a:extLst>
              </p:cNvPr>
              <p:cNvSpPr/>
              <p:nvPr/>
            </p:nvSpPr>
            <p:spPr>
              <a:xfrm>
                <a:off x="359270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6" name="Google Shape;3908;p53">
                <a:extLst>
                  <a:ext uri="{FF2B5EF4-FFF2-40B4-BE49-F238E27FC236}">
                    <a16:creationId xmlns:a16="http://schemas.microsoft.com/office/drawing/2014/main" id="{8EDC08B2-0413-969D-3FC1-C7754F843BB3}"/>
                  </a:ext>
                </a:extLst>
              </p:cNvPr>
              <p:cNvSpPr/>
              <p:nvPr/>
            </p:nvSpPr>
            <p:spPr>
              <a:xfrm>
                <a:off x="374208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" name="Google Shape;64;p4">
            <a:extLst>
              <a:ext uri="{FF2B5EF4-FFF2-40B4-BE49-F238E27FC236}">
                <a16:creationId xmlns:a16="http://schemas.microsoft.com/office/drawing/2014/main" id="{F7ADCC13-BA3C-4737-0BA0-4096CEE5F28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690187"/>
            <a:ext cx="9385200" cy="121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60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DC1999-E368-8823-271A-BC3541CC40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50930"/>
            <a:ext cx="8011594" cy="2881666"/>
          </a:xfrm>
        </p:spPr>
        <p:txBody>
          <a:bodyPr>
            <a:noAutofit/>
          </a:bodyPr>
          <a:lstStyle>
            <a:lvl1pPr marL="0" indent="0">
              <a:lnSpc>
                <a:spcPct val="150000"/>
              </a:lnSpc>
              <a:buFontTx/>
              <a:buNone/>
              <a:defRPr sz="2400">
                <a:solidFill>
                  <a:schemeClr val="bg1"/>
                </a:solidFill>
                <a:latin typeface="+mn-lt"/>
                <a:cs typeface="Poppins" pitchFamily="2" charset="77"/>
              </a:defRPr>
            </a:lvl1pPr>
            <a:lvl2pPr marL="609585" indent="0">
              <a:lnSpc>
                <a:spcPct val="150000"/>
              </a:lnSpc>
              <a:buFontTx/>
              <a:buNone/>
              <a:defRPr sz="2400">
                <a:solidFill>
                  <a:schemeClr val="bg1"/>
                </a:solidFill>
                <a:latin typeface="+mn-lt"/>
                <a:cs typeface="Poppins" pitchFamily="2" charset="77"/>
              </a:defRPr>
            </a:lvl2pPr>
            <a:lvl3pPr marL="1219170" indent="0">
              <a:lnSpc>
                <a:spcPct val="150000"/>
              </a:lnSpc>
              <a:buFontTx/>
              <a:buNone/>
              <a:defRPr sz="2400">
                <a:solidFill>
                  <a:schemeClr val="bg1"/>
                </a:solidFill>
                <a:latin typeface="+mn-lt"/>
                <a:cs typeface="Poppins" pitchFamily="2" charset="77"/>
              </a:defRPr>
            </a:lvl3pPr>
            <a:lvl4pPr marL="1828754" indent="0">
              <a:lnSpc>
                <a:spcPct val="150000"/>
              </a:lnSpc>
              <a:buFontTx/>
              <a:buNone/>
              <a:defRPr sz="2400">
                <a:solidFill>
                  <a:schemeClr val="bg1"/>
                </a:solidFill>
                <a:latin typeface="+mn-lt"/>
                <a:cs typeface="Poppins" pitchFamily="2" charset="77"/>
              </a:defRPr>
            </a:lvl4pPr>
            <a:lvl5pPr marL="2438339" indent="0">
              <a:lnSpc>
                <a:spcPct val="150000"/>
              </a:lnSpc>
              <a:buFontTx/>
              <a:buNone/>
              <a:defRPr sz="2400">
                <a:solidFill>
                  <a:schemeClr val="bg1"/>
                </a:solidFill>
                <a:latin typeface="+mn-lt"/>
                <a:cs typeface="Poppins" pitchFamily="2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F950513-7112-F49B-0929-97DE74D4C2D6}"/>
              </a:ext>
            </a:extLst>
          </p:cNvPr>
          <p:cNvSpPr txBox="1">
            <a:spLocks/>
          </p:cNvSpPr>
          <p:nvPr userDrawn="1"/>
        </p:nvSpPr>
        <p:spPr>
          <a:xfrm>
            <a:off x="4159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2A6C7AB-A877-C342-9CE7-90563939BDE3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B846AD00-E59C-F88D-97EC-F951A0DB8D22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136525" y="6356350"/>
            <a:ext cx="40579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>
                    <a:alpha val="8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EF5D938B-6AB8-42CB-990C-9CE12F21A291}" type="datetimeyyyy">
              <a:rPr lang="es-ES" smtClean="0"/>
              <a:pPr/>
              <a:t>2025</a:t>
            </a:fld>
            <a:r>
              <a:rPr lang="es-ES"/>
              <a:t> | El poder oculto de las CLIs | Pepe Fabra Valverde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6141673"/>
      </p:ext>
    </p:extLst>
  </p:cSld>
  <p:clrMapOvr>
    <a:masterClrMapping/>
  </p:clrMapOvr>
  <p:hf hdr="0" ftr="0"/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23C20-3881-4F15-94F7-9D7B9F9E3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4343400" cy="2971800"/>
          </a:xfr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5400" b="0" i="0" kern="1200" dirty="0">
                <a:solidFill>
                  <a:schemeClr val="bg1"/>
                </a:solidFill>
                <a:latin typeface="Cascadia Mono PL" pitchFamily="49" charset="0"/>
                <a:ea typeface="+mn-ea"/>
                <a:cs typeface="Cascadia Mono PL" pitchFamily="49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68F40F-6C2A-48EC-8F16-DA179A1DA3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54638" y="457201"/>
            <a:ext cx="5800749" cy="540385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736B7E-D33D-48C7-97AC-5C0D9874FE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657600"/>
            <a:ext cx="4343400" cy="2211387"/>
          </a:xfrm>
        </p:spPr>
        <p:txBody>
          <a:bodyPr>
            <a:normAutofit/>
          </a:bodyPr>
          <a:lstStyle>
            <a:lvl1pPr marL="0" indent="0">
              <a:buNone/>
              <a:defRPr lang="en-US" sz="2400" b="0" i="0" kern="1200" dirty="0" smtClean="0">
                <a:solidFill>
                  <a:schemeClr val="bg1"/>
                </a:solidFill>
                <a:latin typeface="Cascadia Mono PL" pitchFamily="49" charset="0"/>
                <a:ea typeface="+mn-ea"/>
                <a:cs typeface="Cascadia Mono PL" pitchFamily="49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3E62C71A-F5EC-F721-ADE1-F9A44AC8B97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629" y="6356350"/>
            <a:ext cx="875097" cy="365125"/>
          </a:xfrm>
          <a:prstGeom prst="rect">
            <a:avLst/>
          </a:prstGeom>
        </p:spPr>
        <p:txBody>
          <a:bodyPr anchor="ctr" anchorCtr="0"/>
          <a:lstStyle>
            <a:lvl1pPr>
              <a:defRPr sz="900" b="0" i="0">
                <a:solidFill>
                  <a:schemeClr val="bg1"/>
                </a:solidFill>
                <a:latin typeface="Cascadia Mono PL" pitchFamily="49" charset="0"/>
                <a:cs typeface="Cascadia Mono PL" pitchFamily="49" charset="0"/>
              </a:defRPr>
            </a:lvl1pPr>
          </a:lstStyle>
          <a:p>
            <a:r>
              <a:rPr lang="es-ES"/>
              <a:t>06/02/2025</a:t>
            </a:r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7850C141-50CE-D638-9B3C-97658D5BA9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39415" y="6356350"/>
            <a:ext cx="4114800" cy="365125"/>
          </a:xfrm>
          <a:prstGeom prst="rect">
            <a:avLst/>
          </a:prstGeom>
        </p:spPr>
        <p:txBody>
          <a:bodyPr anchor="ctr" anchorCtr="0"/>
          <a:lstStyle>
            <a:lvl1pPr algn="l">
              <a:defRPr sz="900" b="0" i="0">
                <a:solidFill>
                  <a:schemeClr val="bg1"/>
                </a:solidFill>
                <a:latin typeface="Cascadia Mono PL" pitchFamily="49" charset="0"/>
                <a:cs typeface="Cascadia Mono PL" pitchFamily="49" charset="0"/>
              </a:defRPr>
            </a:lvl1pPr>
          </a:lstStyle>
          <a:p>
            <a:r>
              <a:rPr lang="en-US"/>
              <a:t>La magia de TypeScript - Pepe Fabra Valverde</a:t>
            </a:r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9A034A07-90F4-EC47-7911-63316C76F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18171" y="6356350"/>
            <a:ext cx="2743200" cy="365125"/>
          </a:xfrm>
          <a:prstGeom prst="rect">
            <a:avLst/>
          </a:prstGeom>
        </p:spPr>
        <p:txBody>
          <a:bodyPr anchor="ctr" anchorCtr="0"/>
          <a:lstStyle>
            <a:lvl1pPr algn="r">
              <a:defRPr sz="900" b="0" i="0">
                <a:solidFill>
                  <a:schemeClr val="bg1"/>
                </a:solidFill>
                <a:latin typeface="Cascadia Mono PL" pitchFamily="49" charset="0"/>
                <a:cs typeface="Cascadia Mono PL" pitchFamily="49" charset="0"/>
              </a:defRPr>
            </a:lvl1pPr>
          </a:lstStyle>
          <a:p>
            <a:fld id="{D3060201-1C40-4B39-813D-5CD9493BAEED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353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522;p39">
            <a:extLst>
              <a:ext uri="{FF2B5EF4-FFF2-40B4-BE49-F238E27FC236}">
                <a16:creationId xmlns:a16="http://schemas.microsoft.com/office/drawing/2014/main" id="{ADE292E9-BDD1-E5E6-B8B4-C28AFBDEF476}"/>
              </a:ext>
            </a:extLst>
          </p:cNvPr>
          <p:cNvSpPr/>
          <p:nvPr userDrawn="1"/>
        </p:nvSpPr>
        <p:spPr>
          <a:xfrm>
            <a:off x="6462933" y="-27577"/>
            <a:ext cx="5734595" cy="5600866"/>
          </a:xfrm>
          <a:custGeom>
            <a:avLst/>
            <a:gdLst>
              <a:gd name="connsiteX0" fmla="*/ 0 w 5729067"/>
              <a:gd name="connsiteY0" fmla="*/ 0 h 5587803"/>
              <a:gd name="connsiteX1" fmla="*/ 5729067 w 5729067"/>
              <a:gd name="connsiteY1" fmla="*/ 0 h 5587803"/>
              <a:gd name="connsiteX2" fmla="*/ 5729067 w 5729067"/>
              <a:gd name="connsiteY2" fmla="*/ 5587803 h 5587803"/>
              <a:gd name="connsiteX3" fmla="*/ 0 w 5729067"/>
              <a:gd name="connsiteY3" fmla="*/ 5587803 h 5587803"/>
              <a:gd name="connsiteX4" fmla="*/ 0 w 5729067"/>
              <a:gd name="connsiteY4" fmla="*/ 0 h 5587803"/>
              <a:gd name="connsiteX0" fmla="*/ 5734595 w 5734595"/>
              <a:gd name="connsiteY0" fmla="*/ 0 h 5600866"/>
              <a:gd name="connsiteX1" fmla="*/ 5729067 w 5734595"/>
              <a:gd name="connsiteY1" fmla="*/ 13063 h 5600866"/>
              <a:gd name="connsiteX2" fmla="*/ 5729067 w 5734595"/>
              <a:gd name="connsiteY2" fmla="*/ 5600866 h 5600866"/>
              <a:gd name="connsiteX3" fmla="*/ 0 w 5734595"/>
              <a:gd name="connsiteY3" fmla="*/ 5600866 h 5600866"/>
              <a:gd name="connsiteX4" fmla="*/ 5734595 w 5734595"/>
              <a:gd name="connsiteY4" fmla="*/ 0 h 5600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34595" h="5600866">
                <a:moveTo>
                  <a:pt x="5734595" y="0"/>
                </a:moveTo>
                <a:lnTo>
                  <a:pt x="5729067" y="13063"/>
                </a:lnTo>
                <a:lnTo>
                  <a:pt x="5729067" y="5600866"/>
                </a:lnTo>
                <a:lnTo>
                  <a:pt x="0" y="5600866"/>
                </a:lnTo>
                <a:lnTo>
                  <a:pt x="5734595" y="0"/>
                </a:lnTo>
                <a:close/>
              </a:path>
            </a:pathLst>
          </a:custGeom>
          <a:gradFill>
            <a:gsLst>
              <a:gs pos="0">
                <a:srgbClr val="FEFDFD">
                  <a:alpha val="0"/>
                </a:srgbClr>
              </a:gs>
              <a:gs pos="89000">
                <a:schemeClr val="accent2"/>
              </a:gs>
              <a:gs pos="98000">
                <a:schemeClr val="accent2"/>
              </a:gs>
            </a:gsLst>
            <a:lin ang="189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Calibri"/>
              <a:sym typeface="Calibri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95EB045-B7AD-1FB4-437F-68854B20FFDA}"/>
              </a:ext>
            </a:extLst>
          </p:cNvPr>
          <p:cNvSpPr/>
          <p:nvPr userDrawn="1"/>
        </p:nvSpPr>
        <p:spPr>
          <a:xfrm>
            <a:off x="3038798" y="4750029"/>
            <a:ext cx="6768714" cy="6768712"/>
          </a:xfrm>
          <a:prstGeom prst="ellipse">
            <a:avLst/>
          </a:prstGeom>
          <a:gradFill>
            <a:gsLst>
              <a:gs pos="0">
                <a:schemeClr val="accent1">
                  <a:alpha val="25000"/>
                </a:schemeClr>
              </a:gs>
              <a:gs pos="100000">
                <a:schemeClr val="accent5">
                  <a:alpha val="2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12" name="Google Shape;531;p39">
            <a:extLst>
              <a:ext uri="{FF2B5EF4-FFF2-40B4-BE49-F238E27FC236}">
                <a16:creationId xmlns:a16="http://schemas.microsoft.com/office/drawing/2014/main" id="{F32902B3-9808-C6CC-E235-6F647ED985A8}"/>
              </a:ext>
            </a:extLst>
          </p:cNvPr>
          <p:cNvGrpSpPr/>
          <p:nvPr userDrawn="1"/>
        </p:nvGrpSpPr>
        <p:grpSpPr>
          <a:xfrm>
            <a:off x="9975353" y="3142478"/>
            <a:ext cx="2585112" cy="3605697"/>
            <a:chOff x="9314662" y="3002778"/>
            <a:chExt cx="2585112" cy="3605697"/>
          </a:xfrm>
          <a:solidFill>
            <a:schemeClr val="bg1">
              <a:lumMod val="75000"/>
            </a:schemeClr>
          </a:solidFill>
        </p:grpSpPr>
        <p:grpSp>
          <p:nvGrpSpPr>
            <p:cNvPr id="13" name="Google Shape;532;p39">
              <a:extLst>
                <a:ext uri="{FF2B5EF4-FFF2-40B4-BE49-F238E27FC236}">
                  <a16:creationId xmlns:a16="http://schemas.microsoft.com/office/drawing/2014/main" id="{6E2D0690-D872-1500-80D4-EC522E844D2B}"/>
                </a:ext>
              </a:extLst>
            </p:cNvPr>
            <p:cNvGrpSpPr/>
            <p:nvPr/>
          </p:nvGrpSpPr>
          <p:grpSpPr>
            <a:xfrm>
              <a:off x="9314662" y="3002778"/>
              <a:ext cx="2585112" cy="45720"/>
              <a:chOff x="1202690" y="1488440"/>
              <a:chExt cx="2585112" cy="45720"/>
            </a:xfrm>
            <a:grpFill/>
          </p:grpSpPr>
          <p:sp>
            <p:nvSpPr>
              <p:cNvPr id="451" name="Google Shape;533;p39">
                <a:extLst>
                  <a:ext uri="{FF2B5EF4-FFF2-40B4-BE49-F238E27FC236}">
                    <a16:creationId xmlns:a16="http://schemas.microsoft.com/office/drawing/2014/main" id="{EE60EA5D-8A86-86D3-CE3D-58849D29E591}"/>
                  </a:ext>
                </a:extLst>
              </p:cNvPr>
              <p:cNvSpPr/>
              <p:nvPr/>
            </p:nvSpPr>
            <p:spPr>
              <a:xfrm>
                <a:off x="120269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52" name="Google Shape;534;p39">
                <a:extLst>
                  <a:ext uri="{FF2B5EF4-FFF2-40B4-BE49-F238E27FC236}">
                    <a16:creationId xmlns:a16="http://schemas.microsoft.com/office/drawing/2014/main" id="{27019507-480A-2307-D906-6158F73BBF40}"/>
                  </a:ext>
                </a:extLst>
              </p:cNvPr>
              <p:cNvSpPr/>
              <p:nvPr/>
            </p:nvSpPr>
            <p:spPr>
              <a:xfrm>
                <a:off x="135206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53" name="Google Shape;535;p39">
                <a:extLst>
                  <a:ext uri="{FF2B5EF4-FFF2-40B4-BE49-F238E27FC236}">
                    <a16:creationId xmlns:a16="http://schemas.microsoft.com/office/drawing/2014/main" id="{EE4BBF84-4872-5EDB-9AD7-6446DE6E7907}"/>
                  </a:ext>
                </a:extLst>
              </p:cNvPr>
              <p:cNvSpPr/>
              <p:nvPr/>
            </p:nvSpPr>
            <p:spPr>
              <a:xfrm>
                <a:off x="150144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54" name="Google Shape;536;p39">
                <a:extLst>
                  <a:ext uri="{FF2B5EF4-FFF2-40B4-BE49-F238E27FC236}">
                    <a16:creationId xmlns:a16="http://schemas.microsoft.com/office/drawing/2014/main" id="{3209AABD-DAA1-0BA9-AAA3-849D49544807}"/>
                  </a:ext>
                </a:extLst>
              </p:cNvPr>
              <p:cNvSpPr/>
              <p:nvPr/>
            </p:nvSpPr>
            <p:spPr>
              <a:xfrm>
                <a:off x="165081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55" name="Google Shape;537;p39">
                <a:extLst>
                  <a:ext uri="{FF2B5EF4-FFF2-40B4-BE49-F238E27FC236}">
                    <a16:creationId xmlns:a16="http://schemas.microsoft.com/office/drawing/2014/main" id="{CAE39F7C-2C8E-7A26-CF59-BDCB20AF5C56}"/>
                  </a:ext>
                </a:extLst>
              </p:cNvPr>
              <p:cNvSpPr/>
              <p:nvPr/>
            </p:nvSpPr>
            <p:spPr>
              <a:xfrm>
                <a:off x="180019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56" name="Google Shape;538;p39">
                <a:extLst>
                  <a:ext uri="{FF2B5EF4-FFF2-40B4-BE49-F238E27FC236}">
                    <a16:creationId xmlns:a16="http://schemas.microsoft.com/office/drawing/2014/main" id="{15810918-4519-07EE-0271-9B92B60B4BFB}"/>
                  </a:ext>
                </a:extLst>
              </p:cNvPr>
              <p:cNvSpPr/>
              <p:nvPr/>
            </p:nvSpPr>
            <p:spPr>
              <a:xfrm>
                <a:off x="194957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57" name="Google Shape;539;p39">
                <a:extLst>
                  <a:ext uri="{FF2B5EF4-FFF2-40B4-BE49-F238E27FC236}">
                    <a16:creationId xmlns:a16="http://schemas.microsoft.com/office/drawing/2014/main" id="{B357CC7F-C29C-0616-EF38-BE9342AA8B5F}"/>
                  </a:ext>
                </a:extLst>
              </p:cNvPr>
              <p:cNvSpPr/>
              <p:nvPr/>
            </p:nvSpPr>
            <p:spPr>
              <a:xfrm>
                <a:off x="209894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58" name="Google Shape;540;p39">
                <a:extLst>
                  <a:ext uri="{FF2B5EF4-FFF2-40B4-BE49-F238E27FC236}">
                    <a16:creationId xmlns:a16="http://schemas.microsoft.com/office/drawing/2014/main" id="{AF64B43F-BBCA-1E5B-6C6B-B65ED6923D68}"/>
                  </a:ext>
                </a:extLst>
              </p:cNvPr>
              <p:cNvSpPr/>
              <p:nvPr/>
            </p:nvSpPr>
            <p:spPr>
              <a:xfrm>
                <a:off x="224832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59" name="Google Shape;541;p39">
                <a:extLst>
                  <a:ext uri="{FF2B5EF4-FFF2-40B4-BE49-F238E27FC236}">
                    <a16:creationId xmlns:a16="http://schemas.microsoft.com/office/drawing/2014/main" id="{8B992149-97AA-DC83-4BBA-DFD3120FC617}"/>
                  </a:ext>
                </a:extLst>
              </p:cNvPr>
              <p:cNvSpPr/>
              <p:nvPr/>
            </p:nvSpPr>
            <p:spPr>
              <a:xfrm>
                <a:off x="239769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60" name="Google Shape;542;p39">
                <a:extLst>
                  <a:ext uri="{FF2B5EF4-FFF2-40B4-BE49-F238E27FC236}">
                    <a16:creationId xmlns:a16="http://schemas.microsoft.com/office/drawing/2014/main" id="{0B5F0FB7-8DAC-7B7B-CEC2-2E701294B39E}"/>
                  </a:ext>
                </a:extLst>
              </p:cNvPr>
              <p:cNvSpPr/>
              <p:nvPr/>
            </p:nvSpPr>
            <p:spPr>
              <a:xfrm>
                <a:off x="254707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61" name="Google Shape;543;p39">
                <a:extLst>
                  <a:ext uri="{FF2B5EF4-FFF2-40B4-BE49-F238E27FC236}">
                    <a16:creationId xmlns:a16="http://schemas.microsoft.com/office/drawing/2014/main" id="{B15C3596-859D-5F44-ED91-489E7311397F}"/>
                  </a:ext>
                </a:extLst>
              </p:cNvPr>
              <p:cNvSpPr/>
              <p:nvPr/>
            </p:nvSpPr>
            <p:spPr>
              <a:xfrm>
                <a:off x="269645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62" name="Google Shape;544;p39">
                <a:extLst>
                  <a:ext uri="{FF2B5EF4-FFF2-40B4-BE49-F238E27FC236}">
                    <a16:creationId xmlns:a16="http://schemas.microsoft.com/office/drawing/2014/main" id="{53DF8E9E-209D-FA89-13DD-AAF14D383265}"/>
                  </a:ext>
                </a:extLst>
              </p:cNvPr>
              <p:cNvSpPr/>
              <p:nvPr/>
            </p:nvSpPr>
            <p:spPr>
              <a:xfrm>
                <a:off x="284582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63" name="Google Shape;545;p39">
                <a:extLst>
                  <a:ext uri="{FF2B5EF4-FFF2-40B4-BE49-F238E27FC236}">
                    <a16:creationId xmlns:a16="http://schemas.microsoft.com/office/drawing/2014/main" id="{E33FDA8A-60BA-F702-00A4-47B06E3B0265}"/>
                  </a:ext>
                </a:extLst>
              </p:cNvPr>
              <p:cNvSpPr/>
              <p:nvPr/>
            </p:nvSpPr>
            <p:spPr>
              <a:xfrm>
                <a:off x="299520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64" name="Google Shape;546;p39">
                <a:extLst>
                  <a:ext uri="{FF2B5EF4-FFF2-40B4-BE49-F238E27FC236}">
                    <a16:creationId xmlns:a16="http://schemas.microsoft.com/office/drawing/2014/main" id="{C6AAD00A-724B-3DC4-AB4E-1ABE34E43860}"/>
                  </a:ext>
                </a:extLst>
              </p:cNvPr>
              <p:cNvSpPr/>
              <p:nvPr/>
            </p:nvSpPr>
            <p:spPr>
              <a:xfrm>
                <a:off x="314457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65" name="Google Shape;547;p39">
                <a:extLst>
                  <a:ext uri="{FF2B5EF4-FFF2-40B4-BE49-F238E27FC236}">
                    <a16:creationId xmlns:a16="http://schemas.microsoft.com/office/drawing/2014/main" id="{5DFC10A2-DC40-AD0F-5639-AC52FD9950CE}"/>
                  </a:ext>
                </a:extLst>
              </p:cNvPr>
              <p:cNvSpPr/>
              <p:nvPr/>
            </p:nvSpPr>
            <p:spPr>
              <a:xfrm>
                <a:off x="329395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66" name="Google Shape;548;p39">
                <a:extLst>
                  <a:ext uri="{FF2B5EF4-FFF2-40B4-BE49-F238E27FC236}">
                    <a16:creationId xmlns:a16="http://schemas.microsoft.com/office/drawing/2014/main" id="{0FD67D8F-40CC-A468-CC5D-8D469A6381C2}"/>
                  </a:ext>
                </a:extLst>
              </p:cNvPr>
              <p:cNvSpPr/>
              <p:nvPr/>
            </p:nvSpPr>
            <p:spPr>
              <a:xfrm>
                <a:off x="344333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67" name="Google Shape;549;p39">
                <a:extLst>
                  <a:ext uri="{FF2B5EF4-FFF2-40B4-BE49-F238E27FC236}">
                    <a16:creationId xmlns:a16="http://schemas.microsoft.com/office/drawing/2014/main" id="{8C1CCACC-CAA5-D3F4-2188-D471E79ECE4F}"/>
                  </a:ext>
                </a:extLst>
              </p:cNvPr>
              <p:cNvSpPr/>
              <p:nvPr/>
            </p:nvSpPr>
            <p:spPr>
              <a:xfrm>
                <a:off x="359270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68" name="Google Shape;550;p39">
                <a:extLst>
                  <a:ext uri="{FF2B5EF4-FFF2-40B4-BE49-F238E27FC236}">
                    <a16:creationId xmlns:a16="http://schemas.microsoft.com/office/drawing/2014/main" id="{5B4D6D3C-4B65-B218-240A-F3AA6ACF9AD2}"/>
                  </a:ext>
                </a:extLst>
              </p:cNvPr>
              <p:cNvSpPr/>
              <p:nvPr/>
            </p:nvSpPr>
            <p:spPr>
              <a:xfrm>
                <a:off x="374208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</p:grpSp>
        <p:grpSp>
          <p:nvGrpSpPr>
            <p:cNvPr id="14" name="Google Shape;551;p39">
              <a:extLst>
                <a:ext uri="{FF2B5EF4-FFF2-40B4-BE49-F238E27FC236}">
                  <a16:creationId xmlns:a16="http://schemas.microsoft.com/office/drawing/2014/main" id="{CE6D50C6-A393-6CA1-7210-9DF4F45978C7}"/>
                </a:ext>
              </a:extLst>
            </p:cNvPr>
            <p:cNvGrpSpPr/>
            <p:nvPr/>
          </p:nvGrpSpPr>
          <p:grpSpPr>
            <a:xfrm>
              <a:off x="9314662" y="3158949"/>
              <a:ext cx="2585112" cy="45720"/>
              <a:chOff x="1202690" y="1488440"/>
              <a:chExt cx="2585112" cy="45720"/>
            </a:xfrm>
            <a:grpFill/>
          </p:grpSpPr>
          <p:sp>
            <p:nvSpPr>
              <p:cNvPr id="433" name="Google Shape;552;p39">
                <a:extLst>
                  <a:ext uri="{FF2B5EF4-FFF2-40B4-BE49-F238E27FC236}">
                    <a16:creationId xmlns:a16="http://schemas.microsoft.com/office/drawing/2014/main" id="{0DF53AC8-DF9B-5F23-BD34-1F077C39F89F}"/>
                  </a:ext>
                </a:extLst>
              </p:cNvPr>
              <p:cNvSpPr/>
              <p:nvPr/>
            </p:nvSpPr>
            <p:spPr>
              <a:xfrm>
                <a:off x="120269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34" name="Google Shape;553;p39">
                <a:extLst>
                  <a:ext uri="{FF2B5EF4-FFF2-40B4-BE49-F238E27FC236}">
                    <a16:creationId xmlns:a16="http://schemas.microsoft.com/office/drawing/2014/main" id="{596BF261-D4E1-27AF-A375-A4761CD7235B}"/>
                  </a:ext>
                </a:extLst>
              </p:cNvPr>
              <p:cNvSpPr/>
              <p:nvPr/>
            </p:nvSpPr>
            <p:spPr>
              <a:xfrm>
                <a:off x="135206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35" name="Google Shape;554;p39">
                <a:extLst>
                  <a:ext uri="{FF2B5EF4-FFF2-40B4-BE49-F238E27FC236}">
                    <a16:creationId xmlns:a16="http://schemas.microsoft.com/office/drawing/2014/main" id="{B45ADEA6-6557-0D3D-786A-0F8BF314E6A5}"/>
                  </a:ext>
                </a:extLst>
              </p:cNvPr>
              <p:cNvSpPr/>
              <p:nvPr/>
            </p:nvSpPr>
            <p:spPr>
              <a:xfrm>
                <a:off x="150144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36" name="Google Shape;555;p39">
                <a:extLst>
                  <a:ext uri="{FF2B5EF4-FFF2-40B4-BE49-F238E27FC236}">
                    <a16:creationId xmlns:a16="http://schemas.microsoft.com/office/drawing/2014/main" id="{E429E90B-C9A0-BC69-CAA5-5477C194FF4E}"/>
                  </a:ext>
                </a:extLst>
              </p:cNvPr>
              <p:cNvSpPr/>
              <p:nvPr/>
            </p:nvSpPr>
            <p:spPr>
              <a:xfrm>
                <a:off x="165081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37" name="Google Shape;556;p39">
                <a:extLst>
                  <a:ext uri="{FF2B5EF4-FFF2-40B4-BE49-F238E27FC236}">
                    <a16:creationId xmlns:a16="http://schemas.microsoft.com/office/drawing/2014/main" id="{74E9A81F-8FCA-3267-DE34-1562658F5C9E}"/>
                  </a:ext>
                </a:extLst>
              </p:cNvPr>
              <p:cNvSpPr/>
              <p:nvPr/>
            </p:nvSpPr>
            <p:spPr>
              <a:xfrm>
                <a:off x="180019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38" name="Google Shape;557;p39">
                <a:extLst>
                  <a:ext uri="{FF2B5EF4-FFF2-40B4-BE49-F238E27FC236}">
                    <a16:creationId xmlns:a16="http://schemas.microsoft.com/office/drawing/2014/main" id="{5CFBAF57-DA2E-1F82-1013-D233E9025DA4}"/>
                  </a:ext>
                </a:extLst>
              </p:cNvPr>
              <p:cNvSpPr/>
              <p:nvPr/>
            </p:nvSpPr>
            <p:spPr>
              <a:xfrm>
                <a:off x="194957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39" name="Google Shape;558;p39">
                <a:extLst>
                  <a:ext uri="{FF2B5EF4-FFF2-40B4-BE49-F238E27FC236}">
                    <a16:creationId xmlns:a16="http://schemas.microsoft.com/office/drawing/2014/main" id="{442CBAF3-4DFF-BAAA-3C6D-765863221B2F}"/>
                  </a:ext>
                </a:extLst>
              </p:cNvPr>
              <p:cNvSpPr/>
              <p:nvPr/>
            </p:nvSpPr>
            <p:spPr>
              <a:xfrm>
                <a:off x="209894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40" name="Google Shape;559;p39">
                <a:extLst>
                  <a:ext uri="{FF2B5EF4-FFF2-40B4-BE49-F238E27FC236}">
                    <a16:creationId xmlns:a16="http://schemas.microsoft.com/office/drawing/2014/main" id="{E5162D12-282A-0C54-160C-662BF2B455F0}"/>
                  </a:ext>
                </a:extLst>
              </p:cNvPr>
              <p:cNvSpPr/>
              <p:nvPr/>
            </p:nvSpPr>
            <p:spPr>
              <a:xfrm>
                <a:off x="224832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41" name="Google Shape;560;p39">
                <a:extLst>
                  <a:ext uri="{FF2B5EF4-FFF2-40B4-BE49-F238E27FC236}">
                    <a16:creationId xmlns:a16="http://schemas.microsoft.com/office/drawing/2014/main" id="{5716FF99-7419-7B33-4C71-467810502225}"/>
                  </a:ext>
                </a:extLst>
              </p:cNvPr>
              <p:cNvSpPr/>
              <p:nvPr/>
            </p:nvSpPr>
            <p:spPr>
              <a:xfrm>
                <a:off x="239769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42" name="Google Shape;561;p39">
                <a:extLst>
                  <a:ext uri="{FF2B5EF4-FFF2-40B4-BE49-F238E27FC236}">
                    <a16:creationId xmlns:a16="http://schemas.microsoft.com/office/drawing/2014/main" id="{F4DBA2B8-D128-5941-871E-1907B3FB988B}"/>
                  </a:ext>
                </a:extLst>
              </p:cNvPr>
              <p:cNvSpPr/>
              <p:nvPr/>
            </p:nvSpPr>
            <p:spPr>
              <a:xfrm>
                <a:off x="254707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43" name="Google Shape;562;p39">
                <a:extLst>
                  <a:ext uri="{FF2B5EF4-FFF2-40B4-BE49-F238E27FC236}">
                    <a16:creationId xmlns:a16="http://schemas.microsoft.com/office/drawing/2014/main" id="{F0F5BC39-02D4-68E8-6728-064FC8CB3506}"/>
                  </a:ext>
                </a:extLst>
              </p:cNvPr>
              <p:cNvSpPr/>
              <p:nvPr/>
            </p:nvSpPr>
            <p:spPr>
              <a:xfrm>
                <a:off x="269645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44" name="Google Shape;563;p39">
                <a:extLst>
                  <a:ext uri="{FF2B5EF4-FFF2-40B4-BE49-F238E27FC236}">
                    <a16:creationId xmlns:a16="http://schemas.microsoft.com/office/drawing/2014/main" id="{F515886F-0E28-859D-DFDC-28E8D8533974}"/>
                  </a:ext>
                </a:extLst>
              </p:cNvPr>
              <p:cNvSpPr/>
              <p:nvPr/>
            </p:nvSpPr>
            <p:spPr>
              <a:xfrm>
                <a:off x="284582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45" name="Google Shape;564;p39">
                <a:extLst>
                  <a:ext uri="{FF2B5EF4-FFF2-40B4-BE49-F238E27FC236}">
                    <a16:creationId xmlns:a16="http://schemas.microsoft.com/office/drawing/2014/main" id="{A56E4BF2-29B4-F3F6-266F-52D032C9FE9A}"/>
                  </a:ext>
                </a:extLst>
              </p:cNvPr>
              <p:cNvSpPr/>
              <p:nvPr/>
            </p:nvSpPr>
            <p:spPr>
              <a:xfrm>
                <a:off x="299520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46" name="Google Shape;565;p39">
                <a:extLst>
                  <a:ext uri="{FF2B5EF4-FFF2-40B4-BE49-F238E27FC236}">
                    <a16:creationId xmlns:a16="http://schemas.microsoft.com/office/drawing/2014/main" id="{576F0A33-DAF7-8406-73FB-071D37E049BA}"/>
                  </a:ext>
                </a:extLst>
              </p:cNvPr>
              <p:cNvSpPr/>
              <p:nvPr/>
            </p:nvSpPr>
            <p:spPr>
              <a:xfrm>
                <a:off x="314457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47" name="Google Shape;566;p39">
                <a:extLst>
                  <a:ext uri="{FF2B5EF4-FFF2-40B4-BE49-F238E27FC236}">
                    <a16:creationId xmlns:a16="http://schemas.microsoft.com/office/drawing/2014/main" id="{526505F1-9A94-21A1-ECE8-2B40926135A8}"/>
                  </a:ext>
                </a:extLst>
              </p:cNvPr>
              <p:cNvSpPr/>
              <p:nvPr/>
            </p:nvSpPr>
            <p:spPr>
              <a:xfrm>
                <a:off x="329395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48" name="Google Shape;567;p39">
                <a:extLst>
                  <a:ext uri="{FF2B5EF4-FFF2-40B4-BE49-F238E27FC236}">
                    <a16:creationId xmlns:a16="http://schemas.microsoft.com/office/drawing/2014/main" id="{26E2C211-965A-2219-88C0-BA7D2FE34668}"/>
                  </a:ext>
                </a:extLst>
              </p:cNvPr>
              <p:cNvSpPr/>
              <p:nvPr/>
            </p:nvSpPr>
            <p:spPr>
              <a:xfrm>
                <a:off x="344333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49" name="Google Shape;568;p39">
                <a:extLst>
                  <a:ext uri="{FF2B5EF4-FFF2-40B4-BE49-F238E27FC236}">
                    <a16:creationId xmlns:a16="http://schemas.microsoft.com/office/drawing/2014/main" id="{57858590-0D70-ABE7-9CC4-7272CC965A42}"/>
                  </a:ext>
                </a:extLst>
              </p:cNvPr>
              <p:cNvSpPr/>
              <p:nvPr/>
            </p:nvSpPr>
            <p:spPr>
              <a:xfrm>
                <a:off x="359270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50" name="Google Shape;569;p39">
                <a:extLst>
                  <a:ext uri="{FF2B5EF4-FFF2-40B4-BE49-F238E27FC236}">
                    <a16:creationId xmlns:a16="http://schemas.microsoft.com/office/drawing/2014/main" id="{CFDB29BE-152F-7989-DBE1-E3D923186489}"/>
                  </a:ext>
                </a:extLst>
              </p:cNvPr>
              <p:cNvSpPr/>
              <p:nvPr/>
            </p:nvSpPr>
            <p:spPr>
              <a:xfrm>
                <a:off x="374208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</p:grpSp>
        <p:grpSp>
          <p:nvGrpSpPr>
            <p:cNvPr id="15" name="Google Shape;570;p39">
              <a:extLst>
                <a:ext uri="{FF2B5EF4-FFF2-40B4-BE49-F238E27FC236}">
                  <a16:creationId xmlns:a16="http://schemas.microsoft.com/office/drawing/2014/main" id="{527CFFEE-315C-D4AA-58CE-706E4133D875}"/>
                </a:ext>
              </a:extLst>
            </p:cNvPr>
            <p:cNvGrpSpPr/>
            <p:nvPr/>
          </p:nvGrpSpPr>
          <p:grpSpPr>
            <a:xfrm>
              <a:off x="9314662" y="3315120"/>
              <a:ext cx="2585112" cy="45720"/>
              <a:chOff x="1202690" y="1488440"/>
              <a:chExt cx="2585112" cy="45720"/>
            </a:xfrm>
            <a:grpFill/>
          </p:grpSpPr>
          <p:sp>
            <p:nvSpPr>
              <p:cNvPr id="415" name="Google Shape;571;p39">
                <a:extLst>
                  <a:ext uri="{FF2B5EF4-FFF2-40B4-BE49-F238E27FC236}">
                    <a16:creationId xmlns:a16="http://schemas.microsoft.com/office/drawing/2014/main" id="{1B3EE59D-74C5-49AC-DDC5-49DE2AF95483}"/>
                  </a:ext>
                </a:extLst>
              </p:cNvPr>
              <p:cNvSpPr/>
              <p:nvPr/>
            </p:nvSpPr>
            <p:spPr>
              <a:xfrm>
                <a:off x="120269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16" name="Google Shape;572;p39">
                <a:extLst>
                  <a:ext uri="{FF2B5EF4-FFF2-40B4-BE49-F238E27FC236}">
                    <a16:creationId xmlns:a16="http://schemas.microsoft.com/office/drawing/2014/main" id="{FEE94DC8-4127-3545-818A-15EF50BE2743}"/>
                  </a:ext>
                </a:extLst>
              </p:cNvPr>
              <p:cNvSpPr/>
              <p:nvPr/>
            </p:nvSpPr>
            <p:spPr>
              <a:xfrm>
                <a:off x="135206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17" name="Google Shape;573;p39">
                <a:extLst>
                  <a:ext uri="{FF2B5EF4-FFF2-40B4-BE49-F238E27FC236}">
                    <a16:creationId xmlns:a16="http://schemas.microsoft.com/office/drawing/2014/main" id="{E73DFAE4-7CE5-979A-C8F7-3493244B2016}"/>
                  </a:ext>
                </a:extLst>
              </p:cNvPr>
              <p:cNvSpPr/>
              <p:nvPr/>
            </p:nvSpPr>
            <p:spPr>
              <a:xfrm>
                <a:off x="150144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18" name="Google Shape;574;p39">
                <a:extLst>
                  <a:ext uri="{FF2B5EF4-FFF2-40B4-BE49-F238E27FC236}">
                    <a16:creationId xmlns:a16="http://schemas.microsoft.com/office/drawing/2014/main" id="{112C9D9B-B4EA-6BE3-231D-59DFC2E7FD2E}"/>
                  </a:ext>
                </a:extLst>
              </p:cNvPr>
              <p:cNvSpPr/>
              <p:nvPr/>
            </p:nvSpPr>
            <p:spPr>
              <a:xfrm>
                <a:off x="165081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19" name="Google Shape;575;p39">
                <a:extLst>
                  <a:ext uri="{FF2B5EF4-FFF2-40B4-BE49-F238E27FC236}">
                    <a16:creationId xmlns:a16="http://schemas.microsoft.com/office/drawing/2014/main" id="{4CFA72E0-61F3-596F-E2D6-01CC48AFC6EE}"/>
                  </a:ext>
                </a:extLst>
              </p:cNvPr>
              <p:cNvSpPr/>
              <p:nvPr/>
            </p:nvSpPr>
            <p:spPr>
              <a:xfrm>
                <a:off x="180019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20" name="Google Shape;576;p39">
                <a:extLst>
                  <a:ext uri="{FF2B5EF4-FFF2-40B4-BE49-F238E27FC236}">
                    <a16:creationId xmlns:a16="http://schemas.microsoft.com/office/drawing/2014/main" id="{F7FE0265-867F-A515-5C61-C6AD90E7F6CC}"/>
                  </a:ext>
                </a:extLst>
              </p:cNvPr>
              <p:cNvSpPr/>
              <p:nvPr/>
            </p:nvSpPr>
            <p:spPr>
              <a:xfrm>
                <a:off x="194957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21" name="Google Shape;577;p39">
                <a:extLst>
                  <a:ext uri="{FF2B5EF4-FFF2-40B4-BE49-F238E27FC236}">
                    <a16:creationId xmlns:a16="http://schemas.microsoft.com/office/drawing/2014/main" id="{BDB1278E-D0BE-29FD-5AAD-4A495FEC8FA6}"/>
                  </a:ext>
                </a:extLst>
              </p:cNvPr>
              <p:cNvSpPr/>
              <p:nvPr/>
            </p:nvSpPr>
            <p:spPr>
              <a:xfrm>
                <a:off x="209894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22" name="Google Shape;578;p39">
                <a:extLst>
                  <a:ext uri="{FF2B5EF4-FFF2-40B4-BE49-F238E27FC236}">
                    <a16:creationId xmlns:a16="http://schemas.microsoft.com/office/drawing/2014/main" id="{EA90954C-0135-46F1-6E39-15983604CEDA}"/>
                  </a:ext>
                </a:extLst>
              </p:cNvPr>
              <p:cNvSpPr/>
              <p:nvPr/>
            </p:nvSpPr>
            <p:spPr>
              <a:xfrm>
                <a:off x="224832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23" name="Google Shape;579;p39">
                <a:extLst>
                  <a:ext uri="{FF2B5EF4-FFF2-40B4-BE49-F238E27FC236}">
                    <a16:creationId xmlns:a16="http://schemas.microsoft.com/office/drawing/2014/main" id="{51D658AD-5162-352E-F410-3829FB9A009A}"/>
                  </a:ext>
                </a:extLst>
              </p:cNvPr>
              <p:cNvSpPr/>
              <p:nvPr/>
            </p:nvSpPr>
            <p:spPr>
              <a:xfrm>
                <a:off x="239769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24" name="Google Shape;580;p39">
                <a:extLst>
                  <a:ext uri="{FF2B5EF4-FFF2-40B4-BE49-F238E27FC236}">
                    <a16:creationId xmlns:a16="http://schemas.microsoft.com/office/drawing/2014/main" id="{72E709A0-A8CE-6EBD-2FDA-13C646EF30A5}"/>
                  </a:ext>
                </a:extLst>
              </p:cNvPr>
              <p:cNvSpPr/>
              <p:nvPr/>
            </p:nvSpPr>
            <p:spPr>
              <a:xfrm>
                <a:off x="254707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25" name="Google Shape;581;p39">
                <a:extLst>
                  <a:ext uri="{FF2B5EF4-FFF2-40B4-BE49-F238E27FC236}">
                    <a16:creationId xmlns:a16="http://schemas.microsoft.com/office/drawing/2014/main" id="{3F063A0E-69DF-A1D1-1A56-BB758945C4CE}"/>
                  </a:ext>
                </a:extLst>
              </p:cNvPr>
              <p:cNvSpPr/>
              <p:nvPr/>
            </p:nvSpPr>
            <p:spPr>
              <a:xfrm>
                <a:off x="269645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26" name="Google Shape;582;p39">
                <a:extLst>
                  <a:ext uri="{FF2B5EF4-FFF2-40B4-BE49-F238E27FC236}">
                    <a16:creationId xmlns:a16="http://schemas.microsoft.com/office/drawing/2014/main" id="{27AD3AAF-0457-77AF-243D-5269920790CC}"/>
                  </a:ext>
                </a:extLst>
              </p:cNvPr>
              <p:cNvSpPr/>
              <p:nvPr/>
            </p:nvSpPr>
            <p:spPr>
              <a:xfrm>
                <a:off x="284582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27" name="Google Shape;583;p39">
                <a:extLst>
                  <a:ext uri="{FF2B5EF4-FFF2-40B4-BE49-F238E27FC236}">
                    <a16:creationId xmlns:a16="http://schemas.microsoft.com/office/drawing/2014/main" id="{78493127-8640-3C53-F86F-51CAE31E3A56}"/>
                  </a:ext>
                </a:extLst>
              </p:cNvPr>
              <p:cNvSpPr/>
              <p:nvPr/>
            </p:nvSpPr>
            <p:spPr>
              <a:xfrm>
                <a:off x="299520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28" name="Google Shape;584;p39">
                <a:extLst>
                  <a:ext uri="{FF2B5EF4-FFF2-40B4-BE49-F238E27FC236}">
                    <a16:creationId xmlns:a16="http://schemas.microsoft.com/office/drawing/2014/main" id="{9086CB4B-7467-07EA-BD4B-68BE770D8E57}"/>
                  </a:ext>
                </a:extLst>
              </p:cNvPr>
              <p:cNvSpPr/>
              <p:nvPr/>
            </p:nvSpPr>
            <p:spPr>
              <a:xfrm>
                <a:off x="314457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29" name="Google Shape;585;p39">
                <a:extLst>
                  <a:ext uri="{FF2B5EF4-FFF2-40B4-BE49-F238E27FC236}">
                    <a16:creationId xmlns:a16="http://schemas.microsoft.com/office/drawing/2014/main" id="{5E0C5E1C-ED8B-67C9-A69D-8B54EE397F3C}"/>
                  </a:ext>
                </a:extLst>
              </p:cNvPr>
              <p:cNvSpPr/>
              <p:nvPr/>
            </p:nvSpPr>
            <p:spPr>
              <a:xfrm>
                <a:off x="329395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30" name="Google Shape;586;p39">
                <a:extLst>
                  <a:ext uri="{FF2B5EF4-FFF2-40B4-BE49-F238E27FC236}">
                    <a16:creationId xmlns:a16="http://schemas.microsoft.com/office/drawing/2014/main" id="{75948712-00BC-B409-98D3-F129A879C320}"/>
                  </a:ext>
                </a:extLst>
              </p:cNvPr>
              <p:cNvSpPr/>
              <p:nvPr/>
            </p:nvSpPr>
            <p:spPr>
              <a:xfrm>
                <a:off x="344333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31" name="Google Shape;587;p39">
                <a:extLst>
                  <a:ext uri="{FF2B5EF4-FFF2-40B4-BE49-F238E27FC236}">
                    <a16:creationId xmlns:a16="http://schemas.microsoft.com/office/drawing/2014/main" id="{5AF02C0A-ED1B-0A0D-A9E9-02CE483E34D1}"/>
                  </a:ext>
                </a:extLst>
              </p:cNvPr>
              <p:cNvSpPr/>
              <p:nvPr/>
            </p:nvSpPr>
            <p:spPr>
              <a:xfrm>
                <a:off x="359270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32" name="Google Shape;588;p39">
                <a:extLst>
                  <a:ext uri="{FF2B5EF4-FFF2-40B4-BE49-F238E27FC236}">
                    <a16:creationId xmlns:a16="http://schemas.microsoft.com/office/drawing/2014/main" id="{7C02E4C3-B132-C48D-6002-5D9C066C7E86}"/>
                  </a:ext>
                </a:extLst>
              </p:cNvPr>
              <p:cNvSpPr/>
              <p:nvPr/>
            </p:nvSpPr>
            <p:spPr>
              <a:xfrm>
                <a:off x="374208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</p:grpSp>
        <p:grpSp>
          <p:nvGrpSpPr>
            <p:cNvPr id="16" name="Google Shape;589;p39">
              <a:extLst>
                <a:ext uri="{FF2B5EF4-FFF2-40B4-BE49-F238E27FC236}">
                  <a16:creationId xmlns:a16="http://schemas.microsoft.com/office/drawing/2014/main" id="{B58FF4D0-CEA9-EF3A-814F-58A7E36442E2}"/>
                </a:ext>
              </a:extLst>
            </p:cNvPr>
            <p:cNvGrpSpPr/>
            <p:nvPr/>
          </p:nvGrpSpPr>
          <p:grpSpPr>
            <a:xfrm>
              <a:off x="9314662" y="3471291"/>
              <a:ext cx="2585112" cy="45720"/>
              <a:chOff x="1202690" y="1488440"/>
              <a:chExt cx="2585112" cy="45720"/>
            </a:xfrm>
            <a:grpFill/>
          </p:grpSpPr>
          <p:sp>
            <p:nvSpPr>
              <p:cNvPr id="397" name="Google Shape;590;p39">
                <a:extLst>
                  <a:ext uri="{FF2B5EF4-FFF2-40B4-BE49-F238E27FC236}">
                    <a16:creationId xmlns:a16="http://schemas.microsoft.com/office/drawing/2014/main" id="{9632F384-F1AC-9093-2EC5-D565F5A9C67E}"/>
                  </a:ext>
                </a:extLst>
              </p:cNvPr>
              <p:cNvSpPr/>
              <p:nvPr/>
            </p:nvSpPr>
            <p:spPr>
              <a:xfrm>
                <a:off x="120269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98" name="Google Shape;591;p39">
                <a:extLst>
                  <a:ext uri="{FF2B5EF4-FFF2-40B4-BE49-F238E27FC236}">
                    <a16:creationId xmlns:a16="http://schemas.microsoft.com/office/drawing/2014/main" id="{C72C251D-0680-22A3-DDB5-C75949FCC6F9}"/>
                  </a:ext>
                </a:extLst>
              </p:cNvPr>
              <p:cNvSpPr/>
              <p:nvPr/>
            </p:nvSpPr>
            <p:spPr>
              <a:xfrm>
                <a:off x="135206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99" name="Google Shape;592;p39">
                <a:extLst>
                  <a:ext uri="{FF2B5EF4-FFF2-40B4-BE49-F238E27FC236}">
                    <a16:creationId xmlns:a16="http://schemas.microsoft.com/office/drawing/2014/main" id="{01A5229C-2063-AC27-9DBE-BB05E632CED8}"/>
                  </a:ext>
                </a:extLst>
              </p:cNvPr>
              <p:cNvSpPr/>
              <p:nvPr/>
            </p:nvSpPr>
            <p:spPr>
              <a:xfrm>
                <a:off x="150144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00" name="Google Shape;593;p39">
                <a:extLst>
                  <a:ext uri="{FF2B5EF4-FFF2-40B4-BE49-F238E27FC236}">
                    <a16:creationId xmlns:a16="http://schemas.microsoft.com/office/drawing/2014/main" id="{0D309CBC-9852-C11D-9B90-4FF89836FCAC}"/>
                  </a:ext>
                </a:extLst>
              </p:cNvPr>
              <p:cNvSpPr/>
              <p:nvPr/>
            </p:nvSpPr>
            <p:spPr>
              <a:xfrm>
                <a:off x="165081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01" name="Google Shape;594;p39">
                <a:extLst>
                  <a:ext uri="{FF2B5EF4-FFF2-40B4-BE49-F238E27FC236}">
                    <a16:creationId xmlns:a16="http://schemas.microsoft.com/office/drawing/2014/main" id="{21C205F7-070C-9D2D-732F-30AD965A0DD9}"/>
                  </a:ext>
                </a:extLst>
              </p:cNvPr>
              <p:cNvSpPr/>
              <p:nvPr/>
            </p:nvSpPr>
            <p:spPr>
              <a:xfrm>
                <a:off x="180019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02" name="Google Shape;595;p39">
                <a:extLst>
                  <a:ext uri="{FF2B5EF4-FFF2-40B4-BE49-F238E27FC236}">
                    <a16:creationId xmlns:a16="http://schemas.microsoft.com/office/drawing/2014/main" id="{C38CF283-167E-5440-9E68-769D10EA0BBA}"/>
                  </a:ext>
                </a:extLst>
              </p:cNvPr>
              <p:cNvSpPr/>
              <p:nvPr/>
            </p:nvSpPr>
            <p:spPr>
              <a:xfrm>
                <a:off x="194957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03" name="Google Shape;596;p39">
                <a:extLst>
                  <a:ext uri="{FF2B5EF4-FFF2-40B4-BE49-F238E27FC236}">
                    <a16:creationId xmlns:a16="http://schemas.microsoft.com/office/drawing/2014/main" id="{10800878-0953-77A7-9682-E297D5754E83}"/>
                  </a:ext>
                </a:extLst>
              </p:cNvPr>
              <p:cNvSpPr/>
              <p:nvPr/>
            </p:nvSpPr>
            <p:spPr>
              <a:xfrm>
                <a:off x="209894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04" name="Google Shape;597;p39">
                <a:extLst>
                  <a:ext uri="{FF2B5EF4-FFF2-40B4-BE49-F238E27FC236}">
                    <a16:creationId xmlns:a16="http://schemas.microsoft.com/office/drawing/2014/main" id="{4B3FD723-86D7-6F4A-8400-BEB74A572010}"/>
                  </a:ext>
                </a:extLst>
              </p:cNvPr>
              <p:cNvSpPr/>
              <p:nvPr/>
            </p:nvSpPr>
            <p:spPr>
              <a:xfrm>
                <a:off x="224832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05" name="Google Shape;598;p39">
                <a:extLst>
                  <a:ext uri="{FF2B5EF4-FFF2-40B4-BE49-F238E27FC236}">
                    <a16:creationId xmlns:a16="http://schemas.microsoft.com/office/drawing/2014/main" id="{4A9C1DDA-180C-0F6E-559E-3DB4A61D7390}"/>
                  </a:ext>
                </a:extLst>
              </p:cNvPr>
              <p:cNvSpPr/>
              <p:nvPr/>
            </p:nvSpPr>
            <p:spPr>
              <a:xfrm>
                <a:off x="239769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06" name="Google Shape;599;p39">
                <a:extLst>
                  <a:ext uri="{FF2B5EF4-FFF2-40B4-BE49-F238E27FC236}">
                    <a16:creationId xmlns:a16="http://schemas.microsoft.com/office/drawing/2014/main" id="{D15E1DC1-3AC7-1160-12A3-8042CD979FE9}"/>
                  </a:ext>
                </a:extLst>
              </p:cNvPr>
              <p:cNvSpPr/>
              <p:nvPr/>
            </p:nvSpPr>
            <p:spPr>
              <a:xfrm>
                <a:off x="254707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07" name="Google Shape;600;p39">
                <a:extLst>
                  <a:ext uri="{FF2B5EF4-FFF2-40B4-BE49-F238E27FC236}">
                    <a16:creationId xmlns:a16="http://schemas.microsoft.com/office/drawing/2014/main" id="{D898B2C6-FA95-4F0E-2153-44B437D218D7}"/>
                  </a:ext>
                </a:extLst>
              </p:cNvPr>
              <p:cNvSpPr/>
              <p:nvPr/>
            </p:nvSpPr>
            <p:spPr>
              <a:xfrm>
                <a:off x="269645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08" name="Google Shape;601;p39">
                <a:extLst>
                  <a:ext uri="{FF2B5EF4-FFF2-40B4-BE49-F238E27FC236}">
                    <a16:creationId xmlns:a16="http://schemas.microsoft.com/office/drawing/2014/main" id="{D5A53A3E-5BCC-DDC8-56EC-8910634C0044}"/>
                  </a:ext>
                </a:extLst>
              </p:cNvPr>
              <p:cNvSpPr/>
              <p:nvPr/>
            </p:nvSpPr>
            <p:spPr>
              <a:xfrm>
                <a:off x="284582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09" name="Google Shape;602;p39">
                <a:extLst>
                  <a:ext uri="{FF2B5EF4-FFF2-40B4-BE49-F238E27FC236}">
                    <a16:creationId xmlns:a16="http://schemas.microsoft.com/office/drawing/2014/main" id="{9002B875-8A49-1004-44CE-C1CAE8BADF33}"/>
                  </a:ext>
                </a:extLst>
              </p:cNvPr>
              <p:cNvSpPr/>
              <p:nvPr/>
            </p:nvSpPr>
            <p:spPr>
              <a:xfrm>
                <a:off x="299520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10" name="Google Shape;603;p39">
                <a:extLst>
                  <a:ext uri="{FF2B5EF4-FFF2-40B4-BE49-F238E27FC236}">
                    <a16:creationId xmlns:a16="http://schemas.microsoft.com/office/drawing/2014/main" id="{E09AD06B-9837-F170-3699-3CA68E871554}"/>
                  </a:ext>
                </a:extLst>
              </p:cNvPr>
              <p:cNvSpPr/>
              <p:nvPr/>
            </p:nvSpPr>
            <p:spPr>
              <a:xfrm>
                <a:off x="314457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11" name="Google Shape;604;p39">
                <a:extLst>
                  <a:ext uri="{FF2B5EF4-FFF2-40B4-BE49-F238E27FC236}">
                    <a16:creationId xmlns:a16="http://schemas.microsoft.com/office/drawing/2014/main" id="{57CD0835-A258-864A-6616-A5ADD11061E9}"/>
                  </a:ext>
                </a:extLst>
              </p:cNvPr>
              <p:cNvSpPr/>
              <p:nvPr/>
            </p:nvSpPr>
            <p:spPr>
              <a:xfrm>
                <a:off x="329395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12" name="Google Shape;605;p39">
                <a:extLst>
                  <a:ext uri="{FF2B5EF4-FFF2-40B4-BE49-F238E27FC236}">
                    <a16:creationId xmlns:a16="http://schemas.microsoft.com/office/drawing/2014/main" id="{C085A084-2BED-2F2F-EE22-4F7FC238574B}"/>
                  </a:ext>
                </a:extLst>
              </p:cNvPr>
              <p:cNvSpPr/>
              <p:nvPr/>
            </p:nvSpPr>
            <p:spPr>
              <a:xfrm>
                <a:off x="344333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13" name="Google Shape;606;p39">
                <a:extLst>
                  <a:ext uri="{FF2B5EF4-FFF2-40B4-BE49-F238E27FC236}">
                    <a16:creationId xmlns:a16="http://schemas.microsoft.com/office/drawing/2014/main" id="{2A76F0EE-09A5-4CBD-4C14-D7718507C370}"/>
                  </a:ext>
                </a:extLst>
              </p:cNvPr>
              <p:cNvSpPr/>
              <p:nvPr/>
            </p:nvSpPr>
            <p:spPr>
              <a:xfrm>
                <a:off x="359270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14" name="Google Shape;607;p39">
                <a:extLst>
                  <a:ext uri="{FF2B5EF4-FFF2-40B4-BE49-F238E27FC236}">
                    <a16:creationId xmlns:a16="http://schemas.microsoft.com/office/drawing/2014/main" id="{8D271247-60E9-C3E9-CF42-7C5063FBF4C9}"/>
                  </a:ext>
                </a:extLst>
              </p:cNvPr>
              <p:cNvSpPr/>
              <p:nvPr/>
            </p:nvSpPr>
            <p:spPr>
              <a:xfrm>
                <a:off x="374208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</p:grpSp>
        <p:grpSp>
          <p:nvGrpSpPr>
            <p:cNvPr id="17" name="Google Shape;608;p39">
              <a:extLst>
                <a:ext uri="{FF2B5EF4-FFF2-40B4-BE49-F238E27FC236}">
                  <a16:creationId xmlns:a16="http://schemas.microsoft.com/office/drawing/2014/main" id="{F4C425E6-B402-3493-3801-7DEFDABB198F}"/>
                </a:ext>
              </a:extLst>
            </p:cNvPr>
            <p:cNvGrpSpPr/>
            <p:nvPr/>
          </p:nvGrpSpPr>
          <p:grpSpPr>
            <a:xfrm>
              <a:off x="9314662" y="3627462"/>
              <a:ext cx="2585112" cy="45720"/>
              <a:chOff x="1202690" y="1488440"/>
              <a:chExt cx="2585112" cy="45720"/>
            </a:xfrm>
            <a:grpFill/>
          </p:grpSpPr>
          <p:sp>
            <p:nvSpPr>
              <p:cNvPr id="379" name="Google Shape;609;p39">
                <a:extLst>
                  <a:ext uri="{FF2B5EF4-FFF2-40B4-BE49-F238E27FC236}">
                    <a16:creationId xmlns:a16="http://schemas.microsoft.com/office/drawing/2014/main" id="{B0596CAA-2CDD-68BB-591E-80206413DA8A}"/>
                  </a:ext>
                </a:extLst>
              </p:cNvPr>
              <p:cNvSpPr/>
              <p:nvPr/>
            </p:nvSpPr>
            <p:spPr>
              <a:xfrm>
                <a:off x="120269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80" name="Google Shape;610;p39">
                <a:extLst>
                  <a:ext uri="{FF2B5EF4-FFF2-40B4-BE49-F238E27FC236}">
                    <a16:creationId xmlns:a16="http://schemas.microsoft.com/office/drawing/2014/main" id="{C44BFC09-2769-6D21-E098-23C4D787D00E}"/>
                  </a:ext>
                </a:extLst>
              </p:cNvPr>
              <p:cNvSpPr/>
              <p:nvPr/>
            </p:nvSpPr>
            <p:spPr>
              <a:xfrm>
                <a:off x="135206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81" name="Google Shape;611;p39">
                <a:extLst>
                  <a:ext uri="{FF2B5EF4-FFF2-40B4-BE49-F238E27FC236}">
                    <a16:creationId xmlns:a16="http://schemas.microsoft.com/office/drawing/2014/main" id="{1FFDF889-BE4C-AE9B-3E97-5E597747015D}"/>
                  </a:ext>
                </a:extLst>
              </p:cNvPr>
              <p:cNvSpPr/>
              <p:nvPr/>
            </p:nvSpPr>
            <p:spPr>
              <a:xfrm>
                <a:off x="150144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82" name="Google Shape;612;p39">
                <a:extLst>
                  <a:ext uri="{FF2B5EF4-FFF2-40B4-BE49-F238E27FC236}">
                    <a16:creationId xmlns:a16="http://schemas.microsoft.com/office/drawing/2014/main" id="{1591D829-9FD8-CC7D-5F29-CEE4CBF21FF8}"/>
                  </a:ext>
                </a:extLst>
              </p:cNvPr>
              <p:cNvSpPr/>
              <p:nvPr/>
            </p:nvSpPr>
            <p:spPr>
              <a:xfrm>
                <a:off x="165081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83" name="Google Shape;613;p39">
                <a:extLst>
                  <a:ext uri="{FF2B5EF4-FFF2-40B4-BE49-F238E27FC236}">
                    <a16:creationId xmlns:a16="http://schemas.microsoft.com/office/drawing/2014/main" id="{0BF713A8-5A9A-3FF5-0304-CF36C1778ADC}"/>
                  </a:ext>
                </a:extLst>
              </p:cNvPr>
              <p:cNvSpPr/>
              <p:nvPr/>
            </p:nvSpPr>
            <p:spPr>
              <a:xfrm>
                <a:off x="180019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84" name="Google Shape;614;p39">
                <a:extLst>
                  <a:ext uri="{FF2B5EF4-FFF2-40B4-BE49-F238E27FC236}">
                    <a16:creationId xmlns:a16="http://schemas.microsoft.com/office/drawing/2014/main" id="{CE635F2C-9BBD-DCD5-E98D-1F594E80AD11}"/>
                  </a:ext>
                </a:extLst>
              </p:cNvPr>
              <p:cNvSpPr/>
              <p:nvPr/>
            </p:nvSpPr>
            <p:spPr>
              <a:xfrm>
                <a:off x="194957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85" name="Google Shape;615;p39">
                <a:extLst>
                  <a:ext uri="{FF2B5EF4-FFF2-40B4-BE49-F238E27FC236}">
                    <a16:creationId xmlns:a16="http://schemas.microsoft.com/office/drawing/2014/main" id="{0CEC26FE-010F-E10F-786A-5D4D632947E2}"/>
                  </a:ext>
                </a:extLst>
              </p:cNvPr>
              <p:cNvSpPr/>
              <p:nvPr/>
            </p:nvSpPr>
            <p:spPr>
              <a:xfrm>
                <a:off x="209894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86" name="Google Shape;616;p39">
                <a:extLst>
                  <a:ext uri="{FF2B5EF4-FFF2-40B4-BE49-F238E27FC236}">
                    <a16:creationId xmlns:a16="http://schemas.microsoft.com/office/drawing/2014/main" id="{6DB9456D-7F6D-83BB-8EBD-7695DCC59CA4}"/>
                  </a:ext>
                </a:extLst>
              </p:cNvPr>
              <p:cNvSpPr/>
              <p:nvPr/>
            </p:nvSpPr>
            <p:spPr>
              <a:xfrm>
                <a:off x="224832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87" name="Google Shape;617;p39">
                <a:extLst>
                  <a:ext uri="{FF2B5EF4-FFF2-40B4-BE49-F238E27FC236}">
                    <a16:creationId xmlns:a16="http://schemas.microsoft.com/office/drawing/2014/main" id="{4BE21C03-7A93-51EF-CBB9-45014263B8EE}"/>
                  </a:ext>
                </a:extLst>
              </p:cNvPr>
              <p:cNvSpPr/>
              <p:nvPr/>
            </p:nvSpPr>
            <p:spPr>
              <a:xfrm>
                <a:off x="239769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88" name="Google Shape;618;p39">
                <a:extLst>
                  <a:ext uri="{FF2B5EF4-FFF2-40B4-BE49-F238E27FC236}">
                    <a16:creationId xmlns:a16="http://schemas.microsoft.com/office/drawing/2014/main" id="{6B55B2FE-7A05-A8A8-EEAD-0B6A4C209049}"/>
                  </a:ext>
                </a:extLst>
              </p:cNvPr>
              <p:cNvSpPr/>
              <p:nvPr/>
            </p:nvSpPr>
            <p:spPr>
              <a:xfrm>
                <a:off x="254707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89" name="Google Shape;619;p39">
                <a:extLst>
                  <a:ext uri="{FF2B5EF4-FFF2-40B4-BE49-F238E27FC236}">
                    <a16:creationId xmlns:a16="http://schemas.microsoft.com/office/drawing/2014/main" id="{7AFC3121-8E5E-7449-DA4E-6A5AB79FE15C}"/>
                  </a:ext>
                </a:extLst>
              </p:cNvPr>
              <p:cNvSpPr/>
              <p:nvPr/>
            </p:nvSpPr>
            <p:spPr>
              <a:xfrm>
                <a:off x="269645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90" name="Google Shape;620;p39">
                <a:extLst>
                  <a:ext uri="{FF2B5EF4-FFF2-40B4-BE49-F238E27FC236}">
                    <a16:creationId xmlns:a16="http://schemas.microsoft.com/office/drawing/2014/main" id="{0DA9051E-F952-A033-D975-2C2391B0EBDA}"/>
                  </a:ext>
                </a:extLst>
              </p:cNvPr>
              <p:cNvSpPr/>
              <p:nvPr/>
            </p:nvSpPr>
            <p:spPr>
              <a:xfrm>
                <a:off x="284582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91" name="Google Shape;621;p39">
                <a:extLst>
                  <a:ext uri="{FF2B5EF4-FFF2-40B4-BE49-F238E27FC236}">
                    <a16:creationId xmlns:a16="http://schemas.microsoft.com/office/drawing/2014/main" id="{DCB35184-FCF7-58D7-404C-777322738E43}"/>
                  </a:ext>
                </a:extLst>
              </p:cNvPr>
              <p:cNvSpPr/>
              <p:nvPr/>
            </p:nvSpPr>
            <p:spPr>
              <a:xfrm>
                <a:off x="299520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92" name="Google Shape;622;p39">
                <a:extLst>
                  <a:ext uri="{FF2B5EF4-FFF2-40B4-BE49-F238E27FC236}">
                    <a16:creationId xmlns:a16="http://schemas.microsoft.com/office/drawing/2014/main" id="{C45E8E50-6F87-BBB6-A846-465449530808}"/>
                  </a:ext>
                </a:extLst>
              </p:cNvPr>
              <p:cNvSpPr/>
              <p:nvPr/>
            </p:nvSpPr>
            <p:spPr>
              <a:xfrm>
                <a:off x="314457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93" name="Google Shape;623;p39">
                <a:extLst>
                  <a:ext uri="{FF2B5EF4-FFF2-40B4-BE49-F238E27FC236}">
                    <a16:creationId xmlns:a16="http://schemas.microsoft.com/office/drawing/2014/main" id="{B8C8B69E-74E1-9BA4-7A33-86137CD42F03}"/>
                  </a:ext>
                </a:extLst>
              </p:cNvPr>
              <p:cNvSpPr/>
              <p:nvPr/>
            </p:nvSpPr>
            <p:spPr>
              <a:xfrm>
                <a:off x="329395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94" name="Google Shape;624;p39">
                <a:extLst>
                  <a:ext uri="{FF2B5EF4-FFF2-40B4-BE49-F238E27FC236}">
                    <a16:creationId xmlns:a16="http://schemas.microsoft.com/office/drawing/2014/main" id="{FF5D2179-0BEC-7185-1E7E-E963A9A3E0EE}"/>
                  </a:ext>
                </a:extLst>
              </p:cNvPr>
              <p:cNvSpPr/>
              <p:nvPr/>
            </p:nvSpPr>
            <p:spPr>
              <a:xfrm>
                <a:off x="344333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95" name="Google Shape;625;p39">
                <a:extLst>
                  <a:ext uri="{FF2B5EF4-FFF2-40B4-BE49-F238E27FC236}">
                    <a16:creationId xmlns:a16="http://schemas.microsoft.com/office/drawing/2014/main" id="{7BE3B50C-F900-96A8-AC71-D8573EFF9E4F}"/>
                  </a:ext>
                </a:extLst>
              </p:cNvPr>
              <p:cNvSpPr/>
              <p:nvPr/>
            </p:nvSpPr>
            <p:spPr>
              <a:xfrm>
                <a:off x="359270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96" name="Google Shape;626;p39">
                <a:extLst>
                  <a:ext uri="{FF2B5EF4-FFF2-40B4-BE49-F238E27FC236}">
                    <a16:creationId xmlns:a16="http://schemas.microsoft.com/office/drawing/2014/main" id="{232772A1-A1BD-6F01-DE04-1523538ACB2D}"/>
                  </a:ext>
                </a:extLst>
              </p:cNvPr>
              <p:cNvSpPr/>
              <p:nvPr/>
            </p:nvSpPr>
            <p:spPr>
              <a:xfrm>
                <a:off x="374208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</p:grpSp>
        <p:grpSp>
          <p:nvGrpSpPr>
            <p:cNvPr id="18" name="Google Shape;627;p39">
              <a:extLst>
                <a:ext uri="{FF2B5EF4-FFF2-40B4-BE49-F238E27FC236}">
                  <a16:creationId xmlns:a16="http://schemas.microsoft.com/office/drawing/2014/main" id="{6E8F7ACB-ACDA-7271-EC1F-E6FCEF0D1FE8}"/>
                </a:ext>
              </a:extLst>
            </p:cNvPr>
            <p:cNvGrpSpPr/>
            <p:nvPr/>
          </p:nvGrpSpPr>
          <p:grpSpPr>
            <a:xfrm>
              <a:off x="9314662" y="3783633"/>
              <a:ext cx="2585112" cy="45720"/>
              <a:chOff x="1202690" y="1488440"/>
              <a:chExt cx="2585112" cy="45720"/>
            </a:xfrm>
            <a:grpFill/>
          </p:grpSpPr>
          <p:sp>
            <p:nvSpPr>
              <p:cNvPr id="361" name="Google Shape;628;p39">
                <a:extLst>
                  <a:ext uri="{FF2B5EF4-FFF2-40B4-BE49-F238E27FC236}">
                    <a16:creationId xmlns:a16="http://schemas.microsoft.com/office/drawing/2014/main" id="{96EC49D3-3D70-2C01-8F46-63D874266C74}"/>
                  </a:ext>
                </a:extLst>
              </p:cNvPr>
              <p:cNvSpPr/>
              <p:nvPr/>
            </p:nvSpPr>
            <p:spPr>
              <a:xfrm>
                <a:off x="120269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62" name="Google Shape;629;p39">
                <a:extLst>
                  <a:ext uri="{FF2B5EF4-FFF2-40B4-BE49-F238E27FC236}">
                    <a16:creationId xmlns:a16="http://schemas.microsoft.com/office/drawing/2014/main" id="{F0F4F716-CA56-2D3A-0A97-DB27876B9CA3}"/>
                  </a:ext>
                </a:extLst>
              </p:cNvPr>
              <p:cNvSpPr/>
              <p:nvPr/>
            </p:nvSpPr>
            <p:spPr>
              <a:xfrm>
                <a:off x="135206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63" name="Google Shape;630;p39">
                <a:extLst>
                  <a:ext uri="{FF2B5EF4-FFF2-40B4-BE49-F238E27FC236}">
                    <a16:creationId xmlns:a16="http://schemas.microsoft.com/office/drawing/2014/main" id="{3D85935F-90B9-E824-F309-68467CBA120E}"/>
                  </a:ext>
                </a:extLst>
              </p:cNvPr>
              <p:cNvSpPr/>
              <p:nvPr/>
            </p:nvSpPr>
            <p:spPr>
              <a:xfrm>
                <a:off x="150144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64" name="Google Shape;631;p39">
                <a:extLst>
                  <a:ext uri="{FF2B5EF4-FFF2-40B4-BE49-F238E27FC236}">
                    <a16:creationId xmlns:a16="http://schemas.microsoft.com/office/drawing/2014/main" id="{EB765271-DC1D-8AF7-AC31-CD737914C5D7}"/>
                  </a:ext>
                </a:extLst>
              </p:cNvPr>
              <p:cNvSpPr/>
              <p:nvPr/>
            </p:nvSpPr>
            <p:spPr>
              <a:xfrm>
                <a:off x="165081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65" name="Google Shape;632;p39">
                <a:extLst>
                  <a:ext uri="{FF2B5EF4-FFF2-40B4-BE49-F238E27FC236}">
                    <a16:creationId xmlns:a16="http://schemas.microsoft.com/office/drawing/2014/main" id="{FC195DC6-BE12-C448-21CB-19FA1C7FA4B1}"/>
                  </a:ext>
                </a:extLst>
              </p:cNvPr>
              <p:cNvSpPr/>
              <p:nvPr/>
            </p:nvSpPr>
            <p:spPr>
              <a:xfrm>
                <a:off x="180019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66" name="Google Shape;633;p39">
                <a:extLst>
                  <a:ext uri="{FF2B5EF4-FFF2-40B4-BE49-F238E27FC236}">
                    <a16:creationId xmlns:a16="http://schemas.microsoft.com/office/drawing/2014/main" id="{340C74B0-D7D5-08EA-0D03-27F963335C2C}"/>
                  </a:ext>
                </a:extLst>
              </p:cNvPr>
              <p:cNvSpPr/>
              <p:nvPr/>
            </p:nvSpPr>
            <p:spPr>
              <a:xfrm>
                <a:off x="194957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67" name="Google Shape;634;p39">
                <a:extLst>
                  <a:ext uri="{FF2B5EF4-FFF2-40B4-BE49-F238E27FC236}">
                    <a16:creationId xmlns:a16="http://schemas.microsoft.com/office/drawing/2014/main" id="{3F573265-A26F-C2AF-9D2F-EF8DE1708290}"/>
                  </a:ext>
                </a:extLst>
              </p:cNvPr>
              <p:cNvSpPr/>
              <p:nvPr/>
            </p:nvSpPr>
            <p:spPr>
              <a:xfrm>
                <a:off x="209894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68" name="Google Shape;635;p39">
                <a:extLst>
                  <a:ext uri="{FF2B5EF4-FFF2-40B4-BE49-F238E27FC236}">
                    <a16:creationId xmlns:a16="http://schemas.microsoft.com/office/drawing/2014/main" id="{30AC94E3-088A-5F72-CD64-BBF8356357F5}"/>
                  </a:ext>
                </a:extLst>
              </p:cNvPr>
              <p:cNvSpPr/>
              <p:nvPr/>
            </p:nvSpPr>
            <p:spPr>
              <a:xfrm>
                <a:off x="224832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69" name="Google Shape;636;p39">
                <a:extLst>
                  <a:ext uri="{FF2B5EF4-FFF2-40B4-BE49-F238E27FC236}">
                    <a16:creationId xmlns:a16="http://schemas.microsoft.com/office/drawing/2014/main" id="{F68E58B2-9E1A-7A29-4898-76F311FBA2A7}"/>
                  </a:ext>
                </a:extLst>
              </p:cNvPr>
              <p:cNvSpPr/>
              <p:nvPr/>
            </p:nvSpPr>
            <p:spPr>
              <a:xfrm>
                <a:off x="239769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70" name="Google Shape;637;p39">
                <a:extLst>
                  <a:ext uri="{FF2B5EF4-FFF2-40B4-BE49-F238E27FC236}">
                    <a16:creationId xmlns:a16="http://schemas.microsoft.com/office/drawing/2014/main" id="{524F7EBE-0389-24A4-8D3B-0AFB053C0BC2}"/>
                  </a:ext>
                </a:extLst>
              </p:cNvPr>
              <p:cNvSpPr/>
              <p:nvPr/>
            </p:nvSpPr>
            <p:spPr>
              <a:xfrm>
                <a:off x="254707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71" name="Google Shape;638;p39">
                <a:extLst>
                  <a:ext uri="{FF2B5EF4-FFF2-40B4-BE49-F238E27FC236}">
                    <a16:creationId xmlns:a16="http://schemas.microsoft.com/office/drawing/2014/main" id="{2B5DF089-AB19-CFEC-5CF2-94FDC443994E}"/>
                  </a:ext>
                </a:extLst>
              </p:cNvPr>
              <p:cNvSpPr/>
              <p:nvPr/>
            </p:nvSpPr>
            <p:spPr>
              <a:xfrm>
                <a:off x="269645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72" name="Google Shape;639;p39">
                <a:extLst>
                  <a:ext uri="{FF2B5EF4-FFF2-40B4-BE49-F238E27FC236}">
                    <a16:creationId xmlns:a16="http://schemas.microsoft.com/office/drawing/2014/main" id="{539CD1BE-0FD2-DD4E-1EDD-C4D44B544316}"/>
                  </a:ext>
                </a:extLst>
              </p:cNvPr>
              <p:cNvSpPr/>
              <p:nvPr/>
            </p:nvSpPr>
            <p:spPr>
              <a:xfrm>
                <a:off x="284582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73" name="Google Shape;640;p39">
                <a:extLst>
                  <a:ext uri="{FF2B5EF4-FFF2-40B4-BE49-F238E27FC236}">
                    <a16:creationId xmlns:a16="http://schemas.microsoft.com/office/drawing/2014/main" id="{08755601-9307-739E-ED5A-7CD32DD436A0}"/>
                  </a:ext>
                </a:extLst>
              </p:cNvPr>
              <p:cNvSpPr/>
              <p:nvPr/>
            </p:nvSpPr>
            <p:spPr>
              <a:xfrm>
                <a:off x="299520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74" name="Google Shape;641;p39">
                <a:extLst>
                  <a:ext uri="{FF2B5EF4-FFF2-40B4-BE49-F238E27FC236}">
                    <a16:creationId xmlns:a16="http://schemas.microsoft.com/office/drawing/2014/main" id="{2E33C355-6BB4-7CA0-1429-9C148F300BF7}"/>
                  </a:ext>
                </a:extLst>
              </p:cNvPr>
              <p:cNvSpPr/>
              <p:nvPr/>
            </p:nvSpPr>
            <p:spPr>
              <a:xfrm>
                <a:off x="314457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75" name="Google Shape;642;p39">
                <a:extLst>
                  <a:ext uri="{FF2B5EF4-FFF2-40B4-BE49-F238E27FC236}">
                    <a16:creationId xmlns:a16="http://schemas.microsoft.com/office/drawing/2014/main" id="{B5727BC1-4A3B-CE01-9DE6-9C482714DE9B}"/>
                  </a:ext>
                </a:extLst>
              </p:cNvPr>
              <p:cNvSpPr/>
              <p:nvPr/>
            </p:nvSpPr>
            <p:spPr>
              <a:xfrm>
                <a:off x="329395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76" name="Google Shape;643;p39">
                <a:extLst>
                  <a:ext uri="{FF2B5EF4-FFF2-40B4-BE49-F238E27FC236}">
                    <a16:creationId xmlns:a16="http://schemas.microsoft.com/office/drawing/2014/main" id="{A5BE0718-D05E-489E-5734-DBDCB0B4558C}"/>
                  </a:ext>
                </a:extLst>
              </p:cNvPr>
              <p:cNvSpPr/>
              <p:nvPr/>
            </p:nvSpPr>
            <p:spPr>
              <a:xfrm>
                <a:off x="344333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77" name="Google Shape;644;p39">
                <a:extLst>
                  <a:ext uri="{FF2B5EF4-FFF2-40B4-BE49-F238E27FC236}">
                    <a16:creationId xmlns:a16="http://schemas.microsoft.com/office/drawing/2014/main" id="{ED05B5F6-8B7E-0864-F013-1FBD3794BEFF}"/>
                  </a:ext>
                </a:extLst>
              </p:cNvPr>
              <p:cNvSpPr/>
              <p:nvPr/>
            </p:nvSpPr>
            <p:spPr>
              <a:xfrm>
                <a:off x="359270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78" name="Google Shape;645;p39">
                <a:extLst>
                  <a:ext uri="{FF2B5EF4-FFF2-40B4-BE49-F238E27FC236}">
                    <a16:creationId xmlns:a16="http://schemas.microsoft.com/office/drawing/2014/main" id="{D5D353AE-C445-0D1A-381D-F4C933EB0C17}"/>
                  </a:ext>
                </a:extLst>
              </p:cNvPr>
              <p:cNvSpPr/>
              <p:nvPr/>
            </p:nvSpPr>
            <p:spPr>
              <a:xfrm>
                <a:off x="374208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</p:grpSp>
        <p:grpSp>
          <p:nvGrpSpPr>
            <p:cNvPr id="19" name="Google Shape;646;p39">
              <a:extLst>
                <a:ext uri="{FF2B5EF4-FFF2-40B4-BE49-F238E27FC236}">
                  <a16:creationId xmlns:a16="http://schemas.microsoft.com/office/drawing/2014/main" id="{4BFCECAF-2AA0-80A7-00C3-FCB5D9FF0F84}"/>
                </a:ext>
              </a:extLst>
            </p:cNvPr>
            <p:cNvGrpSpPr/>
            <p:nvPr/>
          </p:nvGrpSpPr>
          <p:grpSpPr>
            <a:xfrm>
              <a:off x="9314662" y="3939804"/>
              <a:ext cx="2585112" cy="45720"/>
              <a:chOff x="1202690" y="1488440"/>
              <a:chExt cx="2585112" cy="45720"/>
            </a:xfrm>
            <a:grpFill/>
          </p:grpSpPr>
          <p:sp>
            <p:nvSpPr>
              <p:cNvPr id="343" name="Google Shape;647;p39">
                <a:extLst>
                  <a:ext uri="{FF2B5EF4-FFF2-40B4-BE49-F238E27FC236}">
                    <a16:creationId xmlns:a16="http://schemas.microsoft.com/office/drawing/2014/main" id="{FC4BA2CF-F539-49B0-0BE8-B33DB87B8F94}"/>
                  </a:ext>
                </a:extLst>
              </p:cNvPr>
              <p:cNvSpPr/>
              <p:nvPr/>
            </p:nvSpPr>
            <p:spPr>
              <a:xfrm>
                <a:off x="120269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44" name="Google Shape;648;p39">
                <a:extLst>
                  <a:ext uri="{FF2B5EF4-FFF2-40B4-BE49-F238E27FC236}">
                    <a16:creationId xmlns:a16="http://schemas.microsoft.com/office/drawing/2014/main" id="{90288FA5-5F42-C73A-F22D-192A90022043}"/>
                  </a:ext>
                </a:extLst>
              </p:cNvPr>
              <p:cNvSpPr/>
              <p:nvPr/>
            </p:nvSpPr>
            <p:spPr>
              <a:xfrm>
                <a:off x="135206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45" name="Google Shape;649;p39">
                <a:extLst>
                  <a:ext uri="{FF2B5EF4-FFF2-40B4-BE49-F238E27FC236}">
                    <a16:creationId xmlns:a16="http://schemas.microsoft.com/office/drawing/2014/main" id="{A5CB58B5-BFFD-9C93-6337-522385500F73}"/>
                  </a:ext>
                </a:extLst>
              </p:cNvPr>
              <p:cNvSpPr/>
              <p:nvPr/>
            </p:nvSpPr>
            <p:spPr>
              <a:xfrm>
                <a:off x="150144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46" name="Google Shape;650;p39">
                <a:extLst>
                  <a:ext uri="{FF2B5EF4-FFF2-40B4-BE49-F238E27FC236}">
                    <a16:creationId xmlns:a16="http://schemas.microsoft.com/office/drawing/2014/main" id="{AF7568CF-EA48-2C72-ABC0-AF519CD6777D}"/>
                  </a:ext>
                </a:extLst>
              </p:cNvPr>
              <p:cNvSpPr/>
              <p:nvPr/>
            </p:nvSpPr>
            <p:spPr>
              <a:xfrm>
                <a:off x="165081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47" name="Google Shape;651;p39">
                <a:extLst>
                  <a:ext uri="{FF2B5EF4-FFF2-40B4-BE49-F238E27FC236}">
                    <a16:creationId xmlns:a16="http://schemas.microsoft.com/office/drawing/2014/main" id="{6D143C9B-0DA3-3992-3AFB-E4A37D88FB78}"/>
                  </a:ext>
                </a:extLst>
              </p:cNvPr>
              <p:cNvSpPr/>
              <p:nvPr/>
            </p:nvSpPr>
            <p:spPr>
              <a:xfrm>
                <a:off x="180019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48" name="Google Shape;652;p39">
                <a:extLst>
                  <a:ext uri="{FF2B5EF4-FFF2-40B4-BE49-F238E27FC236}">
                    <a16:creationId xmlns:a16="http://schemas.microsoft.com/office/drawing/2014/main" id="{EE3ABFA1-68B6-4635-3586-47FC7C1D4B22}"/>
                  </a:ext>
                </a:extLst>
              </p:cNvPr>
              <p:cNvSpPr/>
              <p:nvPr/>
            </p:nvSpPr>
            <p:spPr>
              <a:xfrm>
                <a:off x="194957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49" name="Google Shape;653;p39">
                <a:extLst>
                  <a:ext uri="{FF2B5EF4-FFF2-40B4-BE49-F238E27FC236}">
                    <a16:creationId xmlns:a16="http://schemas.microsoft.com/office/drawing/2014/main" id="{31849177-F53A-87CC-B856-89D6334014F5}"/>
                  </a:ext>
                </a:extLst>
              </p:cNvPr>
              <p:cNvSpPr/>
              <p:nvPr/>
            </p:nvSpPr>
            <p:spPr>
              <a:xfrm>
                <a:off x="209894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50" name="Google Shape;654;p39">
                <a:extLst>
                  <a:ext uri="{FF2B5EF4-FFF2-40B4-BE49-F238E27FC236}">
                    <a16:creationId xmlns:a16="http://schemas.microsoft.com/office/drawing/2014/main" id="{CCB0773C-08D0-3DF6-D060-1B8546D3ADA8}"/>
                  </a:ext>
                </a:extLst>
              </p:cNvPr>
              <p:cNvSpPr/>
              <p:nvPr/>
            </p:nvSpPr>
            <p:spPr>
              <a:xfrm>
                <a:off x="224832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51" name="Google Shape;655;p39">
                <a:extLst>
                  <a:ext uri="{FF2B5EF4-FFF2-40B4-BE49-F238E27FC236}">
                    <a16:creationId xmlns:a16="http://schemas.microsoft.com/office/drawing/2014/main" id="{871ED982-71CB-6B62-5D1D-09A73BF9219A}"/>
                  </a:ext>
                </a:extLst>
              </p:cNvPr>
              <p:cNvSpPr/>
              <p:nvPr/>
            </p:nvSpPr>
            <p:spPr>
              <a:xfrm>
                <a:off x="239769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52" name="Google Shape;656;p39">
                <a:extLst>
                  <a:ext uri="{FF2B5EF4-FFF2-40B4-BE49-F238E27FC236}">
                    <a16:creationId xmlns:a16="http://schemas.microsoft.com/office/drawing/2014/main" id="{18C1F57F-C9D4-F93B-DBE3-595BA672647E}"/>
                  </a:ext>
                </a:extLst>
              </p:cNvPr>
              <p:cNvSpPr/>
              <p:nvPr/>
            </p:nvSpPr>
            <p:spPr>
              <a:xfrm>
                <a:off x="254707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53" name="Google Shape;657;p39">
                <a:extLst>
                  <a:ext uri="{FF2B5EF4-FFF2-40B4-BE49-F238E27FC236}">
                    <a16:creationId xmlns:a16="http://schemas.microsoft.com/office/drawing/2014/main" id="{2E96624D-CAF6-83FC-3860-BBF742A3898D}"/>
                  </a:ext>
                </a:extLst>
              </p:cNvPr>
              <p:cNvSpPr/>
              <p:nvPr/>
            </p:nvSpPr>
            <p:spPr>
              <a:xfrm>
                <a:off x="269645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54" name="Google Shape;658;p39">
                <a:extLst>
                  <a:ext uri="{FF2B5EF4-FFF2-40B4-BE49-F238E27FC236}">
                    <a16:creationId xmlns:a16="http://schemas.microsoft.com/office/drawing/2014/main" id="{182B7C38-FDCC-CAC1-405F-1AB6BFEFE283}"/>
                  </a:ext>
                </a:extLst>
              </p:cNvPr>
              <p:cNvSpPr/>
              <p:nvPr/>
            </p:nvSpPr>
            <p:spPr>
              <a:xfrm>
                <a:off x="284582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55" name="Google Shape;659;p39">
                <a:extLst>
                  <a:ext uri="{FF2B5EF4-FFF2-40B4-BE49-F238E27FC236}">
                    <a16:creationId xmlns:a16="http://schemas.microsoft.com/office/drawing/2014/main" id="{FE44E1D4-53D7-2544-809B-50174E032265}"/>
                  </a:ext>
                </a:extLst>
              </p:cNvPr>
              <p:cNvSpPr/>
              <p:nvPr/>
            </p:nvSpPr>
            <p:spPr>
              <a:xfrm>
                <a:off x="299520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56" name="Google Shape;660;p39">
                <a:extLst>
                  <a:ext uri="{FF2B5EF4-FFF2-40B4-BE49-F238E27FC236}">
                    <a16:creationId xmlns:a16="http://schemas.microsoft.com/office/drawing/2014/main" id="{3950F0A5-DEF6-2F67-3D7F-708B70E4522D}"/>
                  </a:ext>
                </a:extLst>
              </p:cNvPr>
              <p:cNvSpPr/>
              <p:nvPr/>
            </p:nvSpPr>
            <p:spPr>
              <a:xfrm>
                <a:off x="314457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57" name="Google Shape;661;p39">
                <a:extLst>
                  <a:ext uri="{FF2B5EF4-FFF2-40B4-BE49-F238E27FC236}">
                    <a16:creationId xmlns:a16="http://schemas.microsoft.com/office/drawing/2014/main" id="{85640381-2B9F-E1B2-AED1-1323AC179611}"/>
                  </a:ext>
                </a:extLst>
              </p:cNvPr>
              <p:cNvSpPr/>
              <p:nvPr/>
            </p:nvSpPr>
            <p:spPr>
              <a:xfrm>
                <a:off x="329395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58" name="Google Shape;662;p39">
                <a:extLst>
                  <a:ext uri="{FF2B5EF4-FFF2-40B4-BE49-F238E27FC236}">
                    <a16:creationId xmlns:a16="http://schemas.microsoft.com/office/drawing/2014/main" id="{277E238A-5742-EDD6-0DBC-F40696C7700A}"/>
                  </a:ext>
                </a:extLst>
              </p:cNvPr>
              <p:cNvSpPr/>
              <p:nvPr/>
            </p:nvSpPr>
            <p:spPr>
              <a:xfrm>
                <a:off x="344333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59" name="Google Shape;663;p39">
                <a:extLst>
                  <a:ext uri="{FF2B5EF4-FFF2-40B4-BE49-F238E27FC236}">
                    <a16:creationId xmlns:a16="http://schemas.microsoft.com/office/drawing/2014/main" id="{39F77475-FD48-B5A7-8076-50931DF3F410}"/>
                  </a:ext>
                </a:extLst>
              </p:cNvPr>
              <p:cNvSpPr/>
              <p:nvPr/>
            </p:nvSpPr>
            <p:spPr>
              <a:xfrm>
                <a:off x="359270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60" name="Google Shape;664;p39">
                <a:extLst>
                  <a:ext uri="{FF2B5EF4-FFF2-40B4-BE49-F238E27FC236}">
                    <a16:creationId xmlns:a16="http://schemas.microsoft.com/office/drawing/2014/main" id="{3F4AA8A4-E0AF-4E78-AF53-F5192B5C74AE}"/>
                  </a:ext>
                </a:extLst>
              </p:cNvPr>
              <p:cNvSpPr/>
              <p:nvPr/>
            </p:nvSpPr>
            <p:spPr>
              <a:xfrm>
                <a:off x="374208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</p:grpSp>
        <p:grpSp>
          <p:nvGrpSpPr>
            <p:cNvPr id="20" name="Google Shape;665;p39">
              <a:extLst>
                <a:ext uri="{FF2B5EF4-FFF2-40B4-BE49-F238E27FC236}">
                  <a16:creationId xmlns:a16="http://schemas.microsoft.com/office/drawing/2014/main" id="{DF40250A-C229-7008-8342-A389B4FAFD00}"/>
                </a:ext>
              </a:extLst>
            </p:cNvPr>
            <p:cNvGrpSpPr/>
            <p:nvPr/>
          </p:nvGrpSpPr>
          <p:grpSpPr>
            <a:xfrm>
              <a:off x="9314662" y="4095975"/>
              <a:ext cx="2585112" cy="45720"/>
              <a:chOff x="1202690" y="1488440"/>
              <a:chExt cx="2585112" cy="45720"/>
            </a:xfrm>
            <a:grpFill/>
          </p:grpSpPr>
          <p:sp>
            <p:nvSpPr>
              <p:cNvPr id="325" name="Google Shape;666;p39">
                <a:extLst>
                  <a:ext uri="{FF2B5EF4-FFF2-40B4-BE49-F238E27FC236}">
                    <a16:creationId xmlns:a16="http://schemas.microsoft.com/office/drawing/2014/main" id="{3984122C-B0C5-C9C6-1E8A-96733AE10168}"/>
                  </a:ext>
                </a:extLst>
              </p:cNvPr>
              <p:cNvSpPr/>
              <p:nvPr/>
            </p:nvSpPr>
            <p:spPr>
              <a:xfrm>
                <a:off x="120269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26" name="Google Shape;667;p39">
                <a:extLst>
                  <a:ext uri="{FF2B5EF4-FFF2-40B4-BE49-F238E27FC236}">
                    <a16:creationId xmlns:a16="http://schemas.microsoft.com/office/drawing/2014/main" id="{005CADE8-1E1D-BA56-C71D-C1BB7E7F784A}"/>
                  </a:ext>
                </a:extLst>
              </p:cNvPr>
              <p:cNvSpPr/>
              <p:nvPr/>
            </p:nvSpPr>
            <p:spPr>
              <a:xfrm>
                <a:off x="135206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27" name="Google Shape;668;p39">
                <a:extLst>
                  <a:ext uri="{FF2B5EF4-FFF2-40B4-BE49-F238E27FC236}">
                    <a16:creationId xmlns:a16="http://schemas.microsoft.com/office/drawing/2014/main" id="{09B2E915-D51D-85B4-081B-D844CE27CC5B}"/>
                  </a:ext>
                </a:extLst>
              </p:cNvPr>
              <p:cNvSpPr/>
              <p:nvPr/>
            </p:nvSpPr>
            <p:spPr>
              <a:xfrm>
                <a:off x="150144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28" name="Google Shape;669;p39">
                <a:extLst>
                  <a:ext uri="{FF2B5EF4-FFF2-40B4-BE49-F238E27FC236}">
                    <a16:creationId xmlns:a16="http://schemas.microsoft.com/office/drawing/2014/main" id="{1E08C2E4-5CF1-B528-36C2-C6D0BFA4DBA5}"/>
                  </a:ext>
                </a:extLst>
              </p:cNvPr>
              <p:cNvSpPr/>
              <p:nvPr/>
            </p:nvSpPr>
            <p:spPr>
              <a:xfrm>
                <a:off x="165081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29" name="Google Shape;670;p39">
                <a:extLst>
                  <a:ext uri="{FF2B5EF4-FFF2-40B4-BE49-F238E27FC236}">
                    <a16:creationId xmlns:a16="http://schemas.microsoft.com/office/drawing/2014/main" id="{8284B35A-242D-C25B-E9B0-E1CD75C3382E}"/>
                  </a:ext>
                </a:extLst>
              </p:cNvPr>
              <p:cNvSpPr/>
              <p:nvPr/>
            </p:nvSpPr>
            <p:spPr>
              <a:xfrm>
                <a:off x="180019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30" name="Google Shape;671;p39">
                <a:extLst>
                  <a:ext uri="{FF2B5EF4-FFF2-40B4-BE49-F238E27FC236}">
                    <a16:creationId xmlns:a16="http://schemas.microsoft.com/office/drawing/2014/main" id="{8468BC05-B2B9-E2B3-F603-EE861F9A1160}"/>
                  </a:ext>
                </a:extLst>
              </p:cNvPr>
              <p:cNvSpPr/>
              <p:nvPr/>
            </p:nvSpPr>
            <p:spPr>
              <a:xfrm>
                <a:off x="194957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31" name="Google Shape;672;p39">
                <a:extLst>
                  <a:ext uri="{FF2B5EF4-FFF2-40B4-BE49-F238E27FC236}">
                    <a16:creationId xmlns:a16="http://schemas.microsoft.com/office/drawing/2014/main" id="{986ECD96-9DCE-E761-E63E-A06AECD7E8D3}"/>
                  </a:ext>
                </a:extLst>
              </p:cNvPr>
              <p:cNvSpPr/>
              <p:nvPr/>
            </p:nvSpPr>
            <p:spPr>
              <a:xfrm>
                <a:off x="209894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32" name="Google Shape;673;p39">
                <a:extLst>
                  <a:ext uri="{FF2B5EF4-FFF2-40B4-BE49-F238E27FC236}">
                    <a16:creationId xmlns:a16="http://schemas.microsoft.com/office/drawing/2014/main" id="{91956106-F2FB-1157-D6E8-FE16A86AD488}"/>
                  </a:ext>
                </a:extLst>
              </p:cNvPr>
              <p:cNvSpPr/>
              <p:nvPr/>
            </p:nvSpPr>
            <p:spPr>
              <a:xfrm>
                <a:off x="224832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33" name="Google Shape;674;p39">
                <a:extLst>
                  <a:ext uri="{FF2B5EF4-FFF2-40B4-BE49-F238E27FC236}">
                    <a16:creationId xmlns:a16="http://schemas.microsoft.com/office/drawing/2014/main" id="{B439A145-D441-488F-3389-D889483F1CD7}"/>
                  </a:ext>
                </a:extLst>
              </p:cNvPr>
              <p:cNvSpPr/>
              <p:nvPr/>
            </p:nvSpPr>
            <p:spPr>
              <a:xfrm>
                <a:off x="239769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34" name="Google Shape;675;p39">
                <a:extLst>
                  <a:ext uri="{FF2B5EF4-FFF2-40B4-BE49-F238E27FC236}">
                    <a16:creationId xmlns:a16="http://schemas.microsoft.com/office/drawing/2014/main" id="{A022D96A-0A67-E5F8-8880-6D99D76D71F9}"/>
                  </a:ext>
                </a:extLst>
              </p:cNvPr>
              <p:cNvSpPr/>
              <p:nvPr/>
            </p:nvSpPr>
            <p:spPr>
              <a:xfrm>
                <a:off x="254707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35" name="Google Shape;676;p39">
                <a:extLst>
                  <a:ext uri="{FF2B5EF4-FFF2-40B4-BE49-F238E27FC236}">
                    <a16:creationId xmlns:a16="http://schemas.microsoft.com/office/drawing/2014/main" id="{E58A450D-82C6-C3EA-E3F4-12AD759BDD5C}"/>
                  </a:ext>
                </a:extLst>
              </p:cNvPr>
              <p:cNvSpPr/>
              <p:nvPr/>
            </p:nvSpPr>
            <p:spPr>
              <a:xfrm>
                <a:off x="269645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36" name="Google Shape;677;p39">
                <a:extLst>
                  <a:ext uri="{FF2B5EF4-FFF2-40B4-BE49-F238E27FC236}">
                    <a16:creationId xmlns:a16="http://schemas.microsoft.com/office/drawing/2014/main" id="{4B4C3C71-7D1D-AF4E-0D15-D64297D472D1}"/>
                  </a:ext>
                </a:extLst>
              </p:cNvPr>
              <p:cNvSpPr/>
              <p:nvPr/>
            </p:nvSpPr>
            <p:spPr>
              <a:xfrm>
                <a:off x="284582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37" name="Google Shape;678;p39">
                <a:extLst>
                  <a:ext uri="{FF2B5EF4-FFF2-40B4-BE49-F238E27FC236}">
                    <a16:creationId xmlns:a16="http://schemas.microsoft.com/office/drawing/2014/main" id="{99937DDB-8544-601B-9765-17ADCB9C392F}"/>
                  </a:ext>
                </a:extLst>
              </p:cNvPr>
              <p:cNvSpPr/>
              <p:nvPr/>
            </p:nvSpPr>
            <p:spPr>
              <a:xfrm>
                <a:off x="299520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38" name="Google Shape;679;p39">
                <a:extLst>
                  <a:ext uri="{FF2B5EF4-FFF2-40B4-BE49-F238E27FC236}">
                    <a16:creationId xmlns:a16="http://schemas.microsoft.com/office/drawing/2014/main" id="{2D67E0BC-EDBE-039D-AC22-F72DDA6256F6}"/>
                  </a:ext>
                </a:extLst>
              </p:cNvPr>
              <p:cNvSpPr/>
              <p:nvPr/>
            </p:nvSpPr>
            <p:spPr>
              <a:xfrm>
                <a:off x="314457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39" name="Google Shape;680;p39">
                <a:extLst>
                  <a:ext uri="{FF2B5EF4-FFF2-40B4-BE49-F238E27FC236}">
                    <a16:creationId xmlns:a16="http://schemas.microsoft.com/office/drawing/2014/main" id="{B62E60B2-8F37-D434-6847-FCFB1588B052}"/>
                  </a:ext>
                </a:extLst>
              </p:cNvPr>
              <p:cNvSpPr/>
              <p:nvPr/>
            </p:nvSpPr>
            <p:spPr>
              <a:xfrm>
                <a:off x="329395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40" name="Google Shape;681;p39">
                <a:extLst>
                  <a:ext uri="{FF2B5EF4-FFF2-40B4-BE49-F238E27FC236}">
                    <a16:creationId xmlns:a16="http://schemas.microsoft.com/office/drawing/2014/main" id="{3C78C91A-6E7A-2B2F-4B21-3B2B1FE8DA86}"/>
                  </a:ext>
                </a:extLst>
              </p:cNvPr>
              <p:cNvSpPr/>
              <p:nvPr/>
            </p:nvSpPr>
            <p:spPr>
              <a:xfrm>
                <a:off x="344333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41" name="Google Shape;682;p39">
                <a:extLst>
                  <a:ext uri="{FF2B5EF4-FFF2-40B4-BE49-F238E27FC236}">
                    <a16:creationId xmlns:a16="http://schemas.microsoft.com/office/drawing/2014/main" id="{A735BC69-6D96-7D46-E192-9488FD3FA5B9}"/>
                  </a:ext>
                </a:extLst>
              </p:cNvPr>
              <p:cNvSpPr/>
              <p:nvPr/>
            </p:nvSpPr>
            <p:spPr>
              <a:xfrm>
                <a:off x="359270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42" name="Google Shape;683;p39">
                <a:extLst>
                  <a:ext uri="{FF2B5EF4-FFF2-40B4-BE49-F238E27FC236}">
                    <a16:creationId xmlns:a16="http://schemas.microsoft.com/office/drawing/2014/main" id="{84F2A1AE-8368-C32B-E88B-4725CCF1C281}"/>
                  </a:ext>
                </a:extLst>
              </p:cNvPr>
              <p:cNvSpPr/>
              <p:nvPr/>
            </p:nvSpPr>
            <p:spPr>
              <a:xfrm>
                <a:off x="374208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</p:grpSp>
        <p:grpSp>
          <p:nvGrpSpPr>
            <p:cNvPr id="21" name="Google Shape;684;p39">
              <a:extLst>
                <a:ext uri="{FF2B5EF4-FFF2-40B4-BE49-F238E27FC236}">
                  <a16:creationId xmlns:a16="http://schemas.microsoft.com/office/drawing/2014/main" id="{8361EA04-9F74-98AF-5ECC-36837B1A633B}"/>
                </a:ext>
              </a:extLst>
            </p:cNvPr>
            <p:cNvGrpSpPr/>
            <p:nvPr/>
          </p:nvGrpSpPr>
          <p:grpSpPr>
            <a:xfrm>
              <a:off x="9314662" y="4252146"/>
              <a:ext cx="2585112" cy="45720"/>
              <a:chOff x="1202690" y="1488440"/>
              <a:chExt cx="2585112" cy="45720"/>
            </a:xfrm>
            <a:grpFill/>
          </p:grpSpPr>
          <p:sp>
            <p:nvSpPr>
              <p:cNvPr id="307" name="Google Shape;685;p39">
                <a:extLst>
                  <a:ext uri="{FF2B5EF4-FFF2-40B4-BE49-F238E27FC236}">
                    <a16:creationId xmlns:a16="http://schemas.microsoft.com/office/drawing/2014/main" id="{6AC6133A-627A-E100-0E10-95C665C98F93}"/>
                  </a:ext>
                </a:extLst>
              </p:cNvPr>
              <p:cNvSpPr/>
              <p:nvPr/>
            </p:nvSpPr>
            <p:spPr>
              <a:xfrm>
                <a:off x="120269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08" name="Google Shape;686;p39">
                <a:extLst>
                  <a:ext uri="{FF2B5EF4-FFF2-40B4-BE49-F238E27FC236}">
                    <a16:creationId xmlns:a16="http://schemas.microsoft.com/office/drawing/2014/main" id="{7565CABC-7B2B-6A9E-C853-49954993E575}"/>
                  </a:ext>
                </a:extLst>
              </p:cNvPr>
              <p:cNvSpPr/>
              <p:nvPr/>
            </p:nvSpPr>
            <p:spPr>
              <a:xfrm>
                <a:off x="135206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09" name="Google Shape;687;p39">
                <a:extLst>
                  <a:ext uri="{FF2B5EF4-FFF2-40B4-BE49-F238E27FC236}">
                    <a16:creationId xmlns:a16="http://schemas.microsoft.com/office/drawing/2014/main" id="{9BFD62AC-A90F-437E-0B21-7D4F696049EC}"/>
                  </a:ext>
                </a:extLst>
              </p:cNvPr>
              <p:cNvSpPr/>
              <p:nvPr/>
            </p:nvSpPr>
            <p:spPr>
              <a:xfrm>
                <a:off x="150144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10" name="Google Shape;688;p39">
                <a:extLst>
                  <a:ext uri="{FF2B5EF4-FFF2-40B4-BE49-F238E27FC236}">
                    <a16:creationId xmlns:a16="http://schemas.microsoft.com/office/drawing/2014/main" id="{2E5C6A20-0BC4-724A-EE56-EDC7FA670774}"/>
                  </a:ext>
                </a:extLst>
              </p:cNvPr>
              <p:cNvSpPr/>
              <p:nvPr/>
            </p:nvSpPr>
            <p:spPr>
              <a:xfrm>
                <a:off x="165081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11" name="Google Shape;689;p39">
                <a:extLst>
                  <a:ext uri="{FF2B5EF4-FFF2-40B4-BE49-F238E27FC236}">
                    <a16:creationId xmlns:a16="http://schemas.microsoft.com/office/drawing/2014/main" id="{1ADC5A0C-EB3B-7E65-7361-1477E7E2EF0B}"/>
                  </a:ext>
                </a:extLst>
              </p:cNvPr>
              <p:cNvSpPr/>
              <p:nvPr/>
            </p:nvSpPr>
            <p:spPr>
              <a:xfrm>
                <a:off x="180019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12" name="Google Shape;690;p39">
                <a:extLst>
                  <a:ext uri="{FF2B5EF4-FFF2-40B4-BE49-F238E27FC236}">
                    <a16:creationId xmlns:a16="http://schemas.microsoft.com/office/drawing/2014/main" id="{BF9FD1D7-81D2-A5F3-02CE-C0DC8EEA139D}"/>
                  </a:ext>
                </a:extLst>
              </p:cNvPr>
              <p:cNvSpPr/>
              <p:nvPr/>
            </p:nvSpPr>
            <p:spPr>
              <a:xfrm>
                <a:off x="194957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13" name="Google Shape;691;p39">
                <a:extLst>
                  <a:ext uri="{FF2B5EF4-FFF2-40B4-BE49-F238E27FC236}">
                    <a16:creationId xmlns:a16="http://schemas.microsoft.com/office/drawing/2014/main" id="{2D672A5D-121C-8D1B-0863-37C7A1F6A4E9}"/>
                  </a:ext>
                </a:extLst>
              </p:cNvPr>
              <p:cNvSpPr/>
              <p:nvPr/>
            </p:nvSpPr>
            <p:spPr>
              <a:xfrm>
                <a:off x="209894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14" name="Google Shape;692;p39">
                <a:extLst>
                  <a:ext uri="{FF2B5EF4-FFF2-40B4-BE49-F238E27FC236}">
                    <a16:creationId xmlns:a16="http://schemas.microsoft.com/office/drawing/2014/main" id="{38070FCF-BE61-5E49-F50C-BFE5ED9DCA36}"/>
                  </a:ext>
                </a:extLst>
              </p:cNvPr>
              <p:cNvSpPr/>
              <p:nvPr/>
            </p:nvSpPr>
            <p:spPr>
              <a:xfrm>
                <a:off x="224832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15" name="Google Shape;693;p39">
                <a:extLst>
                  <a:ext uri="{FF2B5EF4-FFF2-40B4-BE49-F238E27FC236}">
                    <a16:creationId xmlns:a16="http://schemas.microsoft.com/office/drawing/2014/main" id="{EDF7AFAB-391D-F959-46AF-C82D67C1146D}"/>
                  </a:ext>
                </a:extLst>
              </p:cNvPr>
              <p:cNvSpPr/>
              <p:nvPr/>
            </p:nvSpPr>
            <p:spPr>
              <a:xfrm>
                <a:off x="239769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16" name="Google Shape;694;p39">
                <a:extLst>
                  <a:ext uri="{FF2B5EF4-FFF2-40B4-BE49-F238E27FC236}">
                    <a16:creationId xmlns:a16="http://schemas.microsoft.com/office/drawing/2014/main" id="{FFFB840D-6B19-F16C-F516-7AF67554950D}"/>
                  </a:ext>
                </a:extLst>
              </p:cNvPr>
              <p:cNvSpPr/>
              <p:nvPr/>
            </p:nvSpPr>
            <p:spPr>
              <a:xfrm>
                <a:off x="254707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17" name="Google Shape;695;p39">
                <a:extLst>
                  <a:ext uri="{FF2B5EF4-FFF2-40B4-BE49-F238E27FC236}">
                    <a16:creationId xmlns:a16="http://schemas.microsoft.com/office/drawing/2014/main" id="{40C1C737-1AC8-306B-B776-4D4E51326DA9}"/>
                  </a:ext>
                </a:extLst>
              </p:cNvPr>
              <p:cNvSpPr/>
              <p:nvPr/>
            </p:nvSpPr>
            <p:spPr>
              <a:xfrm>
                <a:off x="269645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18" name="Google Shape;696;p39">
                <a:extLst>
                  <a:ext uri="{FF2B5EF4-FFF2-40B4-BE49-F238E27FC236}">
                    <a16:creationId xmlns:a16="http://schemas.microsoft.com/office/drawing/2014/main" id="{A18B886F-CEAD-1B93-4B9E-DACA5FE80B09}"/>
                  </a:ext>
                </a:extLst>
              </p:cNvPr>
              <p:cNvSpPr/>
              <p:nvPr/>
            </p:nvSpPr>
            <p:spPr>
              <a:xfrm>
                <a:off x="284582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19" name="Google Shape;697;p39">
                <a:extLst>
                  <a:ext uri="{FF2B5EF4-FFF2-40B4-BE49-F238E27FC236}">
                    <a16:creationId xmlns:a16="http://schemas.microsoft.com/office/drawing/2014/main" id="{ADB56D95-31CF-72BA-4E48-A8CF63824FBC}"/>
                  </a:ext>
                </a:extLst>
              </p:cNvPr>
              <p:cNvSpPr/>
              <p:nvPr/>
            </p:nvSpPr>
            <p:spPr>
              <a:xfrm>
                <a:off x="299520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20" name="Google Shape;698;p39">
                <a:extLst>
                  <a:ext uri="{FF2B5EF4-FFF2-40B4-BE49-F238E27FC236}">
                    <a16:creationId xmlns:a16="http://schemas.microsoft.com/office/drawing/2014/main" id="{1B7BDB17-CE2A-9DE5-B8AA-500DF6DB4125}"/>
                  </a:ext>
                </a:extLst>
              </p:cNvPr>
              <p:cNvSpPr/>
              <p:nvPr/>
            </p:nvSpPr>
            <p:spPr>
              <a:xfrm>
                <a:off x="314457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21" name="Google Shape;699;p39">
                <a:extLst>
                  <a:ext uri="{FF2B5EF4-FFF2-40B4-BE49-F238E27FC236}">
                    <a16:creationId xmlns:a16="http://schemas.microsoft.com/office/drawing/2014/main" id="{F63545BC-60A4-D74C-C317-20244177A32E}"/>
                  </a:ext>
                </a:extLst>
              </p:cNvPr>
              <p:cNvSpPr/>
              <p:nvPr/>
            </p:nvSpPr>
            <p:spPr>
              <a:xfrm>
                <a:off x="329395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22" name="Google Shape;700;p39">
                <a:extLst>
                  <a:ext uri="{FF2B5EF4-FFF2-40B4-BE49-F238E27FC236}">
                    <a16:creationId xmlns:a16="http://schemas.microsoft.com/office/drawing/2014/main" id="{5A69EAD0-C4DE-F44E-CFB8-F0EF04FA0B30}"/>
                  </a:ext>
                </a:extLst>
              </p:cNvPr>
              <p:cNvSpPr/>
              <p:nvPr/>
            </p:nvSpPr>
            <p:spPr>
              <a:xfrm>
                <a:off x="344333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23" name="Google Shape;701;p39">
                <a:extLst>
                  <a:ext uri="{FF2B5EF4-FFF2-40B4-BE49-F238E27FC236}">
                    <a16:creationId xmlns:a16="http://schemas.microsoft.com/office/drawing/2014/main" id="{16188F39-CF0B-DD57-2673-3519512B307B}"/>
                  </a:ext>
                </a:extLst>
              </p:cNvPr>
              <p:cNvSpPr/>
              <p:nvPr/>
            </p:nvSpPr>
            <p:spPr>
              <a:xfrm>
                <a:off x="359270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24" name="Google Shape;702;p39">
                <a:extLst>
                  <a:ext uri="{FF2B5EF4-FFF2-40B4-BE49-F238E27FC236}">
                    <a16:creationId xmlns:a16="http://schemas.microsoft.com/office/drawing/2014/main" id="{D0910892-E39F-F374-29BD-A6F445B9E41B}"/>
                  </a:ext>
                </a:extLst>
              </p:cNvPr>
              <p:cNvSpPr/>
              <p:nvPr/>
            </p:nvSpPr>
            <p:spPr>
              <a:xfrm>
                <a:off x="374208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</p:grpSp>
        <p:grpSp>
          <p:nvGrpSpPr>
            <p:cNvPr id="22" name="Google Shape;703;p39">
              <a:extLst>
                <a:ext uri="{FF2B5EF4-FFF2-40B4-BE49-F238E27FC236}">
                  <a16:creationId xmlns:a16="http://schemas.microsoft.com/office/drawing/2014/main" id="{FBAED4E3-63F4-D3E0-D8CD-10DF3865CBDC}"/>
                </a:ext>
              </a:extLst>
            </p:cNvPr>
            <p:cNvGrpSpPr/>
            <p:nvPr/>
          </p:nvGrpSpPr>
          <p:grpSpPr>
            <a:xfrm>
              <a:off x="9314662" y="4408317"/>
              <a:ext cx="2585112" cy="45720"/>
              <a:chOff x="1202690" y="1488440"/>
              <a:chExt cx="2585112" cy="45720"/>
            </a:xfrm>
            <a:grpFill/>
          </p:grpSpPr>
          <p:sp>
            <p:nvSpPr>
              <p:cNvPr id="289" name="Google Shape;704;p39">
                <a:extLst>
                  <a:ext uri="{FF2B5EF4-FFF2-40B4-BE49-F238E27FC236}">
                    <a16:creationId xmlns:a16="http://schemas.microsoft.com/office/drawing/2014/main" id="{BB81B7A1-02BD-C0BE-A421-1E3F96745F0F}"/>
                  </a:ext>
                </a:extLst>
              </p:cNvPr>
              <p:cNvSpPr/>
              <p:nvPr/>
            </p:nvSpPr>
            <p:spPr>
              <a:xfrm>
                <a:off x="120269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90" name="Google Shape;705;p39">
                <a:extLst>
                  <a:ext uri="{FF2B5EF4-FFF2-40B4-BE49-F238E27FC236}">
                    <a16:creationId xmlns:a16="http://schemas.microsoft.com/office/drawing/2014/main" id="{A5F3D1CE-946D-9C3A-1788-008CA26F9411}"/>
                  </a:ext>
                </a:extLst>
              </p:cNvPr>
              <p:cNvSpPr/>
              <p:nvPr/>
            </p:nvSpPr>
            <p:spPr>
              <a:xfrm>
                <a:off x="135206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91" name="Google Shape;706;p39">
                <a:extLst>
                  <a:ext uri="{FF2B5EF4-FFF2-40B4-BE49-F238E27FC236}">
                    <a16:creationId xmlns:a16="http://schemas.microsoft.com/office/drawing/2014/main" id="{081A8235-217E-BE7A-7449-4F0EC5EFC4FD}"/>
                  </a:ext>
                </a:extLst>
              </p:cNvPr>
              <p:cNvSpPr/>
              <p:nvPr/>
            </p:nvSpPr>
            <p:spPr>
              <a:xfrm>
                <a:off x="150144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92" name="Google Shape;707;p39">
                <a:extLst>
                  <a:ext uri="{FF2B5EF4-FFF2-40B4-BE49-F238E27FC236}">
                    <a16:creationId xmlns:a16="http://schemas.microsoft.com/office/drawing/2014/main" id="{66BB1701-709A-F1CC-5BA4-569E13823AFD}"/>
                  </a:ext>
                </a:extLst>
              </p:cNvPr>
              <p:cNvSpPr/>
              <p:nvPr/>
            </p:nvSpPr>
            <p:spPr>
              <a:xfrm>
                <a:off x="165081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93" name="Google Shape;708;p39">
                <a:extLst>
                  <a:ext uri="{FF2B5EF4-FFF2-40B4-BE49-F238E27FC236}">
                    <a16:creationId xmlns:a16="http://schemas.microsoft.com/office/drawing/2014/main" id="{D33C9069-88C9-6D5B-8CDF-20810F0238E8}"/>
                  </a:ext>
                </a:extLst>
              </p:cNvPr>
              <p:cNvSpPr/>
              <p:nvPr/>
            </p:nvSpPr>
            <p:spPr>
              <a:xfrm>
                <a:off x="180019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94" name="Google Shape;709;p39">
                <a:extLst>
                  <a:ext uri="{FF2B5EF4-FFF2-40B4-BE49-F238E27FC236}">
                    <a16:creationId xmlns:a16="http://schemas.microsoft.com/office/drawing/2014/main" id="{438FCC50-C0DE-2EC4-C830-4AF6BC3EACB2}"/>
                  </a:ext>
                </a:extLst>
              </p:cNvPr>
              <p:cNvSpPr/>
              <p:nvPr/>
            </p:nvSpPr>
            <p:spPr>
              <a:xfrm>
                <a:off x="194957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95" name="Google Shape;710;p39">
                <a:extLst>
                  <a:ext uri="{FF2B5EF4-FFF2-40B4-BE49-F238E27FC236}">
                    <a16:creationId xmlns:a16="http://schemas.microsoft.com/office/drawing/2014/main" id="{C872F755-DEEA-9FCC-B9C3-D2B6BBC9FD32}"/>
                  </a:ext>
                </a:extLst>
              </p:cNvPr>
              <p:cNvSpPr/>
              <p:nvPr/>
            </p:nvSpPr>
            <p:spPr>
              <a:xfrm>
                <a:off x="209894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96" name="Google Shape;711;p39">
                <a:extLst>
                  <a:ext uri="{FF2B5EF4-FFF2-40B4-BE49-F238E27FC236}">
                    <a16:creationId xmlns:a16="http://schemas.microsoft.com/office/drawing/2014/main" id="{C046BE53-A57D-47FA-A941-7DB5ACC23676}"/>
                  </a:ext>
                </a:extLst>
              </p:cNvPr>
              <p:cNvSpPr/>
              <p:nvPr/>
            </p:nvSpPr>
            <p:spPr>
              <a:xfrm>
                <a:off x="224832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97" name="Google Shape;712;p39">
                <a:extLst>
                  <a:ext uri="{FF2B5EF4-FFF2-40B4-BE49-F238E27FC236}">
                    <a16:creationId xmlns:a16="http://schemas.microsoft.com/office/drawing/2014/main" id="{E056915D-79E6-6B58-94CF-C5D5EA7DCCF3}"/>
                  </a:ext>
                </a:extLst>
              </p:cNvPr>
              <p:cNvSpPr/>
              <p:nvPr/>
            </p:nvSpPr>
            <p:spPr>
              <a:xfrm>
                <a:off x="239769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98" name="Google Shape;713;p39">
                <a:extLst>
                  <a:ext uri="{FF2B5EF4-FFF2-40B4-BE49-F238E27FC236}">
                    <a16:creationId xmlns:a16="http://schemas.microsoft.com/office/drawing/2014/main" id="{813584E6-B316-D036-F9B1-9C4D1E8B995E}"/>
                  </a:ext>
                </a:extLst>
              </p:cNvPr>
              <p:cNvSpPr/>
              <p:nvPr/>
            </p:nvSpPr>
            <p:spPr>
              <a:xfrm>
                <a:off x="254707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99" name="Google Shape;714;p39">
                <a:extLst>
                  <a:ext uri="{FF2B5EF4-FFF2-40B4-BE49-F238E27FC236}">
                    <a16:creationId xmlns:a16="http://schemas.microsoft.com/office/drawing/2014/main" id="{AD47D44F-EA5C-0144-1993-1A8BE47A0529}"/>
                  </a:ext>
                </a:extLst>
              </p:cNvPr>
              <p:cNvSpPr/>
              <p:nvPr/>
            </p:nvSpPr>
            <p:spPr>
              <a:xfrm>
                <a:off x="269645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00" name="Google Shape;715;p39">
                <a:extLst>
                  <a:ext uri="{FF2B5EF4-FFF2-40B4-BE49-F238E27FC236}">
                    <a16:creationId xmlns:a16="http://schemas.microsoft.com/office/drawing/2014/main" id="{1F4F1B3B-4508-9547-84AA-36A41945DB26}"/>
                  </a:ext>
                </a:extLst>
              </p:cNvPr>
              <p:cNvSpPr/>
              <p:nvPr/>
            </p:nvSpPr>
            <p:spPr>
              <a:xfrm>
                <a:off x="284582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01" name="Google Shape;716;p39">
                <a:extLst>
                  <a:ext uri="{FF2B5EF4-FFF2-40B4-BE49-F238E27FC236}">
                    <a16:creationId xmlns:a16="http://schemas.microsoft.com/office/drawing/2014/main" id="{B8588492-BFBB-0CE8-4B70-F8645E5CAA38}"/>
                  </a:ext>
                </a:extLst>
              </p:cNvPr>
              <p:cNvSpPr/>
              <p:nvPr/>
            </p:nvSpPr>
            <p:spPr>
              <a:xfrm>
                <a:off x="299520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02" name="Google Shape;717;p39">
                <a:extLst>
                  <a:ext uri="{FF2B5EF4-FFF2-40B4-BE49-F238E27FC236}">
                    <a16:creationId xmlns:a16="http://schemas.microsoft.com/office/drawing/2014/main" id="{6DAA4F27-0E82-9110-6ECF-93FBA5CDECDD}"/>
                  </a:ext>
                </a:extLst>
              </p:cNvPr>
              <p:cNvSpPr/>
              <p:nvPr/>
            </p:nvSpPr>
            <p:spPr>
              <a:xfrm>
                <a:off x="314457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03" name="Google Shape;718;p39">
                <a:extLst>
                  <a:ext uri="{FF2B5EF4-FFF2-40B4-BE49-F238E27FC236}">
                    <a16:creationId xmlns:a16="http://schemas.microsoft.com/office/drawing/2014/main" id="{0F969687-7055-9137-3225-5434A1E01049}"/>
                  </a:ext>
                </a:extLst>
              </p:cNvPr>
              <p:cNvSpPr/>
              <p:nvPr/>
            </p:nvSpPr>
            <p:spPr>
              <a:xfrm>
                <a:off x="329395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04" name="Google Shape;719;p39">
                <a:extLst>
                  <a:ext uri="{FF2B5EF4-FFF2-40B4-BE49-F238E27FC236}">
                    <a16:creationId xmlns:a16="http://schemas.microsoft.com/office/drawing/2014/main" id="{8C0BDF6D-C647-694E-0FCA-10DF90922C2F}"/>
                  </a:ext>
                </a:extLst>
              </p:cNvPr>
              <p:cNvSpPr/>
              <p:nvPr/>
            </p:nvSpPr>
            <p:spPr>
              <a:xfrm>
                <a:off x="344333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05" name="Google Shape;720;p39">
                <a:extLst>
                  <a:ext uri="{FF2B5EF4-FFF2-40B4-BE49-F238E27FC236}">
                    <a16:creationId xmlns:a16="http://schemas.microsoft.com/office/drawing/2014/main" id="{261A84B2-2BEA-4EF2-20C5-200D9171634E}"/>
                  </a:ext>
                </a:extLst>
              </p:cNvPr>
              <p:cNvSpPr/>
              <p:nvPr/>
            </p:nvSpPr>
            <p:spPr>
              <a:xfrm>
                <a:off x="359270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06" name="Google Shape;721;p39">
                <a:extLst>
                  <a:ext uri="{FF2B5EF4-FFF2-40B4-BE49-F238E27FC236}">
                    <a16:creationId xmlns:a16="http://schemas.microsoft.com/office/drawing/2014/main" id="{979BCF46-D7E6-ADC9-1279-C5E82ADB933E}"/>
                  </a:ext>
                </a:extLst>
              </p:cNvPr>
              <p:cNvSpPr/>
              <p:nvPr/>
            </p:nvSpPr>
            <p:spPr>
              <a:xfrm>
                <a:off x="374208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</p:grpSp>
        <p:grpSp>
          <p:nvGrpSpPr>
            <p:cNvPr id="23" name="Google Shape;722;p39">
              <a:extLst>
                <a:ext uri="{FF2B5EF4-FFF2-40B4-BE49-F238E27FC236}">
                  <a16:creationId xmlns:a16="http://schemas.microsoft.com/office/drawing/2014/main" id="{87ACEA6A-622C-1689-1E8A-E0270BFC4DCC}"/>
                </a:ext>
              </a:extLst>
            </p:cNvPr>
            <p:cNvGrpSpPr/>
            <p:nvPr/>
          </p:nvGrpSpPr>
          <p:grpSpPr>
            <a:xfrm>
              <a:off x="9314662" y="4564488"/>
              <a:ext cx="2585112" cy="45720"/>
              <a:chOff x="1202690" y="1488440"/>
              <a:chExt cx="2585112" cy="45720"/>
            </a:xfrm>
            <a:grpFill/>
          </p:grpSpPr>
          <p:sp>
            <p:nvSpPr>
              <p:cNvPr id="271" name="Google Shape;723;p39">
                <a:extLst>
                  <a:ext uri="{FF2B5EF4-FFF2-40B4-BE49-F238E27FC236}">
                    <a16:creationId xmlns:a16="http://schemas.microsoft.com/office/drawing/2014/main" id="{3FF33700-236F-B53C-165B-EAB1B5F0DE22}"/>
                  </a:ext>
                </a:extLst>
              </p:cNvPr>
              <p:cNvSpPr/>
              <p:nvPr/>
            </p:nvSpPr>
            <p:spPr>
              <a:xfrm>
                <a:off x="120269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72" name="Google Shape;724;p39">
                <a:extLst>
                  <a:ext uri="{FF2B5EF4-FFF2-40B4-BE49-F238E27FC236}">
                    <a16:creationId xmlns:a16="http://schemas.microsoft.com/office/drawing/2014/main" id="{27B3A3A5-9FFD-9C4F-798B-FAC80504AEA0}"/>
                  </a:ext>
                </a:extLst>
              </p:cNvPr>
              <p:cNvSpPr/>
              <p:nvPr/>
            </p:nvSpPr>
            <p:spPr>
              <a:xfrm>
                <a:off x="135206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73" name="Google Shape;725;p39">
                <a:extLst>
                  <a:ext uri="{FF2B5EF4-FFF2-40B4-BE49-F238E27FC236}">
                    <a16:creationId xmlns:a16="http://schemas.microsoft.com/office/drawing/2014/main" id="{2D34EC42-081A-C2B3-129D-2A439E764C5B}"/>
                  </a:ext>
                </a:extLst>
              </p:cNvPr>
              <p:cNvSpPr/>
              <p:nvPr/>
            </p:nvSpPr>
            <p:spPr>
              <a:xfrm>
                <a:off x="150144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74" name="Google Shape;726;p39">
                <a:extLst>
                  <a:ext uri="{FF2B5EF4-FFF2-40B4-BE49-F238E27FC236}">
                    <a16:creationId xmlns:a16="http://schemas.microsoft.com/office/drawing/2014/main" id="{CF714504-E1E3-5699-9EFF-1784600545B4}"/>
                  </a:ext>
                </a:extLst>
              </p:cNvPr>
              <p:cNvSpPr/>
              <p:nvPr/>
            </p:nvSpPr>
            <p:spPr>
              <a:xfrm>
                <a:off x="165081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75" name="Google Shape;727;p39">
                <a:extLst>
                  <a:ext uri="{FF2B5EF4-FFF2-40B4-BE49-F238E27FC236}">
                    <a16:creationId xmlns:a16="http://schemas.microsoft.com/office/drawing/2014/main" id="{F14B20F4-D0ED-35E9-188A-BBC0B9CA92D0}"/>
                  </a:ext>
                </a:extLst>
              </p:cNvPr>
              <p:cNvSpPr/>
              <p:nvPr/>
            </p:nvSpPr>
            <p:spPr>
              <a:xfrm>
                <a:off x="180019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76" name="Google Shape;728;p39">
                <a:extLst>
                  <a:ext uri="{FF2B5EF4-FFF2-40B4-BE49-F238E27FC236}">
                    <a16:creationId xmlns:a16="http://schemas.microsoft.com/office/drawing/2014/main" id="{C6820309-D7C7-7C0F-DA9D-ADE3CE29998A}"/>
                  </a:ext>
                </a:extLst>
              </p:cNvPr>
              <p:cNvSpPr/>
              <p:nvPr/>
            </p:nvSpPr>
            <p:spPr>
              <a:xfrm>
                <a:off x="194957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77" name="Google Shape;729;p39">
                <a:extLst>
                  <a:ext uri="{FF2B5EF4-FFF2-40B4-BE49-F238E27FC236}">
                    <a16:creationId xmlns:a16="http://schemas.microsoft.com/office/drawing/2014/main" id="{1CF6AD2A-FF91-5D65-7319-2FA08500CB61}"/>
                  </a:ext>
                </a:extLst>
              </p:cNvPr>
              <p:cNvSpPr/>
              <p:nvPr/>
            </p:nvSpPr>
            <p:spPr>
              <a:xfrm>
                <a:off x="209894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78" name="Google Shape;730;p39">
                <a:extLst>
                  <a:ext uri="{FF2B5EF4-FFF2-40B4-BE49-F238E27FC236}">
                    <a16:creationId xmlns:a16="http://schemas.microsoft.com/office/drawing/2014/main" id="{3CE49A37-E5A1-5001-4F66-F1D4CD25E67A}"/>
                  </a:ext>
                </a:extLst>
              </p:cNvPr>
              <p:cNvSpPr/>
              <p:nvPr/>
            </p:nvSpPr>
            <p:spPr>
              <a:xfrm>
                <a:off x="224832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79" name="Google Shape;731;p39">
                <a:extLst>
                  <a:ext uri="{FF2B5EF4-FFF2-40B4-BE49-F238E27FC236}">
                    <a16:creationId xmlns:a16="http://schemas.microsoft.com/office/drawing/2014/main" id="{942FBC97-D176-88BD-ED55-1A8CFE3AECBC}"/>
                  </a:ext>
                </a:extLst>
              </p:cNvPr>
              <p:cNvSpPr/>
              <p:nvPr/>
            </p:nvSpPr>
            <p:spPr>
              <a:xfrm>
                <a:off x="239769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80" name="Google Shape;732;p39">
                <a:extLst>
                  <a:ext uri="{FF2B5EF4-FFF2-40B4-BE49-F238E27FC236}">
                    <a16:creationId xmlns:a16="http://schemas.microsoft.com/office/drawing/2014/main" id="{7B50780F-9E7F-B96E-E855-E96242D11BDE}"/>
                  </a:ext>
                </a:extLst>
              </p:cNvPr>
              <p:cNvSpPr/>
              <p:nvPr/>
            </p:nvSpPr>
            <p:spPr>
              <a:xfrm>
                <a:off x="254707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81" name="Google Shape;733;p39">
                <a:extLst>
                  <a:ext uri="{FF2B5EF4-FFF2-40B4-BE49-F238E27FC236}">
                    <a16:creationId xmlns:a16="http://schemas.microsoft.com/office/drawing/2014/main" id="{6FD87AFC-8084-8966-DB40-C75A7A548D0D}"/>
                  </a:ext>
                </a:extLst>
              </p:cNvPr>
              <p:cNvSpPr/>
              <p:nvPr/>
            </p:nvSpPr>
            <p:spPr>
              <a:xfrm>
                <a:off x="269645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82" name="Google Shape;734;p39">
                <a:extLst>
                  <a:ext uri="{FF2B5EF4-FFF2-40B4-BE49-F238E27FC236}">
                    <a16:creationId xmlns:a16="http://schemas.microsoft.com/office/drawing/2014/main" id="{3B9A8D0F-3D85-8226-2E06-3AE48B316DBE}"/>
                  </a:ext>
                </a:extLst>
              </p:cNvPr>
              <p:cNvSpPr/>
              <p:nvPr/>
            </p:nvSpPr>
            <p:spPr>
              <a:xfrm>
                <a:off x="284582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83" name="Google Shape;735;p39">
                <a:extLst>
                  <a:ext uri="{FF2B5EF4-FFF2-40B4-BE49-F238E27FC236}">
                    <a16:creationId xmlns:a16="http://schemas.microsoft.com/office/drawing/2014/main" id="{C12DE0B6-30C1-0B8B-1A4E-6FDF392E9B79}"/>
                  </a:ext>
                </a:extLst>
              </p:cNvPr>
              <p:cNvSpPr/>
              <p:nvPr/>
            </p:nvSpPr>
            <p:spPr>
              <a:xfrm>
                <a:off x="299520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84" name="Google Shape;736;p39">
                <a:extLst>
                  <a:ext uri="{FF2B5EF4-FFF2-40B4-BE49-F238E27FC236}">
                    <a16:creationId xmlns:a16="http://schemas.microsoft.com/office/drawing/2014/main" id="{A1F84237-5862-06CD-D060-E8DCEB319F31}"/>
                  </a:ext>
                </a:extLst>
              </p:cNvPr>
              <p:cNvSpPr/>
              <p:nvPr/>
            </p:nvSpPr>
            <p:spPr>
              <a:xfrm>
                <a:off x="314457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85" name="Google Shape;737;p39">
                <a:extLst>
                  <a:ext uri="{FF2B5EF4-FFF2-40B4-BE49-F238E27FC236}">
                    <a16:creationId xmlns:a16="http://schemas.microsoft.com/office/drawing/2014/main" id="{0DE8383D-BE95-0BC5-1597-3D61A9F4E6DE}"/>
                  </a:ext>
                </a:extLst>
              </p:cNvPr>
              <p:cNvSpPr/>
              <p:nvPr/>
            </p:nvSpPr>
            <p:spPr>
              <a:xfrm>
                <a:off x="329395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86" name="Google Shape;738;p39">
                <a:extLst>
                  <a:ext uri="{FF2B5EF4-FFF2-40B4-BE49-F238E27FC236}">
                    <a16:creationId xmlns:a16="http://schemas.microsoft.com/office/drawing/2014/main" id="{1D437B4D-44E8-F884-B496-F49DD5140E25}"/>
                  </a:ext>
                </a:extLst>
              </p:cNvPr>
              <p:cNvSpPr/>
              <p:nvPr/>
            </p:nvSpPr>
            <p:spPr>
              <a:xfrm>
                <a:off x="344333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87" name="Google Shape;739;p39">
                <a:extLst>
                  <a:ext uri="{FF2B5EF4-FFF2-40B4-BE49-F238E27FC236}">
                    <a16:creationId xmlns:a16="http://schemas.microsoft.com/office/drawing/2014/main" id="{DBA9FCD5-F392-022F-C75C-36F9242928E2}"/>
                  </a:ext>
                </a:extLst>
              </p:cNvPr>
              <p:cNvSpPr/>
              <p:nvPr/>
            </p:nvSpPr>
            <p:spPr>
              <a:xfrm>
                <a:off x="359270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88" name="Google Shape;740;p39">
                <a:extLst>
                  <a:ext uri="{FF2B5EF4-FFF2-40B4-BE49-F238E27FC236}">
                    <a16:creationId xmlns:a16="http://schemas.microsoft.com/office/drawing/2014/main" id="{97BBB7AA-2C43-20D7-8AFB-1376781059A5}"/>
                  </a:ext>
                </a:extLst>
              </p:cNvPr>
              <p:cNvSpPr/>
              <p:nvPr/>
            </p:nvSpPr>
            <p:spPr>
              <a:xfrm>
                <a:off x="374208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</p:grpSp>
        <p:grpSp>
          <p:nvGrpSpPr>
            <p:cNvPr id="24" name="Google Shape;741;p39">
              <a:extLst>
                <a:ext uri="{FF2B5EF4-FFF2-40B4-BE49-F238E27FC236}">
                  <a16:creationId xmlns:a16="http://schemas.microsoft.com/office/drawing/2014/main" id="{8E052291-AA3E-6741-8538-55C3AC24688A}"/>
                </a:ext>
              </a:extLst>
            </p:cNvPr>
            <p:cNvGrpSpPr/>
            <p:nvPr/>
          </p:nvGrpSpPr>
          <p:grpSpPr>
            <a:xfrm>
              <a:off x="9314662" y="4720659"/>
              <a:ext cx="2585112" cy="45720"/>
              <a:chOff x="1202690" y="1488440"/>
              <a:chExt cx="2585112" cy="45720"/>
            </a:xfrm>
            <a:grpFill/>
          </p:grpSpPr>
          <p:sp>
            <p:nvSpPr>
              <p:cNvPr id="253" name="Google Shape;742;p39">
                <a:extLst>
                  <a:ext uri="{FF2B5EF4-FFF2-40B4-BE49-F238E27FC236}">
                    <a16:creationId xmlns:a16="http://schemas.microsoft.com/office/drawing/2014/main" id="{7FBAF63C-A05B-C632-CFE7-AD56D787832D}"/>
                  </a:ext>
                </a:extLst>
              </p:cNvPr>
              <p:cNvSpPr/>
              <p:nvPr/>
            </p:nvSpPr>
            <p:spPr>
              <a:xfrm>
                <a:off x="120269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54" name="Google Shape;743;p39">
                <a:extLst>
                  <a:ext uri="{FF2B5EF4-FFF2-40B4-BE49-F238E27FC236}">
                    <a16:creationId xmlns:a16="http://schemas.microsoft.com/office/drawing/2014/main" id="{F516EC62-50FD-3BAA-4768-E1367392515A}"/>
                  </a:ext>
                </a:extLst>
              </p:cNvPr>
              <p:cNvSpPr/>
              <p:nvPr/>
            </p:nvSpPr>
            <p:spPr>
              <a:xfrm>
                <a:off x="135206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55" name="Google Shape;744;p39">
                <a:extLst>
                  <a:ext uri="{FF2B5EF4-FFF2-40B4-BE49-F238E27FC236}">
                    <a16:creationId xmlns:a16="http://schemas.microsoft.com/office/drawing/2014/main" id="{9BD55D77-986F-1E05-7E1F-C57E8B7CF135}"/>
                  </a:ext>
                </a:extLst>
              </p:cNvPr>
              <p:cNvSpPr/>
              <p:nvPr/>
            </p:nvSpPr>
            <p:spPr>
              <a:xfrm>
                <a:off x="150144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56" name="Google Shape;745;p39">
                <a:extLst>
                  <a:ext uri="{FF2B5EF4-FFF2-40B4-BE49-F238E27FC236}">
                    <a16:creationId xmlns:a16="http://schemas.microsoft.com/office/drawing/2014/main" id="{B4983D23-DCAA-83F9-8E02-06AF885B2880}"/>
                  </a:ext>
                </a:extLst>
              </p:cNvPr>
              <p:cNvSpPr/>
              <p:nvPr/>
            </p:nvSpPr>
            <p:spPr>
              <a:xfrm>
                <a:off x="165081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57" name="Google Shape;746;p39">
                <a:extLst>
                  <a:ext uri="{FF2B5EF4-FFF2-40B4-BE49-F238E27FC236}">
                    <a16:creationId xmlns:a16="http://schemas.microsoft.com/office/drawing/2014/main" id="{FE323C44-4FAC-958A-AB5B-16D0B9B61CF8}"/>
                  </a:ext>
                </a:extLst>
              </p:cNvPr>
              <p:cNvSpPr/>
              <p:nvPr/>
            </p:nvSpPr>
            <p:spPr>
              <a:xfrm>
                <a:off x="180019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58" name="Google Shape;747;p39">
                <a:extLst>
                  <a:ext uri="{FF2B5EF4-FFF2-40B4-BE49-F238E27FC236}">
                    <a16:creationId xmlns:a16="http://schemas.microsoft.com/office/drawing/2014/main" id="{F184C6B1-986D-FA64-49C4-C11A1284E800}"/>
                  </a:ext>
                </a:extLst>
              </p:cNvPr>
              <p:cNvSpPr/>
              <p:nvPr/>
            </p:nvSpPr>
            <p:spPr>
              <a:xfrm>
                <a:off x="194957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59" name="Google Shape;748;p39">
                <a:extLst>
                  <a:ext uri="{FF2B5EF4-FFF2-40B4-BE49-F238E27FC236}">
                    <a16:creationId xmlns:a16="http://schemas.microsoft.com/office/drawing/2014/main" id="{61494338-5E69-60AD-918A-9A16CA96909E}"/>
                  </a:ext>
                </a:extLst>
              </p:cNvPr>
              <p:cNvSpPr/>
              <p:nvPr/>
            </p:nvSpPr>
            <p:spPr>
              <a:xfrm>
                <a:off x="209894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60" name="Google Shape;749;p39">
                <a:extLst>
                  <a:ext uri="{FF2B5EF4-FFF2-40B4-BE49-F238E27FC236}">
                    <a16:creationId xmlns:a16="http://schemas.microsoft.com/office/drawing/2014/main" id="{C9327674-81F4-7CC2-405E-EF6FABF5BBAE}"/>
                  </a:ext>
                </a:extLst>
              </p:cNvPr>
              <p:cNvSpPr/>
              <p:nvPr/>
            </p:nvSpPr>
            <p:spPr>
              <a:xfrm>
                <a:off x="224832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61" name="Google Shape;750;p39">
                <a:extLst>
                  <a:ext uri="{FF2B5EF4-FFF2-40B4-BE49-F238E27FC236}">
                    <a16:creationId xmlns:a16="http://schemas.microsoft.com/office/drawing/2014/main" id="{69FFA7CA-0B4A-8696-61E5-A6777888BBB7}"/>
                  </a:ext>
                </a:extLst>
              </p:cNvPr>
              <p:cNvSpPr/>
              <p:nvPr/>
            </p:nvSpPr>
            <p:spPr>
              <a:xfrm>
                <a:off x="239769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62" name="Google Shape;751;p39">
                <a:extLst>
                  <a:ext uri="{FF2B5EF4-FFF2-40B4-BE49-F238E27FC236}">
                    <a16:creationId xmlns:a16="http://schemas.microsoft.com/office/drawing/2014/main" id="{2058C2B7-0C13-237D-9738-69D61C8ACE81}"/>
                  </a:ext>
                </a:extLst>
              </p:cNvPr>
              <p:cNvSpPr/>
              <p:nvPr/>
            </p:nvSpPr>
            <p:spPr>
              <a:xfrm>
                <a:off x="254707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63" name="Google Shape;752;p39">
                <a:extLst>
                  <a:ext uri="{FF2B5EF4-FFF2-40B4-BE49-F238E27FC236}">
                    <a16:creationId xmlns:a16="http://schemas.microsoft.com/office/drawing/2014/main" id="{D31D649E-63EE-31AF-2FA7-AA417891EA13}"/>
                  </a:ext>
                </a:extLst>
              </p:cNvPr>
              <p:cNvSpPr/>
              <p:nvPr/>
            </p:nvSpPr>
            <p:spPr>
              <a:xfrm>
                <a:off x="269645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64" name="Google Shape;753;p39">
                <a:extLst>
                  <a:ext uri="{FF2B5EF4-FFF2-40B4-BE49-F238E27FC236}">
                    <a16:creationId xmlns:a16="http://schemas.microsoft.com/office/drawing/2014/main" id="{8077AEC0-3463-651C-A484-6C732E0CE605}"/>
                  </a:ext>
                </a:extLst>
              </p:cNvPr>
              <p:cNvSpPr/>
              <p:nvPr/>
            </p:nvSpPr>
            <p:spPr>
              <a:xfrm>
                <a:off x="284582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65" name="Google Shape;754;p39">
                <a:extLst>
                  <a:ext uri="{FF2B5EF4-FFF2-40B4-BE49-F238E27FC236}">
                    <a16:creationId xmlns:a16="http://schemas.microsoft.com/office/drawing/2014/main" id="{9EA7DCA6-0B7E-B8BA-0FEB-89638C1AC2CF}"/>
                  </a:ext>
                </a:extLst>
              </p:cNvPr>
              <p:cNvSpPr/>
              <p:nvPr/>
            </p:nvSpPr>
            <p:spPr>
              <a:xfrm>
                <a:off x="299520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66" name="Google Shape;755;p39">
                <a:extLst>
                  <a:ext uri="{FF2B5EF4-FFF2-40B4-BE49-F238E27FC236}">
                    <a16:creationId xmlns:a16="http://schemas.microsoft.com/office/drawing/2014/main" id="{ACA15653-5CD9-6693-E3F1-D330B06A7EC6}"/>
                  </a:ext>
                </a:extLst>
              </p:cNvPr>
              <p:cNvSpPr/>
              <p:nvPr/>
            </p:nvSpPr>
            <p:spPr>
              <a:xfrm>
                <a:off x="314457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67" name="Google Shape;756;p39">
                <a:extLst>
                  <a:ext uri="{FF2B5EF4-FFF2-40B4-BE49-F238E27FC236}">
                    <a16:creationId xmlns:a16="http://schemas.microsoft.com/office/drawing/2014/main" id="{64A61C6F-2003-6686-CFC0-5F21B3730D6D}"/>
                  </a:ext>
                </a:extLst>
              </p:cNvPr>
              <p:cNvSpPr/>
              <p:nvPr/>
            </p:nvSpPr>
            <p:spPr>
              <a:xfrm>
                <a:off x="329395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68" name="Google Shape;757;p39">
                <a:extLst>
                  <a:ext uri="{FF2B5EF4-FFF2-40B4-BE49-F238E27FC236}">
                    <a16:creationId xmlns:a16="http://schemas.microsoft.com/office/drawing/2014/main" id="{33CCC657-A322-A617-0918-1B106BDE1497}"/>
                  </a:ext>
                </a:extLst>
              </p:cNvPr>
              <p:cNvSpPr/>
              <p:nvPr/>
            </p:nvSpPr>
            <p:spPr>
              <a:xfrm>
                <a:off x="344333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69" name="Google Shape;758;p39">
                <a:extLst>
                  <a:ext uri="{FF2B5EF4-FFF2-40B4-BE49-F238E27FC236}">
                    <a16:creationId xmlns:a16="http://schemas.microsoft.com/office/drawing/2014/main" id="{E5AB8F31-6670-5731-B0D1-54971A34A1B8}"/>
                  </a:ext>
                </a:extLst>
              </p:cNvPr>
              <p:cNvSpPr/>
              <p:nvPr/>
            </p:nvSpPr>
            <p:spPr>
              <a:xfrm>
                <a:off x="359270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70" name="Google Shape;759;p39">
                <a:extLst>
                  <a:ext uri="{FF2B5EF4-FFF2-40B4-BE49-F238E27FC236}">
                    <a16:creationId xmlns:a16="http://schemas.microsoft.com/office/drawing/2014/main" id="{5B013E3F-E8D7-36BD-A0E4-CB80234197DB}"/>
                  </a:ext>
                </a:extLst>
              </p:cNvPr>
              <p:cNvSpPr/>
              <p:nvPr/>
            </p:nvSpPr>
            <p:spPr>
              <a:xfrm>
                <a:off x="374208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</p:grpSp>
        <p:grpSp>
          <p:nvGrpSpPr>
            <p:cNvPr id="25" name="Google Shape;760;p39">
              <a:extLst>
                <a:ext uri="{FF2B5EF4-FFF2-40B4-BE49-F238E27FC236}">
                  <a16:creationId xmlns:a16="http://schemas.microsoft.com/office/drawing/2014/main" id="{EE339A77-70C5-2D8D-40BB-49CFD0BF04B4}"/>
                </a:ext>
              </a:extLst>
            </p:cNvPr>
            <p:cNvGrpSpPr/>
            <p:nvPr/>
          </p:nvGrpSpPr>
          <p:grpSpPr>
            <a:xfrm>
              <a:off x="9314662" y="4876830"/>
              <a:ext cx="2585112" cy="45720"/>
              <a:chOff x="1202690" y="1488440"/>
              <a:chExt cx="2585112" cy="45720"/>
            </a:xfrm>
            <a:grpFill/>
          </p:grpSpPr>
          <p:sp>
            <p:nvSpPr>
              <p:cNvPr id="235" name="Google Shape;761;p39">
                <a:extLst>
                  <a:ext uri="{FF2B5EF4-FFF2-40B4-BE49-F238E27FC236}">
                    <a16:creationId xmlns:a16="http://schemas.microsoft.com/office/drawing/2014/main" id="{0EE5742D-E155-D770-7C79-877C0FDA243F}"/>
                  </a:ext>
                </a:extLst>
              </p:cNvPr>
              <p:cNvSpPr/>
              <p:nvPr/>
            </p:nvSpPr>
            <p:spPr>
              <a:xfrm>
                <a:off x="120269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36" name="Google Shape;762;p39">
                <a:extLst>
                  <a:ext uri="{FF2B5EF4-FFF2-40B4-BE49-F238E27FC236}">
                    <a16:creationId xmlns:a16="http://schemas.microsoft.com/office/drawing/2014/main" id="{FE7DFEEF-0EAB-E725-BA42-5E794B698CA8}"/>
                  </a:ext>
                </a:extLst>
              </p:cNvPr>
              <p:cNvSpPr/>
              <p:nvPr/>
            </p:nvSpPr>
            <p:spPr>
              <a:xfrm>
                <a:off x="135206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37" name="Google Shape;763;p39">
                <a:extLst>
                  <a:ext uri="{FF2B5EF4-FFF2-40B4-BE49-F238E27FC236}">
                    <a16:creationId xmlns:a16="http://schemas.microsoft.com/office/drawing/2014/main" id="{E5C41179-E26A-332B-3FF2-E164D57A0D3C}"/>
                  </a:ext>
                </a:extLst>
              </p:cNvPr>
              <p:cNvSpPr/>
              <p:nvPr/>
            </p:nvSpPr>
            <p:spPr>
              <a:xfrm>
                <a:off x="150144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38" name="Google Shape;764;p39">
                <a:extLst>
                  <a:ext uri="{FF2B5EF4-FFF2-40B4-BE49-F238E27FC236}">
                    <a16:creationId xmlns:a16="http://schemas.microsoft.com/office/drawing/2014/main" id="{FDD5D07D-5105-E7B4-A1B2-6B02DC1E5260}"/>
                  </a:ext>
                </a:extLst>
              </p:cNvPr>
              <p:cNvSpPr/>
              <p:nvPr/>
            </p:nvSpPr>
            <p:spPr>
              <a:xfrm>
                <a:off x="165081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39" name="Google Shape;765;p39">
                <a:extLst>
                  <a:ext uri="{FF2B5EF4-FFF2-40B4-BE49-F238E27FC236}">
                    <a16:creationId xmlns:a16="http://schemas.microsoft.com/office/drawing/2014/main" id="{F5C9E003-50E5-6258-A532-5C2D8F8CBCEE}"/>
                  </a:ext>
                </a:extLst>
              </p:cNvPr>
              <p:cNvSpPr/>
              <p:nvPr/>
            </p:nvSpPr>
            <p:spPr>
              <a:xfrm>
                <a:off x="180019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40" name="Google Shape;766;p39">
                <a:extLst>
                  <a:ext uri="{FF2B5EF4-FFF2-40B4-BE49-F238E27FC236}">
                    <a16:creationId xmlns:a16="http://schemas.microsoft.com/office/drawing/2014/main" id="{FB3FC624-56F5-E31A-F148-6BBB89A2ACBC}"/>
                  </a:ext>
                </a:extLst>
              </p:cNvPr>
              <p:cNvSpPr/>
              <p:nvPr/>
            </p:nvSpPr>
            <p:spPr>
              <a:xfrm>
                <a:off x="194957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41" name="Google Shape;767;p39">
                <a:extLst>
                  <a:ext uri="{FF2B5EF4-FFF2-40B4-BE49-F238E27FC236}">
                    <a16:creationId xmlns:a16="http://schemas.microsoft.com/office/drawing/2014/main" id="{41FE922E-F0E8-EFE0-FBA6-FC72CBB83820}"/>
                  </a:ext>
                </a:extLst>
              </p:cNvPr>
              <p:cNvSpPr/>
              <p:nvPr/>
            </p:nvSpPr>
            <p:spPr>
              <a:xfrm>
                <a:off x="209894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42" name="Google Shape;768;p39">
                <a:extLst>
                  <a:ext uri="{FF2B5EF4-FFF2-40B4-BE49-F238E27FC236}">
                    <a16:creationId xmlns:a16="http://schemas.microsoft.com/office/drawing/2014/main" id="{A90EDE8A-A18D-0363-293D-E4705145E69D}"/>
                  </a:ext>
                </a:extLst>
              </p:cNvPr>
              <p:cNvSpPr/>
              <p:nvPr/>
            </p:nvSpPr>
            <p:spPr>
              <a:xfrm>
                <a:off x="224832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43" name="Google Shape;769;p39">
                <a:extLst>
                  <a:ext uri="{FF2B5EF4-FFF2-40B4-BE49-F238E27FC236}">
                    <a16:creationId xmlns:a16="http://schemas.microsoft.com/office/drawing/2014/main" id="{BDD0AEC8-6F96-D9CC-3783-AB1AFDFDCF34}"/>
                  </a:ext>
                </a:extLst>
              </p:cNvPr>
              <p:cNvSpPr/>
              <p:nvPr/>
            </p:nvSpPr>
            <p:spPr>
              <a:xfrm>
                <a:off x="239769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44" name="Google Shape;770;p39">
                <a:extLst>
                  <a:ext uri="{FF2B5EF4-FFF2-40B4-BE49-F238E27FC236}">
                    <a16:creationId xmlns:a16="http://schemas.microsoft.com/office/drawing/2014/main" id="{6D56AB8A-1E06-5675-993A-B919119E02E0}"/>
                  </a:ext>
                </a:extLst>
              </p:cNvPr>
              <p:cNvSpPr/>
              <p:nvPr/>
            </p:nvSpPr>
            <p:spPr>
              <a:xfrm>
                <a:off x="254707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45" name="Google Shape;771;p39">
                <a:extLst>
                  <a:ext uri="{FF2B5EF4-FFF2-40B4-BE49-F238E27FC236}">
                    <a16:creationId xmlns:a16="http://schemas.microsoft.com/office/drawing/2014/main" id="{82310535-589F-3D56-721A-3902FFBD0253}"/>
                  </a:ext>
                </a:extLst>
              </p:cNvPr>
              <p:cNvSpPr/>
              <p:nvPr/>
            </p:nvSpPr>
            <p:spPr>
              <a:xfrm>
                <a:off x="269645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46" name="Google Shape;772;p39">
                <a:extLst>
                  <a:ext uri="{FF2B5EF4-FFF2-40B4-BE49-F238E27FC236}">
                    <a16:creationId xmlns:a16="http://schemas.microsoft.com/office/drawing/2014/main" id="{7D8D68AD-4F2D-E860-DFC5-FFC16090571B}"/>
                  </a:ext>
                </a:extLst>
              </p:cNvPr>
              <p:cNvSpPr/>
              <p:nvPr/>
            </p:nvSpPr>
            <p:spPr>
              <a:xfrm>
                <a:off x="284582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47" name="Google Shape;773;p39">
                <a:extLst>
                  <a:ext uri="{FF2B5EF4-FFF2-40B4-BE49-F238E27FC236}">
                    <a16:creationId xmlns:a16="http://schemas.microsoft.com/office/drawing/2014/main" id="{B8143511-ABCB-FDE3-F8F8-20393EDB778D}"/>
                  </a:ext>
                </a:extLst>
              </p:cNvPr>
              <p:cNvSpPr/>
              <p:nvPr/>
            </p:nvSpPr>
            <p:spPr>
              <a:xfrm>
                <a:off x="299520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48" name="Google Shape;774;p39">
                <a:extLst>
                  <a:ext uri="{FF2B5EF4-FFF2-40B4-BE49-F238E27FC236}">
                    <a16:creationId xmlns:a16="http://schemas.microsoft.com/office/drawing/2014/main" id="{ADECC0FE-286D-0CB5-E7D5-F91A1712BD69}"/>
                  </a:ext>
                </a:extLst>
              </p:cNvPr>
              <p:cNvSpPr/>
              <p:nvPr/>
            </p:nvSpPr>
            <p:spPr>
              <a:xfrm>
                <a:off x="314457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49" name="Google Shape;775;p39">
                <a:extLst>
                  <a:ext uri="{FF2B5EF4-FFF2-40B4-BE49-F238E27FC236}">
                    <a16:creationId xmlns:a16="http://schemas.microsoft.com/office/drawing/2014/main" id="{A1B0F6FD-1417-462B-4345-4684F0CF4A09}"/>
                  </a:ext>
                </a:extLst>
              </p:cNvPr>
              <p:cNvSpPr/>
              <p:nvPr/>
            </p:nvSpPr>
            <p:spPr>
              <a:xfrm>
                <a:off x="329395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50" name="Google Shape;776;p39">
                <a:extLst>
                  <a:ext uri="{FF2B5EF4-FFF2-40B4-BE49-F238E27FC236}">
                    <a16:creationId xmlns:a16="http://schemas.microsoft.com/office/drawing/2014/main" id="{B77014FB-58F6-F1C8-FC3A-7C3920360606}"/>
                  </a:ext>
                </a:extLst>
              </p:cNvPr>
              <p:cNvSpPr/>
              <p:nvPr/>
            </p:nvSpPr>
            <p:spPr>
              <a:xfrm>
                <a:off x="344333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51" name="Google Shape;777;p39">
                <a:extLst>
                  <a:ext uri="{FF2B5EF4-FFF2-40B4-BE49-F238E27FC236}">
                    <a16:creationId xmlns:a16="http://schemas.microsoft.com/office/drawing/2014/main" id="{F8379909-2930-5368-8100-DAF7657C4FD8}"/>
                  </a:ext>
                </a:extLst>
              </p:cNvPr>
              <p:cNvSpPr/>
              <p:nvPr/>
            </p:nvSpPr>
            <p:spPr>
              <a:xfrm>
                <a:off x="359270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52" name="Google Shape;778;p39">
                <a:extLst>
                  <a:ext uri="{FF2B5EF4-FFF2-40B4-BE49-F238E27FC236}">
                    <a16:creationId xmlns:a16="http://schemas.microsoft.com/office/drawing/2014/main" id="{66E2690C-A4F0-FE7B-FF0D-B776D31738AE}"/>
                  </a:ext>
                </a:extLst>
              </p:cNvPr>
              <p:cNvSpPr/>
              <p:nvPr/>
            </p:nvSpPr>
            <p:spPr>
              <a:xfrm>
                <a:off x="374208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</p:grpSp>
        <p:grpSp>
          <p:nvGrpSpPr>
            <p:cNvPr id="26" name="Google Shape;779;p39">
              <a:extLst>
                <a:ext uri="{FF2B5EF4-FFF2-40B4-BE49-F238E27FC236}">
                  <a16:creationId xmlns:a16="http://schemas.microsoft.com/office/drawing/2014/main" id="{E5228EA7-CBC0-AEEC-5C37-99C0AFF86EE2}"/>
                </a:ext>
              </a:extLst>
            </p:cNvPr>
            <p:cNvGrpSpPr/>
            <p:nvPr/>
          </p:nvGrpSpPr>
          <p:grpSpPr>
            <a:xfrm>
              <a:off x="9314662" y="5038755"/>
              <a:ext cx="2585112" cy="45720"/>
              <a:chOff x="1202690" y="1488440"/>
              <a:chExt cx="2585112" cy="45720"/>
            </a:xfrm>
            <a:grpFill/>
          </p:grpSpPr>
          <p:sp>
            <p:nvSpPr>
              <p:cNvPr id="217" name="Google Shape;780;p39">
                <a:extLst>
                  <a:ext uri="{FF2B5EF4-FFF2-40B4-BE49-F238E27FC236}">
                    <a16:creationId xmlns:a16="http://schemas.microsoft.com/office/drawing/2014/main" id="{0A6D7150-CACB-28FB-7624-E28EBA4D082B}"/>
                  </a:ext>
                </a:extLst>
              </p:cNvPr>
              <p:cNvSpPr/>
              <p:nvPr/>
            </p:nvSpPr>
            <p:spPr>
              <a:xfrm>
                <a:off x="120269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18" name="Google Shape;781;p39">
                <a:extLst>
                  <a:ext uri="{FF2B5EF4-FFF2-40B4-BE49-F238E27FC236}">
                    <a16:creationId xmlns:a16="http://schemas.microsoft.com/office/drawing/2014/main" id="{2D88780E-A174-FB2D-F030-681F0271426A}"/>
                  </a:ext>
                </a:extLst>
              </p:cNvPr>
              <p:cNvSpPr/>
              <p:nvPr/>
            </p:nvSpPr>
            <p:spPr>
              <a:xfrm>
                <a:off x="135206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19" name="Google Shape;782;p39">
                <a:extLst>
                  <a:ext uri="{FF2B5EF4-FFF2-40B4-BE49-F238E27FC236}">
                    <a16:creationId xmlns:a16="http://schemas.microsoft.com/office/drawing/2014/main" id="{0486163D-3300-7BB6-833E-7BAD440B242E}"/>
                  </a:ext>
                </a:extLst>
              </p:cNvPr>
              <p:cNvSpPr/>
              <p:nvPr/>
            </p:nvSpPr>
            <p:spPr>
              <a:xfrm>
                <a:off x="150144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20" name="Google Shape;783;p39">
                <a:extLst>
                  <a:ext uri="{FF2B5EF4-FFF2-40B4-BE49-F238E27FC236}">
                    <a16:creationId xmlns:a16="http://schemas.microsoft.com/office/drawing/2014/main" id="{7D0C855C-FD17-3A5E-9AF6-9702C341A355}"/>
                  </a:ext>
                </a:extLst>
              </p:cNvPr>
              <p:cNvSpPr/>
              <p:nvPr/>
            </p:nvSpPr>
            <p:spPr>
              <a:xfrm>
                <a:off x="165081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21" name="Google Shape;784;p39">
                <a:extLst>
                  <a:ext uri="{FF2B5EF4-FFF2-40B4-BE49-F238E27FC236}">
                    <a16:creationId xmlns:a16="http://schemas.microsoft.com/office/drawing/2014/main" id="{99E194C9-8D08-0AE4-8824-E79E123AF138}"/>
                  </a:ext>
                </a:extLst>
              </p:cNvPr>
              <p:cNvSpPr/>
              <p:nvPr/>
            </p:nvSpPr>
            <p:spPr>
              <a:xfrm>
                <a:off x="180019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22" name="Google Shape;785;p39">
                <a:extLst>
                  <a:ext uri="{FF2B5EF4-FFF2-40B4-BE49-F238E27FC236}">
                    <a16:creationId xmlns:a16="http://schemas.microsoft.com/office/drawing/2014/main" id="{34D2E2E4-D8A5-A8BC-013E-EC99E663A774}"/>
                  </a:ext>
                </a:extLst>
              </p:cNvPr>
              <p:cNvSpPr/>
              <p:nvPr/>
            </p:nvSpPr>
            <p:spPr>
              <a:xfrm>
                <a:off x="194957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23" name="Google Shape;786;p39">
                <a:extLst>
                  <a:ext uri="{FF2B5EF4-FFF2-40B4-BE49-F238E27FC236}">
                    <a16:creationId xmlns:a16="http://schemas.microsoft.com/office/drawing/2014/main" id="{5B65E2B4-5258-9C21-2411-48F4FA3A4FC9}"/>
                  </a:ext>
                </a:extLst>
              </p:cNvPr>
              <p:cNvSpPr/>
              <p:nvPr/>
            </p:nvSpPr>
            <p:spPr>
              <a:xfrm>
                <a:off x="209894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24" name="Google Shape;787;p39">
                <a:extLst>
                  <a:ext uri="{FF2B5EF4-FFF2-40B4-BE49-F238E27FC236}">
                    <a16:creationId xmlns:a16="http://schemas.microsoft.com/office/drawing/2014/main" id="{B651C569-ED61-7C8B-2441-F6F95F98C676}"/>
                  </a:ext>
                </a:extLst>
              </p:cNvPr>
              <p:cNvSpPr/>
              <p:nvPr/>
            </p:nvSpPr>
            <p:spPr>
              <a:xfrm>
                <a:off x="224832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25" name="Google Shape;788;p39">
                <a:extLst>
                  <a:ext uri="{FF2B5EF4-FFF2-40B4-BE49-F238E27FC236}">
                    <a16:creationId xmlns:a16="http://schemas.microsoft.com/office/drawing/2014/main" id="{CA192137-7163-F359-184F-76616522938C}"/>
                  </a:ext>
                </a:extLst>
              </p:cNvPr>
              <p:cNvSpPr/>
              <p:nvPr/>
            </p:nvSpPr>
            <p:spPr>
              <a:xfrm>
                <a:off x="239769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26" name="Google Shape;789;p39">
                <a:extLst>
                  <a:ext uri="{FF2B5EF4-FFF2-40B4-BE49-F238E27FC236}">
                    <a16:creationId xmlns:a16="http://schemas.microsoft.com/office/drawing/2014/main" id="{5D27FB2E-78D7-01A9-25C2-BC8412081E87}"/>
                  </a:ext>
                </a:extLst>
              </p:cNvPr>
              <p:cNvSpPr/>
              <p:nvPr/>
            </p:nvSpPr>
            <p:spPr>
              <a:xfrm>
                <a:off x="254707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27" name="Google Shape;790;p39">
                <a:extLst>
                  <a:ext uri="{FF2B5EF4-FFF2-40B4-BE49-F238E27FC236}">
                    <a16:creationId xmlns:a16="http://schemas.microsoft.com/office/drawing/2014/main" id="{C0BFE302-266A-6B26-669D-6912D29585BA}"/>
                  </a:ext>
                </a:extLst>
              </p:cNvPr>
              <p:cNvSpPr/>
              <p:nvPr/>
            </p:nvSpPr>
            <p:spPr>
              <a:xfrm>
                <a:off x="269645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28" name="Google Shape;791;p39">
                <a:extLst>
                  <a:ext uri="{FF2B5EF4-FFF2-40B4-BE49-F238E27FC236}">
                    <a16:creationId xmlns:a16="http://schemas.microsoft.com/office/drawing/2014/main" id="{F91F8569-8563-4FDB-FC3D-EE1EC7B026EA}"/>
                  </a:ext>
                </a:extLst>
              </p:cNvPr>
              <p:cNvSpPr/>
              <p:nvPr/>
            </p:nvSpPr>
            <p:spPr>
              <a:xfrm>
                <a:off x="284582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29" name="Google Shape;792;p39">
                <a:extLst>
                  <a:ext uri="{FF2B5EF4-FFF2-40B4-BE49-F238E27FC236}">
                    <a16:creationId xmlns:a16="http://schemas.microsoft.com/office/drawing/2014/main" id="{67ACA1BA-D91B-59C7-5CC7-A5E70576EA2C}"/>
                  </a:ext>
                </a:extLst>
              </p:cNvPr>
              <p:cNvSpPr/>
              <p:nvPr/>
            </p:nvSpPr>
            <p:spPr>
              <a:xfrm>
                <a:off x="299520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30" name="Google Shape;793;p39">
                <a:extLst>
                  <a:ext uri="{FF2B5EF4-FFF2-40B4-BE49-F238E27FC236}">
                    <a16:creationId xmlns:a16="http://schemas.microsoft.com/office/drawing/2014/main" id="{D820E22E-2745-3D5A-051C-8AEA04BFD11A}"/>
                  </a:ext>
                </a:extLst>
              </p:cNvPr>
              <p:cNvSpPr/>
              <p:nvPr/>
            </p:nvSpPr>
            <p:spPr>
              <a:xfrm>
                <a:off x="314457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31" name="Google Shape;794;p39">
                <a:extLst>
                  <a:ext uri="{FF2B5EF4-FFF2-40B4-BE49-F238E27FC236}">
                    <a16:creationId xmlns:a16="http://schemas.microsoft.com/office/drawing/2014/main" id="{B0773F57-77C8-A325-5642-F652702C3814}"/>
                  </a:ext>
                </a:extLst>
              </p:cNvPr>
              <p:cNvSpPr/>
              <p:nvPr/>
            </p:nvSpPr>
            <p:spPr>
              <a:xfrm>
                <a:off x="329395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32" name="Google Shape;795;p39">
                <a:extLst>
                  <a:ext uri="{FF2B5EF4-FFF2-40B4-BE49-F238E27FC236}">
                    <a16:creationId xmlns:a16="http://schemas.microsoft.com/office/drawing/2014/main" id="{11B3E4F4-6CEE-4877-7B96-B66E65F17443}"/>
                  </a:ext>
                </a:extLst>
              </p:cNvPr>
              <p:cNvSpPr/>
              <p:nvPr/>
            </p:nvSpPr>
            <p:spPr>
              <a:xfrm>
                <a:off x="344333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33" name="Google Shape;796;p39">
                <a:extLst>
                  <a:ext uri="{FF2B5EF4-FFF2-40B4-BE49-F238E27FC236}">
                    <a16:creationId xmlns:a16="http://schemas.microsoft.com/office/drawing/2014/main" id="{BA362AB3-8DA5-9274-0606-B766C689AF48}"/>
                  </a:ext>
                </a:extLst>
              </p:cNvPr>
              <p:cNvSpPr/>
              <p:nvPr/>
            </p:nvSpPr>
            <p:spPr>
              <a:xfrm>
                <a:off x="359270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34" name="Google Shape;797;p39">
                <a:extLst>
                  <a:ext uri="{FF2B5EF4-FFF2-40B4-BE49-F238E27FC236}">
                    <a16:creationId xmlns:a16="http://schemas.microsoft.com/office/drawing/2014/main" id="{A93387DC-1D77-7F92-B8FD-63655450EEE2}"/>
                  </a:ext>
                </a:extLst>
              </p:cNvPr>
              <p:cNvSpPr/>
              <p:nvPr/>
            </p:nvSpPr>
            <p:spPr>
              <a:xfrm>
                <a:off x="374208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</p:grpSp>
        <p:grpSp>
          <p:nvGrpSpPr>
            <p:cNvPr id="27" name="Google Shape;798;p39">
              <a:extLst>
                <a:ext uri="{FF2B5EF4-FFF2-40B4-BE49-F238E27FC236}">
                  <a16:creationId xmlns:a16="http://schemas.microsoft.com/office/drawing/2014/main" id="{2AD2AC72-2B25-764C-BC4D-356078F82401}"/>
                </a:ext>
              </a:extLst>
            </p:cNvPr>
            <p:cNvGrpSpPr/>
            <p:nvPr/>
          </p:nvGrpSpPr>
          <p:grpSpPr>
            <a:xfrm>
              <a:off x="9314662" y="5191155"/>
              <a:ext cx="2585112" cy="45720"/>
              <a:chOff x="1202690" y="1488440"/>
              <a:chExt cx="2585112" cy="45720"/>
            </a:xfrm>
            <a:grpFill/>
          </p:grpSpPr>
          <p:sp>
            <p:nvSpPr>
              <p:cNvPr id="199" name="Google Shape;799;p39">
                <a:extLst>
                  <a:ext uri="{FF2B5EF4-FFF2-40B4-BE49-F238E27FC236}">
                    <a16:creationId xmlns:a16="http://schemas.microsoft.com/office/drawing/2014/main" id="{FFAEB0A1-F81E-1F6A-FEE3-A1A83A423599}"/>
                  </a:ext>
                </a:extLst>
              </p:cNvPr>
              <p:cNvSpPr/>
              <p:nvPr/>
            </p:nvSpPr>
            <p:spPr>
              <a:xfrm>
                <a:off x="120269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00" name="Google Shape;800;p39">
                <a:extLst>
                  <a:ext uri="{FF2B5EF4-FFF2-40B4-BE49-F238E27FC236}">
                    <a16:creationId xmlns:a16="http://schemas.microsoft.com/office/drawing/2014/main" id="{7A455EB1-6952-D1C3-9208-F8EFDDF6D4C6}"/>
                  </a:ext>
                </a:extLst>
              </p:cNvPr>
              <p:cNvSpPr/>
              <p:nvPr/>
            </p:nvSpPr>
            <p:spPr>
              <a:xfrm>
                <a:off x="135206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01" name="Google Shape;801;p39">
                <a:extLst>
                  <a:ext uri="{FF2B5EF4-FFF2-40B4-BE49-F238E27FC236}">
                    <a16:creationId xmlns:a16="http://schemas.microsoft.com/office/drawing/2014/main" id="{34FA5AC9-4995-54B0-5113-8A42C7461AF8}"/>
                  </a:ext>
                </a:extLst>
              </p:cNvPr>
              <p:cNvSpPr/>
              <p:nvPr/>
            </p:nvSpPr>
            <p:spPr>
              <a:xfrm>
                <a:off x="150144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02" name="Google Shape;802;p39">
                <a:extLst>
                  <a:ext uri="{FF2B5EF4-FFF2-40B4-BE49-F238E27FC236}">
                    <a16:creationId xmlns:a16="http://schemas.microsoft.com/office/drawing/2014/main" id="{A3D198AB-402D-F6C6-F124-6D4DAE05767D}"/>
                  </a:ext>
                </a:extLst>
              </p:cNvPr>
              <p:cNvSpPr/>
              <p:nvPr/>
            </p:nvSpPr>
            <p:spPr>
              <a:xfrm>
                <a:off x="165081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03" name="Google Shape;803;p39">
                <a:extLst>
                  <a:ext uri="{FF2B5EF4-FFF2-40B4-BE49-F238E27FC236}">
                    <a16:creationId xmlns:a16="http://schemas.microsoft.com/office/drawing/2014/main" id="{0C6CD48C-A976-DC8F-D5BD-D424AC675380}"/>
                  </a:ext>
                </a:extLst>
              </p:cNvPr>
              <p:cNvSpPr/>
              <p:nvPr/>
            </p:nvSpPr>
            <p:spPr>
              <a:xfrm>
                <a:off x="180019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04" name="Google Shape;804;p39">
                <a:extLst>
                  <a:ext uri="{FF2B5EF4-FFF2-40B4-BE49-F238E27FC236}">
                    <a16:creationId xmlns:a16="http://schemas.microsoft.com/office/drawing/2014/main" id="{FDB516FE-95BA-FAF8-0A4A-D6AE66534338}"/>
                  </a:ext>
                </a:extLst>
              </p:cNvPr>
              <p:cNvSpPr/>
              <p:nvPr/>
            </p:nvSpPr>
            <p:spPr>
              <a:xfrm>
                <a:off x="194957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05" name="Google Shape;805;p39">
                <a:extLst>
                  <a:ext uri="{FF2B5EF4-FFF2-40B4-BE49-F238E27FC236}">
                    <a16:creationId xmlns:a16="http://schemas.microsoft.com/office/drawing/2014/main" id="{2831AB07-CDAB-0DF2-2067-1D586CB957F5}"/>
                  </a:ext>
                </a:extLst>
              </p:cNvPr>
              <p:cNvSpPr/>
              <p:nvPr/>
            </p:nvSpPr>
            <p:spPr>
              <a:xfrm>
                <a:off x="209894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06" name="Google Shape;806;p39">
                <a:extLst>
                  <a:ext uri="{FF2B5EF4-FFF2-40B4-BE49-F238E27FC236}">
                    <a16:creationId xmlns:a16="http://schemas.microsoft.com/office/drawing/2014/main" id="{68074943-9EDB-4EB9-C32B-5250C1270179}"/>
                  </a:ext>
                </a:extLst>
              </p:cNvPr>
              <p:cNvSpPr/>
              <p:nvPr/>
            </p:nvSpPr>
            <p:spPr>
              <a:xfrm>
                <a:off x="224832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07" name="Google Shape;807;p39">
                <a:extLst>
                  <a:ext uri="{FF2B5EF4-FFF2-40B4-BE49-F238E27FC236}">
                    <a16:creationId xmlns:a16="http://schemas.microsoft.com/office/drawing/2014/main" id="{4A9FCE85-AC4E-B1E0-286A-055E06FBE9FA}"/>
                  </a:ext>
                </a:extLst>
              </p:cNvPr>
              <p:cNvSpPr/>
              <p:nvPr/>
            </p:nvSpPr>
            <p:spPr>
              <a:xfrm>
                <a:off x="239769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08" name="Google Shape;808;p39">
                <a:extLst>
                  <a:ext uri="{FF2B5EF4-FFF2-40B4-BE49-F238E27FC236}">
                    <a16:creationId xmlns:a16="http://schemas.microsoft.com/office/drawing/2014/main" id="{1A6B8F45-F310-089E-28DE-7D1F6FE3AA32}"/>
                  </a:ext>
                </a:extLst>
              </p:cNvPr>
              <p:cNvSpPr/>
              <p:nvPr/>
            </p:nvSpPr>
            <p:spPr>
              <a:xfrm>
                <a:off x="254707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09" name="Google Shape;809;p39">
                <a:extLst>
                  <a:ext uri="{FF2B5EF4-FFF2-40B4-BE49-F238E27FC236}">
                    <a16:creationId xmlns:a16="http://schemas.microsoft.com/office/drawing/2014/main" id="{33BA3CD1-0ABF-513C-5995-A1602218321D}"/>
                  </a:ext>
                </a:extLst>
              </p:cNvPr>
              <p:cNvSpPr/>
              <p:nvPr/>
            </p:nvSpPr>
            <p:spPr>
              <a:xfrm>
                <a:off x="269645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10" name="Google Shape;810;p39">
                <a:extLst>
                  <a:ext uri="{FF2B5EF4-FFF2-40B4-BE49-F238E27FC236}">
                    <a16:creationId xmlns:a16="http://schemas.microsoft.com/office/drawing/2014/main" id="{8185D072-5690-1146-64A8-A2EB8EC83B58}"/>
                  </a:ext>
                </a:extLst>
              </p:cNvPr>
              <p:cNvSpPr/>
              <p:nvPr/>
            </p:nvSpPr>
            <p:spPr>
              <a:xfrm>
                <a:off x="284582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11" name="Google Shape;811;p39">
                <a:extLst>
                  <a:ext uri="{FF2B5EF4-FFF2-40B4-BE49-F238E27FC236}">
                    <a16:creationId xmlns:a16="http://schemas.microsoft.com/office/drawing/2014/main" id="{B89D92A9-BBF5-0964-9F21-A0DCFC447A31}"/>
                  </a:ext>
                </a:extLst>
              </p:cNvPr>
              <p:cNvSpPr/>
              <p:nvPr/>
            </p:nvSpPr>
            <p:spPr>
              <a:xfrm>
                <a:off x="299520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12" name="Google Shape;812;p39">
                <a:extLst>
                  <a:ext uri="{FF2B5EF4-FFF2-40B4-BE49-F238E27FC236}">
                    <a16:creationId xmlns:a16="http://schemas.microsoft.com/office/drawing/2014/main" id="{15FD72AC-3978-D4E5-D83F-4B8FFEEA89C7}"/>
                  </a:ext>
                </a:extLst>
              </p:cNvPr>
              <p:cNvSpPr/>
              <p:nvPr/>
            </p:nvSpPr>
            <p:spPr>
              <a:xfrm>
                <a:off x="314457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13" name="Google Shape;813;p39">
                <a:extLst>
                  <a:ext uri="{FF2B5EF4-FFF2-40B4-BE49-F238E27FC236}">
                    <a16:creationId xmlns:a16="http://schemas.microsoft.com/office/drawing/2014/main" id="{CBC5E4AE-E9D8-7F7E-EA77-0C58B39131C6}"/>
                  </a:ext>
                </a:extLst>
              </p:cNvPr>
              <p:cNvSpPr/>
              <p:nvPr/>
            </p:nvSpPr>
            <p:spPr>
              <a:xfrm>
                <a:off x="329395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14" name="Google Shape;814;p39">
                <a:extLst>
                  <a:ext uri="{FF2B5EF4-FFF2-40B4-BE49-F238E27FC236}">
                    <a16:creationId xmlns:a16="http://schemas.microsoft.com/office/drawing/2014/main" id="{8FC1DD49-ABC4-EA43-E1B0-9420D2F5530E}"/>
                  </a:ext>
                </a:extLst>
              </p:cNvPr>
              <p:cNvSpPr/>
              <p:nvPr/>
            </p:nvSpPr>
            <p:spPr>
              <a:xfrm>
                <a:off x="344333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15" name="Google Shape;815;p39">
                <a:extLst>
                  <a:ext uri="{FF2B5EF4-FFF2-40B4-BE49-F238E27FC236}">
                    <a16:creationId xmlns:a16="http://schemas.microsoft.com/office/drawing/2014/main" id="{5453E0F3-3621-2474-D33E-D419495A6DE8}"/>
                  </a:ext>
                </a:extLst>
              </p:cNvPr>
              <p:cNvSpPr/>
              <p:nvPr/>
            </p:nvSpPr>
            <p:spPr>
              <a:xfrm>
                <a:off x="359270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16" name="Google Shape;816;p39">
                <a:extLst>
                  <a:ext uri="{FF2B5EF4-FFF2-40B4-BE49-F238E27FC236}">
                    <a16:creationId xmlns:a16="http://schemas.microsoft.com/office/drawing/2014/main" id="{A3BB9B27-84AF-F513-60F5-94BEB864B410}"/>
                  </a:ext>
                </a:extLst>
              </p:cNvPr>
              <p:cNvSpPr/>
              <p:nvPr/>
            </p:nvSpPr>
            <p:spPr>
              <a:xfrm>
                <a:off x="374208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</p:grpSp>
        <p:grpSp>
          <p:nvGrpSpPr>
            <p:cNvPr id="28" name="Google Shape;817;p39">
              <a:extLst>
                <a:ext uri="{FF2B5EF4-FFF2-40B4-BE49-F238E27FC236}">
                  <a16:creationId xmlns:a16="http://schemas.microsoft.com/office/drawing/2014/main" id="{B626084F-694D-5EEB-754A-58E2929A9625}"/>
                </a:ext>
              </a:extLst>
            </p:cNvPr>
            <p:cNvGrpSpPr/>
            <p:nvPr/>
          </p:nvGrpSpPr>
          <p:grpSpPr>
            <a:xfrm>
              <a:off x="9314662" y="5343555"/>
              <a:ext cx="2585112" cy="45720"/>
              <a:chOff x="1202690" y="1488440"/>
              <a:chExt cx="2585112" cy="45720"/>
            </a:xfrm>
            <a:grpFill/>
          </p:grpSpPr>
          <p:sp>
            <p:nvSpPr>
              <p:cNvPr id="181" name="Google Shape;818;p39">
                <a:extLst>
                  <a:ext uri="{FF2B5EF4-FFF2-40B4-BE49-F238E27FC236}">
                    <a16:creationId xmlns:a16="http://schemas.microsoft.com/office/drawing/2014/main" id="{996AE1C7-42C8-BC52-4475-29CFA430F0E9}"/>
                  </a:ext>
                </a:extLst>
              </p:cNvPr>
              <p:cNvSpPr/>
              <p:nvPr/>
            </p:nvSpPr>
            <p:spPr>
              <a:xfrm>
                <a:off x="120269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82" name="Google Shape;819;p39">
                <a:extLst>
                  <a:ext uri="{FF2B5EF4-FFF2-40B4-BE49-F238E27FC236}">
                    <a16:creationId xmlns:a16="http://schemas.microsoft.com/office/drawing/2014/main" id="{E7B0D603-B3B5-363A-B2EE-B76375B32328}"/>
                  </a:ext>
                </a:extLst>
              </p:cNvPr>
              <p:cNvSpPr/>
              <p:nvPr/>
            </p:nvSpPr>
            <p:spPr>
              <a:xfrm>
                <a:off x="135206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83" name="Google Shape;820;p39">
                <a:extLst>
                  <a:ext uri="{FF2B5EF4-FFF2-40B4-BE49-F238E27FC236}">
                    <a16:creationId xmlns:a16="http://schemas.microsoft.com/office/drawing/2014/main" id="{277968F9-B1B3-D21F-4256-301BEE9E43FA}"/>
                  </a:ext>
                </a:extLst>
              </p:cNvPr>
              <p:cNvSpPr/>
              <p:nvPr/>
            </p:nvSpPr>
            <p:spPr>
              <a:xfrm>
                <a:off x="150144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84" name="Google Shape;821;p39">
                <a:extLst>
                  <a:ext uri="{FF2B5EF4-FFF2-40B4-BE49-F238E27FC236}">
                    <a16:creationId xmlns:a16="http://schemas.microsoft.com/office/drawing/2014/main" id="{829271C6-90FF-B953-0951-7DA9D8257881}"/>
                  </a:ext>
                </a:extLst>
              </p:cNvPr>
              <p:cNvSpPr/>
              <p:nvPr/>
            </p:nvSpPr>
            <p:spPr>
              <a:xfrm>
                <a:off x="165081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85" name="Google Shape;822;p39">
                <a:extLst>
                  <a:ext uri="{FF2B5EF4-FFF2-40B4-BE49-F238E27FC236}">
                    <a16:creationId xmlns:a16="http://schemas.microsoft.com/office/drawing/2014/main" id="{7300E724-87CA-F577-6CBB-B01FDC1733C4}"/>
                  </a:ext>
                </a:extLst>
              </p:cNvPr>
              <p:cNvSpPr/>
              <p:nvPr/>
            </p:nvSpPr>
            <p:spPr>
              <a:xfrm>
                <a:off x="180019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86" name="Google Shape;823;p39">
                <a:extLst>
                  <a:ext uri="{FF2B5EF4-FFF2-40B4-BE49-F238E27FC236}">
                    <a16:creationId xmlns:a16="http://schemas.microsoft.com/office/drawing/2014/main" id="{6B717209-328D-46B2-FC4A-E788D43BC03A}"/>
                  </a:ext>
                </a:extLst>
              </p:cNvPr>
              <p:cNvSpPr/>
              <p:nvPr/>
            </p:nvSpPr>
            <p:spPr>
              <a:xfrm>
                <a:off x="194957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87" name="Google Shape;824;p39">
                <a:extLst>
                  <a:ext uri="{FF2B5EF4-FFF2-40B4-BE49-F238E27FC236}">
                    <a16:creationId xmlns:a16="http://schemas.microsoft.com/office/drawing/2014/main" id="{5028F14F-805F-4501-F0BF-A99A498323D3}"/>
                  </a:ext>
                </a:extLst>
              </p:cNvPr>
              <p:cNvSpPr/>
              <p:nvPr/>
            </p:nvSpPr>
            <p:spPr>
              <a:xfrm>
                <a:off x="209894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88" name="Google Shape;825;p39">
                <a:extLst>
                  <a:ext uri="{FF2B5EF4-FFF2-40B4-BE49-F238E27FC236}">
                    <a16:creationId xmlns:a16="http://schemas.microsoft.com/office/drawing/2014/main" id="{9952E694-93C5-61C9-FCCD-0C4DE773A383}"/>
                  </a:ext>
                </a:extLst>
              </p:cNvPr>
              <p:cNvSpPr/>
              <p:nvPr/>
            </p:nvSpPr>
            <p:spPr>
              <a:xfrm>
                <a:off x="224832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89" name="Google Shape;826;p39">
                <a:extLst>
                  <a:ext uri="{FF2B5EF4-FFF2-40B4-BE49-F238E27FC236}">
                    <a16:creationId xmlns:a16="http://schemas.microsoft.com/office/drawing/2014/main" id="{30152467-B001-874C-97CE-C694D24D21BE}"/>
                  </a:ext>
                </a:extLst>
              </p:cNvPr>
              <p:cNvSpPr/>
              <p:nvPr/>
            </p:nvSpPr>
            <p:spPr>
              <a:xfrm>
                <a:off x="239769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90" name="Google Shape;827;p39">
                <a:extLst>
                  <a:ext uri="{FF2B5EF4-FFF2-40B4-BE49-F238E27FC236}">
                    <a16:creationId xmlns:a16="http://schemas.microsoft.com/office/drawing/2014/main" id="{29BC1BFE-E0CF-8162-96DF-194395F44273}"/>
                  </a:ext>
                </a:extLst>
              </p:cNvPr>
              <p:cNvSpPr/>
              <p:nvPr/>
            </p:nvSpPr>
            <p:spPr>
              <a:xfrm>
                <a:off x="254707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91" name="Google Shape;828;p39">
                <a:extLst>
                  <a:ext uri="{FF2B5EF4-FFF2-40B4-BE49-F238E27FC236}">
                    <a16:creationId xmlns:a16="http://schemas.microsoft.com/office/drawing/2014/main" id="{E240FF33-2741-A76A-5A77-8DE4D6C105F4}"/>
                  </a:ext>
                </a:extLst>
              </p:cNvPr>
              <p:cNvSpPr/>
              <p:nvPr/>
            </p:nvSpPr>
            <p:spPr>
              <a:xfrm>
                <a:off x="269645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92" name="Google Shape;829;p39">
                <a:extLst>
                  <a:ext uri="{FF2B5EF4-FFF2-40B4-BE49-F238E27FC236}">
                    <a16:creationId xmlns:a16="http://schemas.microsoft.com/office/drawing/2014/main" id="{6223EB8A-079C-5B0E-D4BF-02C1372D0949}"/>
                  </a:ext>
                </a:extLst>
              </p:cNvPr>
              <p:cNvSpPr/>
              <p:nvPr/>
            </p:nvSpPr>
            <p:spPr>
              <a:xfrm>
                <a:off x="284582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93" name="Google Shape;830;p39">
                <a:extLst>
                  <a:ext uri="{FF2B5EF4-FFF2-40B4-BE49-F238E27FC236}">
                    <a16:creationId xmlns:a16="http://schemas.microsoft.com/office/drawing/2014/main" id="{16DEC3A2-DEAA-87CF-C973-75B9D05763C7}"/>
                  </a:ext>
                </a:extLst>
              </p:cNvPr>
              <p:cNvSpPr/>
              <p:nvPr/>
            </p:nvSpPr>
            <p:spPr>
              <a:xfrm>
                <a:off x="299520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94" name="Google Shape;831;p39">
                <a:extLst>
                  <a:ext uri="{FF2B5EF4-FFF2-40B4-BE49-F238E27FC236}">
                    <a16:creationId xmlns:a16="http://schemas.microsoft.com/office/drawing/2014/main" id="{F52E4677-A4A0-D5C2-CC3F-64C19CD895F6}"/>
                  </a:ext>
                </a:extLst>
              </p:cNvPr>
              <p:cNvSpPr/>
              <p:nvPr/>
            </p:nvSpPr>
            <p:spPr>
              <a:xfrm>
                <a:off x="314457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95" name="Google Shape;832;p39">
                <a:extLst>
                  <a:ext uri="{FF2B5EF4-FFF2-40B4-BE49-F238E27FC236}">
                    <a16:creationId xmlns:a16="http://schemas.microsoft.com/office/drawing/2014/main" id="{0F5FF64A-8AC3-C65F-95D2-8F6406AA1145}"/>
                  </a:ext>
                </a:extLst>
              </p:cNvPr>
              <p:cNvSpPr/>
              <p:nvPr/>
            </p:nvSpPr>
            <p:spPr>
              <a:xfrm>
                <a:off x="329395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96" name="Google Shape;833;p39">
                <a:extLst>
                  <a:ext uri="{FF2B5EF4-FFF2-40B4-BE49-F238E27FC236}">
                    <a16:creationId xmlns:a16="http://schemas.microsoft.com/office/drawing/2014/main" id="{4F9AA2D5-7836-FC6A-CDDE-10EBCBF9D1E0}"/>
                  </a:ext>
                </a:extLst>
              </p:cNvPr>
              <p:cNvSpPr/>
              <p:nvPr/>
            </p:nvSpPr>
            <p:spPr>
              <a:xfrm>
                <a:off x="344333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97" name="Google Shape;834;p39">
                <a:extLst>
                  <a:ext uri="{FF2B5EF4-FFF2-40B4-BE49-F238E27FC236}">
                    <a16:creationId xmlns:a16="http://schemas.microsoft.com/office/drawing/2014/main" id="{FB539D0F-62B4-D99D-30EF-139AC816984A}"/>
                  </a:ext>
                </a:extLst>
              </p:cNvPr>
              <p:cNvSpPr/>
              <p:nvPr/>
            </p:nvSpPr>
            <p:spPr>
              <a:xfrm>
                <a:off x="359270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98" name="Google Shape;835;p39">
                <a:extLst>
                  <a:ext uri="{FF2B5EF4-FFF2-40B4-BE49-F238E27FC236}">
                    <a16:creationId xmlns:a16="http://schemas.microsoft.com/office/drawing/2014/main" id="{1A256AC9-1CE4-013A-4070-640AB60F13B9}"/>
                  </a:ext>
                </a:extLst>
              </p:cNvPr>
              <p:cNvSpPr/>
              <p:nvPr/>
            </p:nvSpPr>
            <p:spPr>
              <a:xfrm>
                <a:off x="374208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</p:grpSp>
        <p:grpSp>
          <p:nvGrpSpPr>
            <p:cNvPr id="29" name="Google Shape;836;p39">
              <a:extLst>
                <a:ext uri="{FF2B5EF4-FFF2-40B4-BE49-F238E27FC236}">
                  <a16:creationId xmlns:a16="http://schemas.microsoft.com/office/drawing/2014/main" id="{54F62D9F-2A84-FE22-AD41-A3977FF0685D}"/>
                </a:ext>
              </a:extLst>
            </p:cNvPr>
            <p:cNvGrpSpPr/>
            <p:nvPr/>
          </p:nvGrpSpPr>
          <p:grpSpPr>
            <a:xfrm>
              <a:off x="9314662" y="5495955"/>
              <a:ext cx="2585112" cy="45720"/>
              <a:chOff x="1202690" y="1488440"/>
              <a:chExt cx="2585112" cy="45720"/>
            </a:xfrm>
            <a:grpFill/>
          </p:grpSpPr>
          <p:sp>
            <p:nvSpPr>
              <p:cNvPr id="163" name="Google Shape;837;p39">
                <a:extLst>
                  <a:ext uri="{FF2B5EF4-FFF2-40B4-BE49-F238E27FC236}">
                    <a16:creationId xmlns:a16="http://schemas.microsoft.com/office/drawing/2014/main" id="{EC0004E0-7070-9DF6-6F51-53B34C2D526B}"/>
                  </a:ext>
                </a:extLst>
              </p:cNvPr>
              <p:cNvSpPr/>
              <p:nvPr/>
            </p:nvSpPr>
            <p:spPr>
              <a:xfrm>
                <a:off x="120269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64" name="Google Shape;838;p39">
                <a:extLst>
                  <a:ext uri="{FF2B5EF4-FFF2-40B4-BE49-F238E27FC236}">
                    <a16:creationId xmlns:a16="http://schemas.microsoft.com/office/drawing/2014/main" id="{51450195-A775-F629-FA5A-DA20CE6D7AA9}"/>
                  </a:ext>
                </a:extLst>
              </p:cNvPr>
              <p:cNvSpPr/>
              <p:nvPr/>
            </p:nvSpPr>
            <p:spPr>
              <a:xfrm>
                <a:off x="135206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65" name="Google Shape;839;p39">
                <a:extLst>
                  <a:ext uri="{FF2B5EF4-FFF2-40B4-BE49-F238E27FC236}">
                    <a16:creationId xmlns:a16="http://schemas.microsoft.com/office/drawing/2014/main" id="{DEC519E1-3E8B-2929-4C1A-1E235A101F94}"/>
                  </a:ext>
                </a:extLst>
              </p:cNvPr>
              <p:cNvSpPr/>
              <p:nvPr/>
            </p:nvSpPr>
            <p:spPr>
              <a:xfrm>
                <a:off x="150144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66" name="Google Shape;840;p39">
                <a:extLst>
                  <a:ext uri="{FF2B5EF4-FFF2-40B4-BE49-F238E27FC236}">
                    <a16:creationId xmlns:a16="http://schemas.microsoft.com/office/drawing/2014/main" id="{6FCC9231-ACF4-E677-82D2-5B278F242684}"/>
                  </a:ext>
                </a:extLst>
              </p:cNvPr>
              <p:cNvSpPr/>
              <p:nvPr/>
            </p:nvSpPr>
            <p:spPr>
              <a:xfrm>
                <a:off x="165081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67" name="Google Shape;841;p39">
                <a:extLst>
                  <a:ext uri="{FF2B5EF4-FFF2-40B4-BE49-F238E27FC236}">
                    <a16:creationId xmlns:a16="http://schemas.microsoft.com/office/drawing/2014/main" id="{D37F3BB9-53D9-20D8-C44B-C4E17BBD8CE6}"/>
                  </a:ext>
                </a:extLst>
              </p:cNvPr>
              <p:cNvSpPr/>
              <p:nvPr/>
            </p:nvSpPr>
            <p:spPr>
              <a:xfrm>
                <a:off x="180019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68" name="Google Shape;842;p39">
                <a:extLst>
                  <a:ext uri="{FF2B5EF4-FFF2-40B4-BE49-F238E27FC236}">
                    <a16:creationId xmlns:a16="http://schemas.microsoft.com/office/drawing/2014/main" id="{27F7A5CB-7988-5309-0548-07D2AB7DB83F}"/>
                  </a:ext>
                </a:extLst>
              </p:cNvPr>
              <p:cNvSpPr/>
              <p:nvPr/>
            </p:nvSpPr>
            <p:spPr>
              <a:xfrm>
                <a:off x="194957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69" name="Google Shape;843;p39">
                <a:extLst>
                  <a:ext uri="{FF2B5EF4-FFF2-40B4-BE49-F238E27FC236}">
                    <a16:creationId xmlns:a16="http://schemas.microsoft.com/office/drawing/2014/main" id="{6A80CD49-C9F1-96A2-46E0-076E37E52F91}"/>
                  </a:ext>
                </a:extLst>
              </p:cNvPr>
              <p:cNvSpPr/>
              <p:nvPr/>
            </p:nvSpPr>
            <p:spPr>
              <a:xfrm>
                <a:off x="209894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70" name="Google Shape;844;p39">
                <a:extLst>
                  <a:ext uri="{FF2B5EF4-FFF2-40B4-BE49-F238E27FC236}">
                    <a16:creationId xmlns:a16="http://schemas.microsoft.com/office/drawing/2014/main" id="{F10B2FF5-6758-32AA-5B5D-76E026EFBC86}"/>
                  </a:ext>
                </a:extLst>
              </p:cNvPr>
              <p:cNvSpPr/>
              <p:nvPr/>
            </p:nvSpPr>
            <p:spPr>
              <a:xfrm>
                <a:off x="224832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71" name="Google Shape;845;p39">
                <a:extLst>
                  <a:ext uri="{FF2B5EF4-FFF2-40B4-BE49-F238E27FC236}">
                    <a16:creationId xmlns:a16="http://schemas.microsoft.com/office/drawing/2014/main" id="{E7416EC0-192B-1FEC-E0F4-CD075CBF6A2B}"/>
                  </a:ext>
                </a:extLst>
              </p:cNvPr>
              <p:cNvSpPr/>
              <p:nvPr/>
            </p:nvSpPr>
            <p:spPr>
              <a:xfrm>
                <a:off x="239769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72" name="Google Shape;846;p39">
                <a:extLst>
                  <a:ext uri="{FF2B5EF4-FFF2-40B4-BE49-F238E27FC236}">
                    <a16:creationId xmlns:a16="http://schemas.microsoft.com/office/drawing/2014/main" id="{51EDB348-9306-6C6B-BF04-475E5EB5F8AD}"/>
                  </a:ext>
                </a:extLst>
              </p:cNvPr>
              <p:cNvSpPr/>
              <p:nvPr/>
            </p:nvSpPr>
            <p:spPr>
              <a:xfrm>
                <a:off x="254707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73" name="Google Shape;847;p39">
                <a:extLst>
                  <a:ext uri="{FF2B5EF4-FFF2-40B4-BE49-F238E27FC236}">
                    <a16:creationId xmlns:a16="http://schemas.microsoft.com/office/drawing/2014/main" id="{9286A80C-50C6-35DF-61E6-C29F4834445F}"/>
                  </a:ext>
                </a:extLst>
              </p:cNvPr>
              <p:cNvSpPr/>
              <p:nvPr/>
            </p:nvSpPr>
            <p:spPr>
              <a:xfrm>
                <a:off x="269645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74" name="Google Shape;848;p39">
                <a:extLst>
                  <a:ext uri="{FF2B5EF4-FFF2-40B4-BE49-F238E27FC236}">
                    <a16:creationId xmlns:a16="http://schemas.microsoft.com/office/drawing/2014/main" id="{5A4DCA93-DF35-A5F1-A77A-8692066D31C9}"/>
                  </a:ext>
                </a:extLst>
              </p:cNvPr>
              <p:cNvSpPr/>
              <p:nvPr/>
            </p:nvSpPr>
            <p:spPr>
              <a:xfrm>
                <a:off x="284582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75" name="Google Shape;849;p39">
                <a:extLst>
                  <a:ext uri="{FF2B5EF4-FFF2-40B4-BE49-F238E27FC236}">
                    <a16:creationId xmlns:a16="http://schemas.microsoft.com/office/drawing/2014/main" id="{942883D6-6594-FE32-79D9-0EB7D40F8EBE}"/>
                  </a:ext>
                </a:extLst>
              </p:cNvPr>
              <p:cNvSpPr/>
              <p:nvPr/>
            </p:nvSpPr>
            <p:spPr>
              <a:xfrm>
                <a:off x="299520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76" name="Google Shape;850;p39">
                <a:extLst>
                  <a:ext uri="{FF2B5EF4-FFF2-40B4-BE49-F238E27FC236}">
                    <a16:creationId xmlns:a16="http://schemas.microsoft.com/office/drawing/2014/main" id="{A330A669-0D0F-1682-2FE3-4521F1CC5692}"/>
                  </a:ext>
                </a:extLst>
              </p:cNvPr>
              <p:cNvSpPr/>
              <p:nvPr/>
            </p:nvSpPr>
            <p:spPr>
              <a:xfrm>
                <a:off x="314457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77" name="Google Shape;851;p39">
                <a:extLst>
                  <a:ext uri="{FF2B5EF4-FFF2-40B4-BE49-F238E27FC236}">
                    <a16:creationId xmlns:a16="http://schemas.microsoft.com/office/drawing/2014/main" id="{05D0C5BB-FC91-1D53-F2D5-C01C3CB2BFC3}"/>
                  </a:ext>
                </a:extLst>
              </p:cNvPr>
              <p:cNvSpPr/>
              <p:nvPr/>
            </p:nvSpPr>
            <p:spPr>
              <a:xfrm>
                <a:off x="329395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78" name="Google Shape;852;p39">
                <a:extLst>
                  <a:ext uri="{FF2B5EF4-FFF2-40B4-BE49-F238E27FC236}">
                    <a16:creationId xmlns:a16="http://schemas.microsoft.com/office/drawing/2014/main" id="{2EF46F31-3E3E-62DE-2B5D-8B25AC7A853A}"/>
                  </a:ext>
                </a:extLst>
              </p:cNvPr>
              <p:cNvSpPr/>
              <p:nvPr/>
            </p:nvSpPr>
            <p:spPr>
              <a:xfrm>
                <a:off x="344333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79" name="Google Shape;853;p39">
                <a:extLst>
                  <a:ext uri="{FF2B5EF4-FFF2-40B4-BE49-F238E27FC236}">
                    <a16:creationId xmlns:a16="http://schemas.microsoft.com/office/drawing/2014/main" id="{88020BD3-0916-3E73-34D5-B2E6D3E8B6A4}"/>
                  </a:ext>
                </a:extLst>
              </p:cNvPr>
              <p:cNvSpPr/>
              <p:nvPr/>
            </p:nvSpPr>
            <p:spPr>
              <a:xfrm>
                <a:off x="359270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80" name="Google Shape;854;p39">
                <a:extLst>
                  <a:ext uri="{FF2B5EF4-FFF2-40B4-BE49-F238E27FC236}">
                    <a16:creationId xmlns:a16="http://schemas.microsoft.com/office/drawing/2014/main" id="{74332B2F-6B5E-392F-E5AA-F0DCFBD3C0C2}"/>
                  </a:ext>
                </a:extLst>
              </p:cNvPr>
              <p:cNvSpPr/>
              <p:nvPr/>
            </p:nvSpPr>
            <p:spPr>
              <a:xfrm>
                <a:off x="374208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</p:grpSp>
        <p:grpSp>
          <p:nvGrpSpPr>
            <p:cNvPr id="30" name="Google Shape;855;p39">
              <a:extLst>
                <a:ext uri="{FF2B5EF4-FFF2-40B4-BE49-F238E27FC236}">
                  <a16:creationId xmlns:a16="http://schemas.microsoft.com/office/drawing/2014/main" id="{A5B709F6-F029-4B6A-9B33-194565F76B7E}"/>
                </a:ext>
              </a:extLst>
            </p:cNvPr>
            <p:cNvGrpSpPr/>
            <p:nvPr/>
          </p:nvGrpSpPr>
          <p:grpSpPr>
            <a:xfrm>
              <a:off x="9314662" y="5648355"/>
              <a:ext cx="2585112" cy="45720"/>
              <a:chOff x="1202690" y="1488440"/>
              <a:chExt cx="2585112" cy="45720"/>
            </a:xfrm>
            <a:grpFill/>
          </p:grpSpPr>
          <p:sp>
            <p:nvSpPr>
              <p:cNvPr id="145" name="Google Shape;856;p39">
                <a:extLst>
                  <a:ext uri="{FF2B5EF4-FFF2-40B4-BE49-F238E27FC236}">
                    <a16:creationId xmlns:a16="http://schemas.microsoft.com/office/drawing/2014/main" id="{C5EEADFB-E327-0C78-C3F3-0C92E0686609}"/>
                  </a:ext>
                </a:extLst>
              </p:cNvPr>
              <p:cNvSpPr/>
              <p:nvPr/>
            </p:nvSpPr>
            <p:spPr>
              <a:xfrm>
                <a:off x="120269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46" name="Google Shape;857;p39">
                <a:extLst>
                  <a:ext uri="{FF2B5EF4-FFF2-40B4-BE49-F238E27FC236}">
                    <a16:creationId xmlns:a16="http://schemas.microsoft.com/office/drawing/2014/main" id="{50AFE91D-126D-C502-6F9C-197E4DFBB25D}"/>
                  </a:ext>
                </a:extLst>
              </p:cNvPr>
              <p:cNvSpPr/>
              <p:nvPr/>
            </p:nvSpPr>
            <p:spPr>
              <a:xfrm>
                <a:off x="135206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47" name="Google Shape;858;p39">
                <a:extLst>
                  <a:ext uri="{FF2B5EF4-FFF2-40B4-BE49-F238E27FC236}">
                    <a16:creationId xmlns:a16="http://schemas.microsoft.com/office/drawing/2014/main" id="{493C5D91-5C3D-B022-38C9-09BE2F902FB0}"/>
                  </a:ext>
                </a:extLst>
              </p:cNvPr>
              <p:cNvSpPr/>
              <p:nvPr/>
            </p:nvSpPr>
            <p:spPr>
              <a:xfrm>
                <a:off x="150144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48" name="Google Shape;859;p39">
                <a:extLst>
                  <a:ext uri="{FF2B5EF4-FFF2-40B4-BE49-F238E27FC236}">
                    <a16:creationId xmlns:a16="http://schemas.microsoft.com/office/drawing/2014/main" id="{11A45718-01D1-F891-98C5-EF30A82F0D2B}"/>
                  </a:ext>
                </a:extLst>
              </p:cNvPr>
              <p:cNvSpPr/>
              <p:nvPr/>
            </p:nvSpPr>
            <p:spPr>
              <a:xfrm>
                <a:off x="165081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49" name="Google Shape;860;p39">
                <a:extLst>
                  <a:ext uri="{FF2B5EF4-FFF2-40B4-BE49-F238E27FC236}">
                    <a16:creationId xmlns:a16="http://schemas.microsoft.com/office/drawing/2014/main" id="{F6722C64-F022-D829-D892-B3FAB8AC2887}"/>
                  </a:ext>
                </a:extLst>
              </p:cNvPr>
              <p:cNvSpPr/>
              <p:nvPr/>
            </p:nvSpPr>
            <p:spPr>
              <a:xfrm>
                <a:off x="180019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50" name="Google Shape;861;p39">
                <a:extLst>
                  <a:ext uri="{FF2B5EF4-FFF2-40B4-BE49-F238E27FC236}">
                    <a16:creationId xmlns:a16="http://schemas.microsoft.com/office/drawing/2014/main" id="{4F6C71D2-9DC9-A249-BEDA-1F97D481BBD4}"/>
                  </a:ext>
                </a:extLst>
              </p:cNvPr>
              <p:cNvSpPr/>
              <p:nvPr/>
            </p:nvSpPr>
            <p:spPr>
              <a:xfrm>
                <a:off x="194957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51" name="Google Shape;862;p39">
                <a:extLst>
                  <a:ext uri="{FF2B5EF4-FFF2-40B4-BE49-F238E27FC236}">
                    <a16:creationId xmlns:a16="http://schemas.microsoft.com/office/drawing/2014/main" id="{DF828010-1DA9-116B-1FFE-1ACB8D849BF9}"/>
                  </a:ext>
                </a:extLst>
              </p:cNvPr>
              <p:cNvSpPr/>
              <p:nvPr/>
            </p:nvSpPr>
            <p:spPr>
              <a:xfrm>
                <a:off x="209894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52" name="Google Shape;863;p39">
                <a:extLst>
                  <a:ext uri="{FF2B5EF4-FFF2-40B4-BE49-F238E27FC236}">
                    <a16:creationId xmlns:a16="http://schemas.microsoft.com/office/drawing/2014/main" id="{9129CC4E-5F4B-856A-69AA-CAEAC0474B42}"/>
                  </a:ext>
                </a:extLst>
              </p:cNvPr>
              <p:cNvSpPr/>
              <p:nvPr/>
            </p:nvSpPr>
            <p:spPr>
              <a:xfrm>
                <a:off x="224832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53" name="Google Shape;864;p39">
                <a:extLst>
                  <a:ext uri="{FF2B5EF4-FFF2-40B4-BE49-F238E27FC236}">
                    <a16:creationId xmlns:a16="http://schemas.microsoft.com/office/drawing/2014/main" id="{FA0163D8-DD14-E7D4-27BD-CC5835D4A40B}"/>
                  </a:ext>
                </a:extLst>
              </p:cNvPr>
              <p:cNvSpPr/>
              <p:nvPr/>
            </p:nvSpPr>
            <p:spPr>
              <a:xfrm>
                <a:off x="239769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54" name="Google Shape;865;p39">
                <a:extLst>
                  <a:ext uri="{FF2B5EF4-FFF2-40B4-BE49-F238E27FC236}">
                    <a16:creationId xmlns:a16="http://schemas.microsoft.com/office/drawing/2014/main" id="{ABB37E20-CC38-71C7-EE87-9E9B67CE7DBB}"/>
                  </a:ext>
                </a:extLst>
              </p:cNvPr>
              <p:cNvSpPr/>
              <p:nvPr/>
            </p:nvSpPr>
            <p:spPr>
              <a:xfrm>
                <a:off x="254707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55" name="Google Shape;866;p39">
                <a:extLst>
                  <a:ext uri="{FF2B5EF4-FFF2-40B4-BE49-F238E27FC236}">
                    <a16:creationId xmlns:a16="http://schemas.microsoft.com/office/drawing/2014/main" id="{3639B59B-2229-0FBF-F8F6-8E37FD4FA212}"/>
                  </a:ext>
                </a:extLst>
              </p:cNvPr>
              <p:cNvSpPr/>
              <p:nvPr/>
            </p:nvSpPr>
            <p:spPr>
              <a:xfrm>
                <a:off x="269645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56" name="Google Shape;867;p39">
                <a:extLst>
                  <a:ext uri="{FF2B5EF4-FFF2-40B4-BE49-F238E27FC236}">
                    <a16:creationId xmlns:a16="http://schemas.microsoft.com/office/drawing/2014/main" id="{A8A7B0DF-EA04-3E81-97DE-E5E51C79D1CB}"/>
                  </a:ext>
                </a:extLst>
              </p:cNvPr>
              <p:cNvSpPr/>
              <p:nvPr/>
            </p:nvSpPr>
            <p:spPr>
              <a:xfrm>
                <a:off x="284582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57" name="Google Shape;868;p39">
                <a:extLst>
                  <a:ext uri="{FF2B5EF4-FFF2-40B4-BE49-F238E27FC236}">
                    <a16:creationId xmlns:a16="http://schemas.microsoft.com/office/drawing/2014/main" id="{7E0AF682-5567-BE86-3F4E-36D854ADE87B}"/>
                  </a:ext>
                </a:extLst>
              </p:cNvPr>
              <p:cNvSpPr/>
              <p:nvPr/>
            </p:nvSpPr>
            <p:spPr>
              <a:xfrm>
                <a:off x="299520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58" name="Google Shape;869;p39">
                <a:extLst>
                  <a:ext uri="{FF2B5EF4-FFF2-40B4-BE49-F238E27FC236}">
                    <a16:creationId xmlns:a16="http://schemas.microsoft.com/office/drawing/2014/main" id="{0ADB14A2-7848-3C65-9461-D831A1F6692A}"/>
                  </a:ext>
                </a:extLst>
              </p:cNvPr>
              <p:cNvSpPr/>
              <p:nvPr/>
            </p:nvSpPr>
            <p:spPr>
              <a:xfrm>
                <a:off x="314457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59" name="Google Shape;870;p39">
                <a:extLst>
                  <a:ext uri="{FF2B5EF4-FFF2-40B4-BE49-F238E27FC236}">
                    <a16:creationId xmlns:a16="http://schemas.microsoft.com/office/drawing/2014/main" id="{AF226918-3E5A-7E1F-4A7D-1F614947812F}"/>
                  </a:ext>
                </a:extLst>
              </p:cNvPr>
              <p:cNvSpPr/>
              <p:nvPr/>
            </p:nvSpPr>
            <p:spPr>
              <a:xfrm>
                <a:off x="329395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60" name="Google Shape;871;p39">
                <a:extLst>
                  <a:ext uri="{FF2B5EF4-FFF2-40B4-BE49-F238E27FC236}">
                    <a16:creationId xmlns:a16="http://schemas.microsoft.com/office/drawing/2014/main" id="{CF7127CD-F466-D06B-9D0F-89604FA238F6}"/>
                  </a:ext>
                </a:extLst>
              </p:cNvPr>
              <p:cNvSpPr/>
              <p:nvPr/>
            </p:nvSpPr>
            <p:spPr>
              <a:xfrm>
                <a:off x="344333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61" name="Google Shape;872;p39">
                <a:extLst>
                  <a:ext uri="{FF2B5EF4-FFF2-40B4-BE49-F238E27FC236}">
                    <a16:creationId xmlns:a16="http://schemas.microsoft.com/office/drawing/2014/main" id="{44585939-6B93-7074-76C8-2FCD231250C4}"/>
                  </a:ext>
                </a:extLst>
              </p:cNvPr>
              <p:cNvSpPr/>
              <p:nvPr/>
            </p:nvSpPr>
            <p:spPr>
              <a:xfrm>
                <a:off x="359270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62" name="Google Shape;873;p39">
                <a:extLst>
                  <a:ext uri="{FF2B5EF4-FFF2-40B4-BE49-F238E27FC236}">
                    <a16:creationId xmlns:a16="http://schemas.microsoft.com/office/drawing/2014/main" id="{53DFEA20-590E-7A69-F7C6-5B14436351DE}"/>
                  </a:ext>
                </a:extLst>
              </p:cNvPr>
              <p:cNvSpPr/>
              <p:nvPr/>
            </p:nvSpPr>
            <p:spPr>
              <a:xfrm>
                <a:off x="374208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</p:grpSp>
        <p:grpSp>
          <p:nvGrpSpPr>
            <p:cNvPr id="31" name="Google Shape;874;p39">
              <a:extLst>
                <a:ext uri="{FF2B5EF4-FFF2-40B4-BE49-F238E27FC236}">
                  <a16:creationId xmlns:a16="http://schemas.microsoft.com/office/drawing/2014/main" id="{9CE7322A-FB13-A339-5239-35906833D08E}"/>
                </a:ext>
              </a:extLst>
            </p:cNvPr>
            <p:cNvGrpSpPr/>
            <p:nvPr/>
          </p:nvGrpSpPr>
          <p:grpSpPr>
            <a:xfrm>
              <a:off x="9314662" y="5800755"/>
              <a:ext cx="2585112" cy="45720"/>
              <a:chOff x="1202690" y="1488440"/>
              <a:chExt cx="2585112" cy="45720"/>
            </a:xfrm>
            <a:grpFill/>
          </p:grpSpPr>
          <p:sp>
            <p:nvSpPr>
              <p:cNvPr id="127" name="Google Shape;875;p39">
                <a:extLst>
                  <a:ext uri="{FF2B5EF4-FFF2-40B4-BE49-F238E27FC236}">
                    <a16:creationId xmlns:a16="http://schemas.microsoft.com/office/drawing/2014/main" id="{15A31644-3031-1767-C8CD-F84919B2571B}"/>
                  </a:ext>
                </a:extLst>
              </p:cNvPr>
              <p:cNvSpPr/>
              <p:nvPr/>
            </p:nvSpPr>
            <p:spPr>
              <a:xfrm>
                <a:off x="120269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28" name="Google Shape;876;p39">
                <a:extLst>
                  <a:ext uri="{FF2B5EF4-FFF2-40B4-BE49-F238E27FC236}">
                    <a16:creationId xmlns:a16="http://schemas.microsoft.com/office/drawing/2014/main" id="{46ED3696-0DB3-6A1D-EEF0-B340FA8C23CB}"/>
                  </a:ext>
                </a:extLst>
              </p:cNvPr>
              <p:cNvSpPr/>
              <p:nvPr/>
            </p:nvSpPr>
            <p:spPr>
              <a:xfrm>
                <a:off x="135206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29" name="Google Shape;877;p39">
                <a:extLst>
                  <a:ext uri="{FF2B5EF4-FFF2-40B4-BE49-F238E27FC236}">
                    <a16:creationId xmlns:a16="http://schemas.microsoft.com/office/drawing/2014/main" id="{9FBF5C0D-AF42-A702-3631-BC2D450B4B3C}"/>
                  </a:ext>
                </a:extLst>
              </p:cNvPr>
              <p:cNvSpPr/>
              <p:nvPr/>
            </p:nvSpPr>
            <p:spPr>
              <a:xfrm>
                <a:off x="150144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30" name="Google Shape;878;p39">
                <a:extLst>
                  <a:ext uri="{FF2B5EF4-FFF2-40B4-BE49-F238E27FC236}">
                    <a16:creationId xmlns:a16="http://schemas.microsoft.com/office/drawing/2014/main" id="{43EEAFA8-2041-F586-5E99-9CC27666F00C}"/>
                  </a:ext>
                </a:extLst>
              </p:cNvPr>
              <p:cNvSpPr/>
              <p:nvPr/>
            </p:nvSpPr>
            <p:spPr>
              <a:xfrm>
                <a:off x="165081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31" name="Google Shape;879;p39">
                <a:extLst>
                  <a:ext uri="{FF2B5EF4-FFF2-40B4-BE49-F238E27FC236}">
                    <a16:creationId xmlns:a16="http://schemas.microsoft.com/office/drawing/2014/main" id="{A87C2144-C3A3-A4B7-0FB9-F3BF1B881A65}"/>
                  </a:ext>
                </a:extLst>
              </p:cNvPr>
              <p:cNvSpPr/>
              <p:nvPr/>
            </p:nvSpPr>
            <p:spPr>
              <a:xfrm>
                <a:off x="180019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32" name="Google Shape;880;p39">
                <a:extLst>
                  <a:ext uri="{FF2B5EF4-FFF2-40B4-BE49-F238E27FC236}">
                    <a16:creationId xmlns:a16="http://schemas.microsoft.com/office/drawing/2014/main" id="{24E24152-C800-BE32-21DC-7FE6E1A3528D}"/>
                  </a:ext>
                </a:extLst>
              </p:cNvPr>
              <p:cNvSpPr/>
              <p:nvPr/>
            </p:nvSpPr>
            <p:spPr>
              <a:xfrm>
                <a:off x="194957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33" name="Google Shape;881;p39">
                <a:extLst>
                  <a:ext uri="{FF2B5EF4-FFF2-40B4-BE49-F238E27FC236}">
                    <a16:creationId xmlns:a16="http://schemas.microsoft.com/office/drawing/2014/main" id="{4707A781-6B67-5975-EB64-FD157B8F0F04}"/>
                  </a:ext>
                </a:extLst>
              </p:cNvPr>
              <p:cNvSpPr/>
              <p:nvPr/>
            </p:nvSpPr>
            <p:spPr>
              <a:xfrm>
                <a:off x="209894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34" name="Google Shape;882;p39">
                <a:extLst>
                  <a:ext uri="{FF2B5EF4-FFF2-40B4-BE49-F238E27FC236}">
                    <a16:creationId xmlns:a16="http://schemas.microsoft.com/office/drawing/2014/main" id="{A45D8312-8813-2AB3-02A8-D39E9AD8D033}"/>
                  </a:ext>
                </a:extLst>
              </p:cNvPr>
              <p:cNvSpPr/>
              <p:nvPr/>
            </p:nvSpPr>
            <p:spPr>
              <a:xfrm>
                <a:off x="224832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35" name="Google Shape;883;p39">
                <a:extLst>
                  <a:ext uri="{FF2B5EF4-FFF2-40B4-BE49-F238E27FC236}">
                    <a16:creationId xmlns:a16="http://schemas.microsoft.com/office/drawing/2014/main" id="{F6B71DBA-77ED-6FB1-059F-E3507DAD85AD}"/>
                  </a:ext>
                </a:extLst>
              </p:cNvPr>
              <p:cNvSpPr/>
              <p:nvPr/>
            </p:nvSpPr>
            <p:spPr>
              <a:xfrm>
                <a:off x="239769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36" name="Google Shape;884;p39">
                <a:extLst>
                  <a:ext uri="{FF2B5EF4-FFF2-40B4-BE49-F238E27FC236}">
                    <a16:creationId xmlns:a16="http://schemas.microsoft.com/office/drawing/2014/main" id="{FC385CD0-5CA4-8063-FA71-54BEEF34C11C}"/>
                  </a:ext>
                </a:extLst>
              </p:cNvPr>
              <p:cNvSpPr/>
              <p:nvPr/>
            </p:nvSpPr>
            <p:spPr>
              <a:xfrm>
                <a:off x="254707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37" name="Google Shape;885;p39">
                <a:extLst>
                  <a:ext uri="{FF2B5EF4-FFF2-40B4-BE49-F238E27FC236}">
                    <a16:creationId xmlns:a16="http://schemas.microsoft.com/office/drawing/2014/main" id="{7AC4735A-26B4-9A33-12CC-2E0544825373}"/>
                  </a:ext>
                </a:extLst>
              </p:cNvPr>
              <p:cNvSpPr/>
              <p:nvPr/>
            </p:nvSpPr>
            <p:spPr>
              <a:xfrm>
                <a:off x="269645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38" name="Google Shape;886;p39">
                <a:extLst>
                  <a:ext uri="{FF2B5EF4-FFF2-40B4-BE49-F238E27FC236}">
                    <a16:creationId xmlns:a16="http://schemas.microsoft.com/office/drawing/2014/main" id="{7A8A595C-2194-2CEE-C6A4-EE069C91EF23}"/>
                  </a:ext>
                </a:extLst>
              </p:cNvPr>
              <p:cNvSpPr/>
              <p:nvPr/>
            </p:nvSpPr>
            <p:spPr>
              <a:xfrm>
                <a:off x="284582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39" name="Google Shape;887;p39">
                <a:extLst>
                  <a:ext uri="{FF2B5EF4-FFF2-40B4-BE49-F238E27FC236}">
                    <a16:creationId xmlns:a16="http://schemas.microsoft.com/office/drawing/2014/main" id="{1EBADB06-323B-8522-C197-CB5CBD617761}"/>
                  </a:ext>
                </a:extLst>
              </p:cNvPr>
              <p:cNvSpPr/>
              <p:nvPr/>
            </p:nvSpPr>
            <p:spPr>
              <a:xfrm>
                <a:off x="299520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40" name="Google Shape;888;p39">
                <a:extLst>
                  <a:ext uri="{FF2B5EF4-FFF2-40B4-BE49-F238E27FC236}">
                    <a16:creationId xmlns:a16="http://schemas.microsoft.com/office/drawing/2014/main" id="{6D864976-D1BE-005A-3D76-768216EF8BAE}"/>
                  </a:ext>
                </a:extLst>
              </p:cNvPr>
              <p:cNvSpPr/>
              <p:nvPr/>
            </p:nvSpPr>
            <p:spPr>
              <a:xfrm>
                <a:off x="314457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41" name="Google Shape;889;p39">
                <a:extLst>
                  <a:ext uri="{FF2B5EF4-FFF2-40B4-BE49-F238E27FC236}">
                    <a16:creationId xmlns:a16="http://schemas.microsoft.com/office/drawing/2014/main" id="{4E2D8025-3CD7-A75E-95D2-C8063483343C}"/>
                  </a:ext>
                </a:extLst>
              </p:cNvPr>
              <p:cNvSpPr/>
              <p:nvPr/>
            </p:nvSpPr>
            <p:spPr>
              <a:xfrm>
                <a:off x="329395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42" name="Google Shape;890;p39">
                <a:extLst>
                  <a:ext uri="{FF2B5EF4-FFF2-40B4-BE49-F238E27FC236}">
                    <a16:creationId xmlns:a16="http://schemas.microsoft.com/office/drawing/2014/main" id="{B69DC838-32BB-70B1-5977-C5A5CE6BEB0A}"/>
                  </a:ext>
                </a:extLst>
              </p:cNvPr>
              <p:cNvSpPr/>
              <p:nvPr/>
            </p:nvSpPr>
            <p:spPr>
              <a:xfrm>
                <a:off x="344333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43" name="Google Shape;891;p39">
                <a:extLst>
                  <a:ext uri="{FF2B5EF4-FFF2-40B4-BE49-F238E27FC236}">
                    <a16:creationId xmlns:a16="http://schemas.microsoft.com/office/drawing/2014/main" id="{A5EB8248-69B6-670E-89B9-89331DA26039}"/>
                  </a:ext>
                </a:extLst>
              </p:cNvPr>
              <p:cNvSpPr/>
              <p:nvPr/>
            </p:nvSpPr>
            <p:spPr>
              <a:xfrm>
                <a:off x="359270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44" name="Google Shape;892;p39">
                <a:extLst>
                  <a:ext uri="{FF2B5EF4-FFF2-40B4-BE49-F238E27FC236}">
                    <a16:creationId xmlns:a16="http://schemas.microsoft.com/office/drawing/2014/main" id="{AE164D51-B7E2-1FDD-A30D-CDBD5B48F175}"/>
                  </a:ext>
                </a:extLst>
              </p:cNvPr>
              <p:cNvSpPr/>
              <p:nvPr/>
            </p:nvSpPr>
            <p:spPr>
              <a:xfrm>
                <a:off x="374208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</p:grpSp>
        <p:grpSp>
          <p:nvGrpSpPr>
            <p:cNvPr id="32" name="Google Shape;893;p39">
              <a:extLst>
                <a:ext uri="{FF2B5EF4-FFF2-40B4-BE49-F238E27FC236}">
                  <a16:creationId xmlns:a16="http://schemas.microsoft.com/office/drawing/2014/main" id="{89952F57-8B72-48A6-CAE6-FBF44FD7FCC7}"/>
                </a:ext>
              </a:extLst>
            </p:cNvPr>
            <p:cNvGrpSpPr/>
            <p:nvPr/>
          </p:nvGrpSpPr>
          <p:grpSpPr>
            <a:xfrm>
              <a:off x="9314662" y="5953155"/>
              <a:ext cx="2585112" cy="45720"/>
              <a:chOff x="1202690" y="1488440"/>
              <a:chExt cx="2585112" cy="45720"/>
            </a:xfrm>
            <a:grpFill/>
          </p:grpSpPr>
          <p:sp>
            <p:nvSpPr>
              <p:cNvPr id="109" name="Google Shape;894;p39">
                <a:extLst>
                  <a:ext uri="{FF2B5EF4-FFF2-40B4-BE49-F238E27FC236}">
                    <a16:creationId xmlns:a16="http://schemas.microsoft.com/office/drawing/2014/main" id="{3343BB07-50A5-3E73-87B0-326331341906}"/>
                  </a:ext>
                </a:extLst>
              </p:cNvPr>
              <p:cNvSpPr/>
              <p:nvPr/>
            </p:nvSpPr>
            <p:spPr>
              <a:xfrm>
                <a:off x="120269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10" name="Google Shape;895;p39">
                <a:extLst>
                  <a:ext uri="{FF2B5EF4-FFF2-40B4-BE49-F238E27FC236}">
                    <a16:creationId xmlns:a16="http://schemas.microsoft.com/office/drawing/2014/main" id="{7911EFF1-C67A-0819-475D-3379761110FB}"/>
                  </a:ext>
                </a:extLst>
              </p:cNvPr>
              <p:cNvSpPr/>
              <p:nvPr/>
            </p:nvSpPr>
            <p:spPr>
              <a:xfrm>
                <a:off x="135206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11" name="Google Shape;896;p39">
                <a:extLst>
                  <a:ext uri="{FF2B5EF4-FFF2-40B4-BE49-F238E27FC236}">
                    <a16:creationId xmlns:a16="http://schemas.microsoft.com/office/drawing/2014/main" id="{3E184A56-830A-0182-C3A5-E04A9E80C491}"/>
                  </a:ext>
                </a:extLst>
              </p:cNvPr>
              <p:cNvSpPr/>
              <p:nvPr/>
            </p:nvSpPr>
            <p:spPr>
              <a:xfrm>
                <a:off x="150144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12" name="Google Shape;897;p39">
                <a:extLst>
                  <a:ext uri="{FF2B5EF4-FFF2-40B4-BE49-F238E27FC236}">
                    <a16:creationId xmlns:a16="http://schemas.microsoft.com/office/drawing/2014/main" id="{DB52BD29-B5A4-4D68-A1CF-7E6A9AF3A89B}"/>
                  </a:ext>
                </a:extLst>
              </p:cNvPr>
              <p:cNvSpPr/>
              <p:nvPr/>
            </p:nvSpPr>
            <p:spPr>
              <a:xfrm>
                <a:off x="165081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13" name="Google Shape;898;p39">
                <a:extLst>
                  <a:ext uri="{FF2B5EF4-FFF2-40B4-BE49-F238E27FC236}">
                    <a16:creationId xmlns:a16="http://schemas.microsoft.com/office/drawing/2014/main" id="{AF5D412A-C3E2-8F79-CACC-1E5E9112A192}"/>
                  </a:ext>
                </a:extLst>
              </p:cNvPr>
              <p:cNvSpPr/>
              <p:nvPr/>
            </p:nvSpPr>
            <p:spPr>
              <a:xfrm>
                <a:off x="180019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14" name="Google Shape;899;p39">
                <a:extLst>
                  <a:ext uri="{FF2B5EF4-FFF2-40B4-BE49-F238E27FC236}">
                    <a16:creationId xmlns:a16="http://schemas.microsoft.com/office/drawing/2014/main" id="{0539DFD9-3872-7216-2DF4-CF86217D5EAA}"/>
                  </a:ext>
                </a:extLst>
              </p:cNvPr>
              <p:cNvSpPr/>
              <p:nvPr/>
            </p:nvSpPr>
            <p:spPr>
              <a:xfrm>
                <a:off x="194957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15" name="Google Shape;900;p39">
                <a:extLst>
                  <a:ext uri="{FF2B5EF4-FFF2-40B4-BE49-F238E27FC236}">
                    <a16:creationId xmlns:a16="http://schemas.microsoft.com/office/drawing/2014/main" id="{CA49486C-0865-60AD-1D75-757564784528}"/>
                  </a:ext>
                </a:extLst>
              </p:cNvPr>
              <p:cNvSpPr/>
              <p:nvPr/>
            </p:nvSpPr>
            <p:spPr>
              <a:xfrm>
                <a:off x="209894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16" name="Google Shape;901;p39">
                <a:extLst>
                  <a:ext uri="{FF2B5EF4-FFF2-40B4-BE49-F238E27FC236}">
                    <a16:creationId xmlns:a16="http://schemas.microsoft.com/office/drawing/2014/main" id="{5856FF7A-2CDD-E92A-F11B-30A114F02C28}"/>
                  </a:ext>
                </a:extLst>
              </p:cNvPr>
              <p:cNvSpPr/>
              <p:nvPr/>
            </p:nvSpPr>
            <p:spPr>
              <a:xfrm>
                <a:off x="224832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17" name="Google Shape;902;p39">
                <a:extLst>
                  <a:ext uri="{FF2B5EF4-FFF2-40B4-BE49-F238E27FC236}">
                    <a16:creationId xmlns:a16="http://schemas.microsoft.com/office/drawing/2014/main" id="{518545C0-0AD5-6630-9787-77A77F348EBA}"/>
                  </a:ext>
                </a:extLst>
              </p:cNvPr>
              <p:cNvSpPr/>
              <p:nvPr/>
            </p:nvSpPr>
            <p:spPr>
              <a:xfrm>
                <a:off x="239769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18" name="Google Shape;903;p39">
                <a:extLst>
                  <a:ext uri="{FF2B5EF4-FFF2-40B4-BE49-F238E27FC236}">
                    <a16:creationId xmlns:a16="http://schemas.microsoft.com/office/drawing/2014/main" id="{E01F3D3B-DCC1-C2DA-BC79-12BE054C17D6}"/>
                  </a:ext>
                </a:extLst>
              </p:cNvPr>
              <p:cNvSpPr/>
              <p:nvPr/>
            </p:nvSpPr>
            <p:spPr>
              <a:xfrm>
                <a:off x="254707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19" name="Google Shape;904;p39">
                <a:extLst>
                  <a:ext uri="{FF2B5EF4-FFF2-40B4-BE49-F238E27FC236}">
                    <a16:creationId xmlns:a16="http://schemas.microsoft.com/office/drawing/2014/main" id="{76A8B5B8-2F76-14A2-DA7F-11F47E98C992}"/>
                  </a:ext>
                </a:extLst>
              </p:cNvPr>
              <p:cNvSpPr/>
              <p:nvPr/>
            </p:nvSpPr>
            <p:spPr>
              <a:xfrm>
                <a:off x="269645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20" name="Google Shape;905;p39">
                <a:extLst>
                  <a:ext uri="{FF2B5EF4-FFF2-40B4-BE49-F238E27FC236}">
                    <a16:creationId xmlns:a16="http://schemas.microsoft.com/office/drawing/2014/main" id="{A56A3F27-A096-3CF5-DC26-47D84E06A75C}"/>
                  </a:ext>
                </a:extLst>
              </p:cNvPr>
              <p:cNvSpPr/>
              <p:nvPr/>
            </p:nvSpPr>
            <p:spPr>
              <a:xfrm>
                <a:off x="284582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21" name="Google Shape;906;p39">
                <a:extLst>
                  <a:ext uri="{FF2B5EF4-FFF2-40B4-BE49-F238E27FC236}">
                    <a16:creationId xmlns:a16="http://schemas.microsoft.com/office/drawing/2014/main" id="{75533F85-11A0-01FC-7A2F-86072D88D3A3}"/>
                  </a:ext>
                </a:extLst>
              </p:cNvPr>
              <p:cNvSpPr/>
              <p:nvPr/>
            </p:nvSpPr>
            <p:spPr>
              <a:xfrm>
                <a:off x="299520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22" name="Google Shape;907;p39">
                <a:extLst>
                  <a:ext uri="{FF2B5EF4-FFF2-40B4-BE49-F238E27FC236}">
                    <a16:creationId xmlns:a16="http://schemas.microsoft.com/office/drawing/2014/main" id="{5FA989B7-ABC9-A294-B4C6-F065FF2925E2}"/>
                  </a:ext>
                </a:extLst>
              </p:cNvPr>
              <p:cNvSpPr/>
              <p:nvPr/>
            </p:nvSpPr>
            <p:spPr>
              <a:xfrm>
                <a:off x="314457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23" name="Google Shape;908;p39">
                <a:extLst>
                  <a:ext uri="{FF2B5EF4-FFF2-40B4-BE49-F238E27FC236}">
                    <a16:creationId xmlns:a16="http://schemas.microsoft.com/office/drawing/2014/main" id="{929BC014-227D-8649-90C1-0B1F0C376724}"/>
                  </a:ext>
                </a:extLst>
              </p:cNvPr>
              <p:cNvSpPr/>
              <p:nvPr/>
            </p:nvSpPr>
            <p:spPr>
              <a:xfrm>
                <a:off x="329395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24" name="Google Shape;909;p39">
                <a:extLst>
                  <a:ext uri="{FF2B5EF4-FFF2-40B4-BE49-F238E27FC236}">
                    <a16:creationId xmlns:a16="http://schemas.microsoft.com/office/drawing/2014/main" id="{EAA8831D-933D-3616-4164-6867EFDFC0DB}"/>
                  </a:ext>
                </a:extLst>
              </p:cNvPr>
              <p:cNvSpPr/>
              <p:nvPr/>
            </p:nvSpPr>
            <p:spPr>
              <a:xfrm>
                <a:off x="344333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25" name="Google Shape;910;p39">
                <a:extLst>
                  <a:ext uri="{FF2B5EF4-FFF2-40B4-BE49-F238E27FC236}">
                    <a16:creationId xmlns:a16="http://schemas.microsoft.com/office/drawing/2014/main" id="{E1A47DA0-8B0A-DC1E-551F-36CE6DD12EF7}"/>
                  </a:ext>
                </a:extLst>
              </p:cNvPr>
              <p:cNvSpPr/>
              <p:nvPr/>
            </p:nvSpPr>
            <p:spPr>
              <a:xfrm>
                <a:off x="359270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26" name="Google Shape;911;p39">
                <a:extLst>
                  <a:ext uri="{FF2B5EF4-FFF2-40B4-BE49-F238E27FC236}">
                    <a16:creationId xmlns:a16="http://schemas.microsoft.com/office/drawing/2014/main" id="{0B6AC55F-0108-3181-C064-F23EC9F33F74}"/>
                  </a:ext>
                </a:extLst>
              </p:cNvPr>
              <p:cNvSpPr/>
              <p:nvPr/>
            </p:nvSpPr>
            <p:spPr>
              <a:xfrm>
                <a:off x="374208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</p:grpSp>
        <p:grpSp>
          <p:nvGrpSpPr>
            <p:cNvPr id="33" name="Google Shape;912;p39">
              <a:extLst>
                <a:ext uri="{FF2B5EF4-FFF2-40B4-BE49-F238E27FC236}">
                  <a16:creationId xmlns:a16="http://schemas.microsoft.com/office/drawing/2014/main" id="{0A084803-313A-5C64-943A-2D0BEB122750}"/>
                </a:ext>
              </a:extLst>
            </p:cNvPr>
            <p:cNvGrpSpPr/>
            <p:nvPr/>
          </p:nvGrpSpPr>
          <p:grpSpPr>
            <a:xfrm>
              <a:off x="9314662" y="6105555"/>
              <a:ext cx="2585112" cy="45720"/>
              <a:chOff x="1202690" y="1488440"/>
              <a:chExt cx="2585112" cy="45720"/>
            </a:xfrm>
            <a:grpFill/>
          </p:grpSpPr>
          <p:sp>
            <p:nvSpPr>
              <p:cNvPr id="91" name="Google Shape;913;p39">
                <a:extLst>
                  <a:ext uri="{FF2B5EF4-FFF2-40B4-BE49-F238E27FC236}">
                    <a16:creationId xmlns:a16="http://schemas.microsoft.com/office/drawing/2014/main" id="{E6E54D67-FFEC-16F4-2760-5C5BFCBC0EC5}"/>
                  </a:ext>
                </a:extLst>
              </p:cNvPr>
              <p:cNvSpPr/>
              <p:nvPr/>
            </p:nvSpPr>
            <p:spPr>
              <a:xfrm>
                <a:off x="120269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92" name="Google Shape;914;p39">
                <a:extLst>
                  <a:ext uri="{FF2B5EF4-FFF2-40B4-BE49-F238E27FC236}">
                    <a16:creationId xmlns:a16="http://schemas.microsoft.com/office/drawing/2014/main" id="{8E81145D-ADB9-8E63-C52C-1D1E03FC90F7}"/>
                  </a:ext>
                </a:extLst>
              </p:cNvPr>
              <p:cNvSpPr/>
              <p:nvPr/>
            </p:nvSpPr>
            <p:spPr>
              <a:xfrm>
                <a:off x="135206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93" name="Google Shape;915;p39">
                <a:extLst>
                  <a:ext uri="{FF2B5EF4-FFF2-40B4-BE49-F238E27FC236}">
                    <a16:creationId xmlns:a16="http://schemas.microsoft.com/office/drawing/2014/main" id="{B143AF30-C135-7F67-D970-0559F0DECA77}"/>
                  </a:ext>
                </a:extLst>
              </p:cNvPr>
              <p:cNvSpPr/>
              <p:nvPr/>
            </p:nvSpPr>
            <p:spPr>
              <a:xfrm>
                <a:off x="150144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94" name="Google Shape;916;p39">
                <a:extLst>
                  <a:ext uri="{FF2B5EF4-FFF2-40B4-BE49-F238E27FC236}">
                    <a16:creationId xmlns:a16="http://schemas.microsoft.com/office/drawing/2014/main" id="{E1D8DBB5-2195-F67E-8DC7-C96EB589C106}"/>
                  </a:ext>
                </a:extLst>
              </p:cNvPr>
              <p:cNvSpPr/>
              <p:nvPr/>
            </p:nvSpPr>
            <p:spPr>
              <a:xfrm>
                <a:off x="165081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95" name="Google Shape;917;p39">
                <a:extLst>
                  <a:ext uri="{FF2B5EF4-FFF2-40B4-BE49-F238E27FC236}">
                    <a16:creationId xmlns:a16="http://schemas.microsoft.com/office/drawing/2014/main" id="{39BC4A24-9542-F9E2-067E-90B8A018E8C6}"/>
                  </a:ext>
                </a:extLst>
              </p:cNvPr>
              <p:cNvSpPr/>
              <p:nvPr/>
            </p:nvSpPr>
            <p:spPr>
              <a:xfrm>
                <a:off x="180019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96" name="Google Shape;918;p39">
                <a:extLst>
                  <a:ext uri="{FF2B5EF4-FFF2-40B4-BE49-F238E27FC236}">
                    <a16:creationId xmlns:a16="http://schemas.microsoft.com/office/drawing/2014/main" id="{745CE762-0F6C-BA61-4A15-2839C3F9ABEE}"/>
                  </a:ext>
                </a:extLst>
              </p:cNvPr>
              <p:cNvSpPr/>
              <p:nvPr/>
            </p:nvSpPr>
            <p:spPr>
              <a:xfrm>
                <a:off x="194957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97" name="Google Shape;919;p39">
                <a:extLst>
                  <a:ext uri="{FF2B5EF4-FFF2-40B4-BE49-F238E27FC236}">
                    <a16:creationId xmlns:a16="http://schemas.microsoft.com/office/drawing/2014/main" id="{4DB465DC-C046-FEF3-DD59-8C95674C18E5}"/>
                  </a:ext>
                </a:extLst>
              </p:cNvPr>
              <p:cNvSpPr/>
              <p:nvPr/>
            </p:nvSpPr>
            <p:spPr>
              <a:xfrm>
                <a:off x="209894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98" name="Google Shape;920;p39">
                <a:extLst>
                  <a:ext uri="{FF2B5EF4-FFF2-40B4-BE49-F238E27FC236}">
                    <a16:creationId xmlns:a16="http://schemas.microsoft.com/office/drawing/2014/main" id="{818ED877-C898-9C59-563A-D0E6EE7D8267}"/>
                  </a:ext>
                </a:extLst>
              </p:cNvPr>
              <p:cNvSpPr/>
              <p:nvPr/>
            </p:nvSpPr>
            <p:spPr>
              <a:xfrm>
                <a:off x="224832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99" name="Google Shape;921;p39">
                <a:extLst>
                  <a:ext uri="{FF2B5EF4-FFF2-40B4-BE49-F238E27FC236}">
                    <a16:creationId xmlns:a16="http://schemas.microsoft.com/office/drawing/2014/main" id="{A990C635-BD51-2D75-E96E-646901A60D90}"/>
                  </a:ext>
                </a:extLst>
              </p:cNvPr>
              <p:cNvSpPr/>
              <p:nvPr/>
            </p:nvSpPr>
            <p:spPr>
              <a:xfrm>
                <a:off x="239769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00" name="Google Shape;922;p39">
                <a:extLst>
                  <a:ext uri="{FF2B5EF4-FFF2-40B4-BE49-F238E27FC236}">
                    <a16:creationId xmlns:a16="http://schemas.microsoft.com/office/drawing/2014/main" id="{F0E49306-8AAD-FA16-851F-E6D5CE99B4A3}"/>
                  </a:ext>
                </a:extLst>
              </p:cNvPr>
              <p:cNvSpPr/>
              <p:nvPr/>
            </p:nvSpPr>
            <p:spPr>
              <a:xfrm>
                <a:off x="254707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01" name="Google Shape;923;p39">
                <a:extLst>
                  <a:ext uri="{FF2B5EF4-FFF2-40B4-BE49-F238E27FC236}">
                    <a16:creationId xmlns:a16="http://schemas.microsoft.com/office/drawing/2014/main" id="{576BFE2B-176D-EC98-BD27-6497348B5FC2}"/>
                  </a:ext>
                </a:extLst>
              </p:cNvPr>
              <p:cNvSpPr/>
              <p:nvPr/>
            </p:nvSpPr>
            <p:spPr>
              <a:xfrm>
                <a:off x="269645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02" name="Google Shape;924;p39">
                <a:extLst>
                  <a:ext uri="{FF2B5EF4-FFF2-40B4-BE49-F238E27FC236}">
                    <a16:creationId xmlns:a16="http://schemas.microsoft.com/office/drawing/2014/main" id="{F116E519-78ED-28F0-8352-867DCA87ADBF}"/>
                  </a:ext>
                </a:extLst>
              </p:cNvPr>
              <p:cNvSpPr/>
              <p:nvPr/>
            </p:nvSpPr>
            <p:spPr>
              <a:xfrm>
                <a:off x="284582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03" name="Google Shape;925;p39">
                <a:extLst>
                  <a:ext uri="{FF2B5EF4-FFF2-40B4-BE49-F238E27FC236}">
                    <a16:creationId xmlns:a16="http://schemas.microsoft.com/office/drawing/2014/main" id="{BA2D33CB-017A-82A7-E415-57C086B088B3}"/>
                  </a:ext>
                </a:extLst>
              </p:cNvPr>
              <p:cNvSpPr/>
              <p:nvPr/>
            </p:nvSpPr>
            <p:spPr>
              <a:xfrm>
                <a:off x="299520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04" name="Google Shape;926;p39">
                <a:extLst>
                  <a:ext uri="{FF2B5EF4-FFF2-40B4-BE49-F238E27FC236}">
                    <a16:creationId xmlns:a16="http://schemas.microsoft.com/office/drawing/2014/main" id="{64DBDA39-98B8-20C9-8D73-09D95EEC66F8}"/>
                  </a:ext>
                </a:extLst>
              </p:cNvPr>
              <p:cNvSpPr/>
              <p:nvPr/>
            </p:nvSpPr>
            <p:spPr>
              <a:xfrm>
                <a:off x="314457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05" name="Google Shape;927;p39">
                <a:extLst>
                  <a:ext uri="{FF2B5EF4-FFF2-40B4-BE49-F238E27FC236}">
                    <a16:creationId xmlns:a16="http://schemas.microsoft.com/office/drawing/2014/main" id="{705D455F-2D28-7CD5-CEA0-F1FF67F0E3BA}"/>
                  </a:ext>
                </a:extLst>
              </p:cNvPr>
              <p:cNvSpPr/>
              <p:nvPr/>
            </p:nvSpPr>
            <p:spPr>
              <a:xfrm>
                <a:off x="329395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06" name="Google Shape;928;p39">
                <a:extLst>
                  <a:ext uri="{FF2B5EF4-FFF2-40B4-BE49-F238E27FC236}">
                    <a16:creationId xmlns:a16="http://schemas.microsoft.com/office/drawing/2014/main" id="{29F5DE72-3AF5-162D-2141-389C10647F2E}"/>
                  </a:ext>
                </a:extLst>
              </p:cNvPr>
              <p:cNvSpPr/>
              <p:nvPr/>
            </p:nvSpPr>
            <p:spPr>
              <a:xfrm>
                <a:off x="344333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07" name="Google Shape;929;p39">
                <a:extLst>
                  <a:ext uri="{FF2B5EF4-FFF2-40B4-BE49-F238E27FC236}">
                    <a16:creationId xmlns:a16="http://schemas.microsoft.com/office/drawing/2014/main" id="{255E1B73-34B1-F7C0-C31F-FCB2935DC079}"/>
                  </a:ext>
                </a:extLst>
              </p:cNvPr>
              <p:cNvSpPr/>
              <p:nvPr/>
            </p:nvSpPr>
            <p:spPr>
              <a:xfrm>
                <a:off x="359270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08" name="Google Shape;930;p39">
                <a:extLst>
                  <a:ext uri="{FF2B5EF4-FFF2-40B4-BE49-F238E27FC236}">
                    <a16:creationId xmlns:a16="http://schemas.microsoft.com/office/drawing/2014/main" id="{3D8220CD-80F5-88A7-A624-DCCBEC9C82EA}"/>
                  </a:ext>
                </a:extLst>
              </p:cNvPr>
              <p:cNvSpPr/>
              <p:nvPr/>
            </p:nvSpPr>
            <p:spPr>
              <a:xfrm>
                <a:off x="374208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</p:grpSp>
        <p:grpSp>
          <p:nvGrpSpPr>
            <p:cNvPr id="34" name="Google Shape;931;p39">
              <a:extLst>
                <a:ext uri="{FF2B5EF4-FFF2-40B4-BE49-F238E27FC236}">
                  <a16:creationId xmlns:a16="http://schemas.microsoft.com/office/drawing/2014/main" id="{06D48A2F-807A-E551-A98D-5F38B37585B2}"/>
                </a:ext>
              </a:extLst>
            </p:cNvPr>
            <p:cNvGrpSpPr/>
            <p:nvPr/>
          </p:nvGrpSpPr>
          <p:grpSpPr>
            <a:xfrm>
              <a:off x="9314662" y="6257955"/>
              <a:ext cx="2585112" cy="45720"/>
              <a:chOff x="1202690" y="1488440"/>
              <a:chExt cx="2585112" cy="45720"/>
            </a:xfrm>
            <a:grpFill/>
          </p:grpSpPr>
          <p:sp>
            <p:nvSpPr>
              <p:cNvPr id="73" name="Google Shape;932;p39">
                <a:extLst>
                  <a:ext uri="{FF2B5EF4-FFF2-40B4-BE49-F238E27FC236}">
                    <a16:creationId xmlns:a16="http://schemas.microsoft.com/office/drawing/2014/main" id="{E1842DB0-49EF-46A2-8291-9E9557FF43D3}"/>
                  </a:ext>
                </a:extLst>
              </p:cNvPr>
              <p:cNvSpPr/>
              <p:nvPr/>
            </p:nvSpPr>
            <p:spPr>
              <a:xfrm>
                <a:off x="120269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74" name="Google Shape;933;p39">
                <a:extLst>
                  <a:ext uri="{FF2B5EF4-FFF2-40B4-BE49-F238E27FC236}">
                    <a16:creationId xmlns:a16="http://schemas.microsoft.com/office/drawing/2014/main" id="{02D0AE5C-423A-F84C-CE42-A863B8BA282F}"/>
                  </a:ext>
                </a:extLst>
              </p:cNvPr>
              <p:cNvSpPr/>
              <p:nvPr/>
            </p:nvSpPr>
            <p:spPr>
              <a:xfrm>
                <a:off x="135206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75" name="Google Shape;934;p39">
                <a:extLst>
                  <a:ext uri="{FF2B5EF4-FFF2-40B4-BE49-F238E27FC236}">
                    <a16:creationId xmlns:a16="http://schemas.microsoft.com/office/drawing/2014/main" id="{18FC4379-8D7A-DA22-63C4-DE5CB2351D5B}"/>
                  </a:ext>
                </a:extLst>
              </p:cNvPr>
              <p:cNvSpPr/>
              <p:nvPr/>
            </p:nvSpPr>
            <p:spPr>
              <a:xfrm>
                <a:off x="150144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76" name="Google Shape;935;p39">
                <a:extLst>
                  <a:ext uri="{FF2B5EF4-FFF2-40B4-BE49-F238E27FC236}">
                    <a16:creationId xmlns:a16="http://schemas.microsoft.com/office/drawing/2014/main" id="{CB74F888-204F-CDD3-1046-E5672A5C8CA0}"/>
                  </a:ext>
                </a:extLst>
              </p:cNvPr>
              <p:cNvSpPr/>
              <p:nvPr/>
            </p:nvSpPr>
            <p:spPr>
              <a:xfrm>
                <a:off x="165081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77" name="Google Shape;936;p39">
                <a:extLst>
                  <a:ext uri="{FF2B5EF4-FFF2-40B4-BE49-F238E27FC236}">
                    <a16:creationId xmlns:a16="http://schemas.microsoft.com/office/drawing/2014/main" id="{16CBFA42-A7E0-448E-CDD5-D017DE4E9F30}"/>
                  </a:ext>
                </a:extLst>
              </p:cNvPr>
              <p:cNvSpPr/>
              <p:nvPr/>
            </p:nvSpPr>
            <p:spPr>
              <a:xfrm>
                <a:off x="180019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78" name="Google Shape;937;p39">
                <a:extLst>
                  <a:ext uri="{FF2B5EF4-FFF2-40B4-BE49-F238E27FC236}">
                    <a16:creationId xmlns:a16="http://schemas.microsoft.com/office/drawing/2014/main" id="{F7BA9D91-AAAE-19F9-5F8B-765375CB6552}"/>
                  </a:ext>
                </a:extLst>
              </p:cNvPr>
              <p:cNvSpPr/>
              <p:nvPr/>
            </p:nvSpPr>
            <p:spPr>
              <a:xfrm>
                <a:off x="194957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79" name="Google Shape;938;p39">
                <a:extLst>
                  <a:ext uri="{FF2B5EF4-FFF2-40B4-BE49-F238E27FC236}">
                    <a16:creationId xmlns:a16="http://schemas.microsoft.com/office/drawing/2014/main" id="{C2B56653-8AF2-C0D7-9B69-A7CB5E739A4A}"/>
                  </a:ext>
                </a:extLst>
              </p:cNvPr>
              <p:cNvSpPr/>
              <p:nvPr/>
            </p:nvSpPr>
            <p:spPr>
              <a:xfrm>
                <a:off x="209894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80" name="Google Shape;939;p39">
                <a:extLst>
                  <a:ext uri="{FF2B5EF4-FFF2-40B4-BE49-F238E27FC236}">
                    <a16:creationId xmlns:a16="http://schemas.microsoft.com/office/drawing/2014/main" id="{37589FCD-B12E-50C4-3A57-303A526EBFD0}"/>
                  </a:ext>
                </a:extLst>
              </p:cNvPr>
              <p:cNvSpPr/>
              <p:nvPr/>
            </p:nvSpPr>
            <p:spPr>
              <a:xfrm>
                <a:off x="224832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81" name="Google Shape;940;p39">
                <a:extLst>
                  <a:ext uri="{FF2B5EF4-FFF2-40B4-BE49-F238E27FC236}">
                    <a16:creationId xmlns:a16="http://schemas.microsoft.com/office/drawing/2014/main" id="{B67C7079-BBF6-9AD7-3D97-60F2565F9A31}"/>
                  </a:ext>
                </a:extLst>
              </p:cNvPr>
              <p:cNvSpPr/>
              <p:nvPr/>
            </p:nvSpPr>
            <p:spPr>
              <a:xfrm>
                <a:off x="239769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82" name="Google Shape;941;p39">
                <a:extLst>
                  <a:ext uri="{FF2B5EF4-FFF2-40B4-BE49-F238E27FC236}">
                    <a16:creationId xmlns:a16="http://schemas.microsoft.com/office/drawing/2014/main" id="{B95995E8-E45F-335B-D50F-7E807A6F631D}"/>
                  </a:ext>
                </a:extLst>
              </p:cNvPr>
              <p:cNvSpPr/>
              <p:nvPr/>
            </p:nvSpPr>
            <p:spPr>
              <a:xfrm>
                <a:off x="254707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83" name="Google Shape;942;p39">
                <a:extLst>
                  <a:ext uri="{FF2B5EF4-FFF2-40B4-BE49-F238E27FC236}">
                    <a16:creationId xmlns:a16="http://schemas.microsoft.com/office/drawing/2014/main" id="{666DC6E5-1DC4-1FB6-BAFB-7019B34532E8}"/>
                  </a:ext>
                </a:extLst>
              </p:cNvPr>
              <p:cNvSpPr/>
              <p:nvPr/>
            </p:nvSpPr>
            <p:spPr>
              <a:xfrm>
                <a:off x="269645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84" name="Google Shape;943;p39">
                <a:extLst>
                  <a:ext uri="{FF2B5EF4-FFF2-40B4-BE49-F238E27FC236}">
                    <a16:creationId xmlns:a16="http://schemas.microsoft.com/office/drawing/2014/main" id="{2C4B85CB-7329-033D-3CD1-7ECAEB8EE63D}"/>
                  </a:ext>
                </a:extLst>
              </p:cNvPr>
              <p:cNvSpPr/>
              <p:nvPr/>
            </p:nvSpPr>
            <p:spPr>
              <a:xfrm>
                <a:off x="284582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85" name="Google Shape;944;p39">
                <a:extLst>
                  <a:ext uri="{FF2B5EF4-FFF2-40B4-BE49-F238E27FC236}">
                    <a16:creationId xmlns:a16="http://schemas.microsoft.com/office/drawing/2014/main" id="{6E9D798E-8CE2-F548-DA57-9B2E7CAF2299}"/>
                  </a:ext>
                </a:extLst>
              </p:cNvPr>
              <p:cNvSpPr/>
              <p:nvPr/>
            </p:nvSpPr>
            <p:spPr>
              <a:xfrm>
                <a:off x="299520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86" name="Google Shape;945;p39">
                <a:extLst>
                  <a:ext uri="{FF2B5EF4-FFF2-40B4-BE49-F238E27FC236}">
                    <a16:creationId xmlns:a16="http://schemas.microsoft.com/office/drawing/2014/main" id="{0BCBAE89-2241-A586-7E2A-A070366689BD}"/>
                  </a:ext>
                </a:extLst>
              </p:cNvPr>
              <p:cNvSpPr/>
              <p:nvPr/>
            </p:nvSpPr>
            <p:spPr>
              <a:xfrm>
                <a:off x="314457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87" name="Google Shape;946;p39">
                <a:extLst>
                  <a:ext uri="{FF2B5EF4-FFF2-40B4-BE49-F238E27FC236}">
                    <a16:creationId xmlns:a16="http://schemas.microsoft.com/office/drawing/2014/main" id="{D247B259-8273-4086-BA9E-5F55817D9708}"/>
                  </a:ext>
                </a:extLst>
              </p:cNvPr>
              <p:cNvSpPr/>
              <p:nvPr/>
            </p:nvSpPr>
            <p:spPr>
              <a:xfrm>
                <a:off x="329395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88" name="Google Shape;947;p39">
                <a:extLst>
                  <a:ext uri="{FF2B5EF4-FFF2-40B4-BE49-F238E27FC236}">
                    <a16:creationId xmlns:a16="http://schemas.microsoft.com/office/drawing/2014/main" id="{7FE8FB22-9C05-88DD-CBBC-14D580C4C17C}"/>
                  </a:ext>
                </a:extLst>
              </p:cNvPr>
              <p:cNvSpPr/>
              <p:nvPr/>
            </p:nvSpPr>
            <p:spPr>
              <a:xfrm>
                <a:off x="344333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89" name="Google Shape;948;p39">
                <a:extLst>
                  <a:ext uri="{FF2B5EF4-FFF2-40B4-BE49-F238E27FC236}">
                    <a16:creationId xmlns:a16="http://schemas.microsoft.com/office/drawing/2014/main" id="{62BBB317-7542-32E8-1416-E396415DF0E2}"/>
                  </a:ext>
                </a:extLst>
              </p:cNvPr>
              <p:cNvSpPr/>
              <p:nvPr/>
            </p:nvSpPr>
            <p:spPr>
              <a:xfrm>
                <a:off x="359270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90" name="Google Shape;949;p39">
                <a:extLst>
                  <a:ext uri="{FF2B5EF4-FFF2-40B4-BE49-F238E27FC236}">
                    <a16:creationId xmlns:a16="http://schemas.microsoft.com/office/drawing/2014/main" id="{608077EB-725B-97E9-5D66-A729EF123286}"/>
                  </a:ext>
                </a:extLst>
              </p:cNvPr>
              <p:cNvSpPr/>
              <p:nvPr/>
            </p:nvSpPr>
            <p:spPr>
              <a:xfrm>
                <a:off x="374208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</p:grpSp>
        <p:grpSp>
          <p:nvGrpSpPr>
            <p:cNvPr id="35" name="Google Shape;950;p39">
              <a:extLst>
                <a:ext uri="{FF2B5EF4-FFF2-40B4-BE49-F238E27FC236}">
                  <a16:creationId xmlns:a16="http://schemas.microsoft.com/office/drawing/2014/main" id="{6C75B167-67C6-C95A-17E0-105A4B7E4634}"/>
                </a:ext>
              </a:extLst>
            </p:cNvPr>
            <p:cNvGrpSpPr/>
            <p:nvPr/>
          </p:nvGrpSpPr>
          <p:grpSpPr>
            <a:xfrm>
              <a:off x="9314662" y="6410355"/>
              <a:ext cx="2585112" cy="45720"/>
              <a:chOff x="1202690" y="1488440"/>
              <a:chExt cx="2585112" cy="45720"/>
            </a:xfrm>
            <a:grpFill/>
          </p:grpSpPr>
          <p:sp>
            <p:nvSpPr>
              <p:cNvPr id="55" name="Google Shape;951;p39">
                <a:extLst>
                  <a:ext uri="{FF2B5EF4-FFF2-40B4-BE49-F238E27FC236}">
                    <a16:creationId xmlns:a16="http://schemas.microsoft.com/office/drawing/2014/main" id="{A9579705-03FA-531B-4CCF-C4FD9999B9D4}"/>
                  </a:ext>
                </a:extLst>
              </p:cNvPr>
              <p:cNvSpPr/>
              <p:nvPr/>
            </p:nvSpPr>
            <p:spPr>
              <a:xfrm>
                <a:off x="120269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56" name="Google Shape;952;p39">
                <a:extLst>
                  <a:ext uri="{FF2B5EF4-FFF2-40B4-BE49-F238E27FC236}">
                    <a16:creationId xmlns:a16="http://schemas.microsoft.com/office/drawing/2014/main" id="{FD3485FD-A42B-AE02-F847-EABAC62B90E7}"/>
                  </a:ext>
                </a:extLst>
              </p:cNvPr>
              <p:cNvSpPr/>
              <p:nvPr/>
            </p:nvSpPr>
            <p:spPr>
              <a:xfrm>
                <a:off x="135206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57" name="Google Shape;953;p39">
                <a:extLst>
                  <a:ext uri="{FF2B5EF4-FFF2-40B4-BE49-F238E27FC236}">
                    <a16:creationId xmlns:a16="http://schemas.microsoft.com/office/drawing/2014/main" id="{7E39EE62-0EF5-DFFF-2DB9-02711DF0C42E}"/>
                  </a:ext>
                </a:extLst>
              </p:cNvPr>
              <p:cNvSpPr/>
              <p:nvPr/>
            </p:nvSpPr>
            <p:spPr>
              <a:xfrm>
                <a:off x="150144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58" name="Google Shape;954;p39">
                <a:extLst>
                  <a:ext uri="{FF2B5EF4-FFF2-40B4-BE49-F238E27FC236}">
                    <a16:creationId xmlns:a16="http://schemas.microsoft.com/office/drawing/2014/main" id="{92306D6B-8FFD-9F3B-4143-4E16A895F698}"/>
                  </a:ext>
                </a:extLst>
              </p:cNvPr>
              <p:cNvSpPr/>
              <p:nvPr/>
            </p:nvSpPr>
            <p:spPr>
              <a:xfrm>
                <a:off x="165081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59" name="Google Shape;955;p39">
                <a:extLst>
                  <a:ext uri="{FF2B5EF4-FFF2-40B4-BE49-F238E27FC236}">
                    <a16:creationId xmlns:a16="http://schemas.microsoft.com/office/drawing/2014/main" id="{D33C84F8-BC5F-F8ED-DB55-CDC969576E58}"/>
                  </a:ext>
                </a:extLst>
              </p:cNvPr>
              <p:cNvSpPr/>
              <p:nvPr/>
            </p:nvSpPr>
            <p:spPr>
              <a:xfrm>
                <a:off x="180019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60" name="Google Shape;956;p39">
                <a:extLst>
                  <a:ext uri="{FF2B5EF4-FFF2-40B4-BE49-F238E27FC236}">
                    <a16:creationId xmlns:a16="http://schemas.microsoft.com/office/drawing/2014/main" id="{5FD83C45-CAD6-EE9B-5A58-965E6053598A}"/>
                  </a:ext>
                </a:extLst>
              </p:cNvPr>
              <p:cNvSpPr/>
              <p:nvPr/>
            </p:nvSpPr>
            <p:spPr>
              <a:xfrm>
                <a:off x="194957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61" name="Google Shape;957;p39">
                <a:extLst>
                  <a:ext uri="{FF2B5EF4-FFF2-40B4-BE49-F238E27FC236}">
                    <a16:creationId xmlns:a16="http://schemas.microsoft.com/office/drawing/2014/main" id="{C8B74D59-4F3F-CA96-FB99-A01F3803156B}"/>
                  </a:ext>
                </a:extLst>
              </p:cNvPr>
              <p:cNvSpPr/>
              <p:nvPr/>
            </p:nvSpPr>
            <p:spPr>
              <a:xfrm>
                <a:off x="209894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62" name="Google Shape;958;p39">
                <a:extLst>
                  <a:ext uri="{FF2B5EF4-FFF2-40B4-BE49-F238E27FC236}">
                    <a16:creationId xmlns:a16="http://schemas.microsoft.com/office/drawing/2014/main" id="{2C3E188E-6ED8-6A48-B939-F670C761C84D}"/>
                  </a:ext>
                </a:extLst>
              </p:cNvPr>
              <p:cNvSpPr/>
              <p:nvPr/>
            </p:nvSpPr>
            <p:spPr>
              <a:xfrm>
                <a:off x="224832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63" name="Google Shape;959;p39">
                <a:extLst>
                  <a:ext uri="{FF2B5EF4-FFF2-40B4-BE49-F238E27FC236}">
                    <a16:creationId xmlns:a16="http://schemas.microsoft.com/office/drawing/2014/main" id="{C1F69C49-E033-C573-6A21-654CC6F5961A}"/>
                  </a:ext>
                </a:extLst>
              </p:cNvPr>
              <p:cNvSpPr/>
              <p:nvPr/>
            </p:nvSpPr>
            <p:spPr>
              <a:xfrm>
                <a:off x="239769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64" name="Google Shape;960;p39">
                <a:extLst>
                  <a:ext uri="{FF2B5EF4-FFF2-40B4-BE49-F238E27FC236}">
                    <a16:creationId xmlns:a16="http://schemas.microsoft.com/office/drawing/2014/main" id="{518B55A4-70AE-1315-AAE4-49A44FEB8FED}"/>
                  </a:ext>
                </a:extLst>
              </p:cNvPr>
              <p:cNvSpPr/>
              <p:nvPr/>
            </p:nvSpPr>
            <p:spPr>
              <a:xfrm>
                <a:off x="254707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65" name="Google Shape;961;p39">
                <a:extLst>
                  <a:ext uri="{FF2B5EF4-FFF2-40B4-BE49-F238E27FC236}">
                    <a16:creationId xmlns:a16="http://schemas.microsoft.com/office/drawing/2014/main" id="{B042F604-D5F3-C377-7A47-11196E682DB2}"/>
                  </a:ext>
                </a:extLst>
              </p:cNvPr>
              <p:cNvSpPr/>
              <p:nvPr/>
            </p:nvSpPr>
            <p:spPr>
              <a:xfrm>
                <a:off x="269645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66" name="Google Shape;962;p39">
                <a:extLst>
                  <a:ext uri="{FF2B5EF4-FFF2-40B4-BE49-F238E27FC236}">
                    <a16:creationId xmlns:a16="http://schemas.microsoft.com/office/drawing/2014/main" id="{7D837781-304F-79C0-84B8-36CEBDD4415D}"/>
                  </a:ext>
                </a:extLst>
              </p:cNvPr>
              <p:cNvSpPr/>
              <p:nvPr/>
            </p:nvSpPr>
            <p:spPr>
              <a:xfrm>
                <a:off x="284582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67" name="Google Shape;963;p39">
                <a:extLst>
                  <a:ext uri="{FF2B5EF4-FFF2-40B4-BE49-F238E27FC236}">
                    <a16:creationId xmlns:a16="http://schemas.microsoft.com/office/drawing/2014/main" id="{33F99686-A06C-884D-A73F-CCD323C410FA}"/>
                  </a:ext>
                </a:extLst>
              </p:cNvPr>
              <p:cNvSpPr/>
              <p:nvPr/>
            </p:nvSpPr>
            <p:spPr>
              <a:xfrm>
                <a:off x="299520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68" name="Google Shape;964;p39">
                <a:extLst>
                  <a:ext uri="{FF2B5EF4-FFF2-40B4-BE49-F238E27FC236}">
                    <a16:creationId xmlns:a16="http://schemas.microsoft.com/office/drawing/2014/main" id="{F46E8B01-5C87-A5F7-4CE6-F65509597D1B}"/>
                  </a:ext>
                </a:extLst>
              </p:cNvPr>
              <p:cNvSpPr/>
              <p:nvPr/>
            </p:nvSpPr>
            <p:spPr>
              <a:xfrm>
                <a:off x="314457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69" name="Google Shape;965;p39">
                <a:extLst>
                  <a:ext uri="{FF2B5EF4-FFF2-40B4-BE49-F238E27FC236}">
                    <a16:creationId xmlns:a16="http://schemas.microsoft.com/office/drawing/2014/main" id="{25033966-6A1B-9B1B-4430-22BA8D673E69}"/>
                  </a:ext>
                </a:extLst>
              </p:cNvPr>
              <p:cNvSpPr/>
              <p:nvPr/>
            </p:nvSpPr>
            <p:spPr>
              <a:xfrm>
                <a:off x="329395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70" name="Google Shape;966;p39">
                <a:extLst>
                  <a:ext uri="{FF2B5EF4-FFF2-40B4-BE49-F238E27FC236}">
                    <a16:creationId xmlns:a16="http://schemas.microsoft.com/office/drawing/2014/main" id="{C150D49E-9D6A-A625-CF0F-D4687AD72E8D}"/>
                  </a:ext>
                </a:extLst>
              </p:cNvPr>
              <p:cNvSpPr/>
              <p:nvPr/>
            </p:nvSpPr>
            <p:spPr>
              <a:xfrm>
                <a:off x="344333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71" name="Google Shape;967;p39">
                <a:extLst>
                  <a:ext uri="{FF2B5EF4-FFF2-40B4-BE49-F238E27FC236}">
                    <a16:creationId xmlns:a16="http://schemas.microsoft.com/office/drawing/2014/main" id="{F40032A6-4722-8B54-794A-71FC89703DF4}"/>
                  </a:ext>
                </a:extLst>
              </p:cNvPr>
              <p:cNvSpPr/>
              <p:nvPr/>
            </p:nvSpPr>
            <p:spPr>
              <a:xfrm>
                <a:off x="359270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72" name="Google Shape;968;p39">
                <a:extLst>
                  <a:ext uri="{FF2B5EF4-FFF2-40B4-BE49-F238E27FC236}">
                    <a16:creationId xmlns:a16="http://schemas.microsoft.com/office/drawing/2014/main" id="{A8533D7F-81F4-D877-3B79-C0DEA7F17098}"/>
                  </a:ext>
                </a:extLst>
              </p:cNvPr>
              <p:cNvSpPr/>
              <p:nvPr/>
            </p:nvSpPr>
            <p:spPr>
              <a:xfrm>
                <a:off x="374208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</p:grpSp>
        <p:grpSp>
          <p:nvGrpSpPr>
            <p:cNvPr id="36" name="Google Shape;969;p39">
              <a:extLst>
                <a:ext uri="{FF2B5EF4-FFF2-40B4-BE49-F238E27FC236}">
                  <a16:creationId xmlns:a16="http://schemas.microsoft.com/office/drawing/2014/main" id="{0B9C7A50-ADBD-2761-4BF1-65EB3674DBC5}"/>
                </a:ext>
              </a:extLst>
            </p:cNvPr>
            <p:cNvGrpSpPr/>
            <p:nvPr/>
          </p:nvGrpSpPr>
          <p:grpSpPr>
            <a:xfrm>
              <a:off x="9314662" y="6562755"/>
              <a:ext cx="2585112" cy="45720"/>
              <a:chOff x="1202690" y="1488440"/>
              <a:chExt cx="2585112" cy="45720"/>
            </a:xfrm>
            <a:grpFill/>
          </p:grpSpPr>
          <p:sp>
            <p:nvSpPr>
              <p:cNvPr id="37" name="Google Shape;970;p39">
                <a:extLst>
                  <a:ext uri="{FF2B5EF4-FFF2-40B4-BE49-F238E27FC236}">
                    <a16:creationId xmlns:a16="http://schemas.microsoft.com/office/drawing/2014/main" id="{3D6D0E62-1A0D-33E8-951B-92D7D0DAA9CB}"/>
                  </a:ext>
                </a:extLst>
              </p:cNvPr>
              <p:cNvSpPr/>
              <p:nvPr/>
            </p:nvSpPr>
            <p:spPr>
              <a:xfrm>
                <a:off x="120269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8" name="Google Shape;971;p39">
                <a:extLst>
                  <a:ext uri="{FF2B5EF4-FFF2-40B4-BE49-F238E27FC236}">
                    <a16:creationId xmlns:a16="http://schemas.microsoft.com/office/drawing/2014/main" id="{A09B8AAA-93E6-5D0A-712C-C121542B59BF}"/>
                  </a:ext>
                </a:extLst>
              </p:cNvPr>
              <p:cNvSpPr/>
              <p:nvPr/>
            </p:nvSpPr>
            <p:spPr>
              <a:xfrm>
                <a:off x="135206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9" name="Google Shape;972;p39">
                <a:extLst>
                  <a:ext uri="{FF2B5EF4-FFF2-40B4-BE49-F238E27FC236}">
                    <a16:creationId xmlns:a16="http://schemas.microsoft.com/office/drawing/2014/main" id="{AF506F99-4D97-4420-E370-6C64C9865F47}"/>
                  </a:ext>
                </a:extLst>
              </p:cNvPr>
              <p:cNvSpPr/>
              <p:nvPr/>
            </p:nvSpPr>
            <p:spPr>
              <a:xfrm>
                <a:off x="150144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0" name="Google Shape;973;p39">
                <a:extLst>
                  <a:ext uri="{FF2B5EF4-FFF2-40B4-BE49-F238E27FC236}">
                    <a16:creationId xmlns:a16="http://schemas.microsoft.com/office/drawing/2014/main" id="{0901293B-DD04-BECF-D712-E0F9DD1D844F}"/>
                  </a:ext>
                </a:extLst>
              </p:cNvPr>
              <p:cNvSpPr/>
              <p:nvPr/>
            </p:nvSpPr>
            <p:spPr>
              <a:xfrm>
                <a:off x="165081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1" name="Google Shape;974;p39">
                <a:extLst>
                  <a:ext uri="{FF2B5EF4-FFF2-40B4-BE49-F238E27FC236}">
                    <a16:creationId xmlns:a16="http://schemas.microsoft.com/office/drawing/2014/main" id="{D83BB18C-AA1E-69CA-F45D-A7B35C22AB51}"/>
                  </a:ext>
                </a:extLst>
              </p:cNvPr>
              <p:cNvSpPr/>
              <p:nvPr/>
            </p:nvSpPr>
            <p:spPr>
              <a:xfrm>
                <a:off x="180019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2" name="Google Shape;975;p39">
                <a:extLst>
                  <a:ext uri="{FF2B5EF4-FFF2-40B4-BE49-F238E27FC236}">
                    <a16:creationId xmlns:a16="http://schemas.microsoft.com/office/drawing/2014/main" id="{7B12743B-ACBF-F1C2-9C0A-649C2922791B}"/>
                  </a:ext>
                </a:extLst>
              </p:cNvPr>
              <p:cNvSpPr/>
              <p:nvPr/>
            </p:nvSpPr>
            <p:spPr>
              <a:xfrm>
                <a:off x="194957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3" name="Google Shape;976;p39">
                <a:extLst>
                  <a:ext uri="{FF2B5EF4-FFF2-40B4-BE49-F238E27FC236}">
                    <a16:creationId xmlns:a16="http://schemas.microsoft.com/office/drawing/2014/main" id="{58F66EF2-0BCD-385A-E07B-BDEB87037D01}"/>
                  </a:ext>
                </a:extLst>
              </p:cNvPr>
              <p:cNvSpPr/>
              <p:nvPr/>
            </p:nvSpPr>
            <p:spPr>
              <a:xfrm>
                <a:off x="209894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4" name="Google Shape;977;p39">
                <a:extLst>
                  <a:ext uri="{FF2B5EF4-FFF2-40B4-BE49-F238E27FC236}">
                    <a16:creationId xmlns:a16="http://schemas.microsoft.com/office/drawing/2014/main" id="{23C8EABE-3180-36EA-7272-9D9B77D6C54D}"/>
                  </a:ext>
                </a:extLst>
              </p:cNvPr>
              <p:cNvSpPr/>
              <p:nvPr/>
            </p:nvSpPr>
            <p:spPr>
              <a:xfrm>
                <a:off x="224832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5" name="Google Shape;978;p39">
                <a:extLst>
                  <a:ext uri="{FF2B5EF4-FFF2-40B4-BE49-F238E27FC236}">
                    <a16:creationId xmlns:a16="http://schemas.microsoft.com/office/drawing/2014/main" id="{6E74833A-D479-FDB4-079D-DAE28F614FC6}"/>
                  </a:ext>
                </a:extLst>
              </p:cNvPr>
              <p:cNvSpPr/>
              <p:nvPr/>
            </p:nvSpPr>
            <p:spPr>
              <a:xfrm>
                <a:off x="239769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6" name="Google Shape;979;p39">
                <a:extLst>
                  <a:ext uri="{FF2B5EF4-FFF2-40B4-BE49-F238E27FC236}">
                    <a16:creationId xmlns:a16="http://schemas.microsoft.com/office/drawing/2014/main" id="{BDEB7941-9B29-EE26-44DC-01946940A818}"/>
                  </a:ext>
                </a:extLst>
              </p:cNvPr>
              <p:cNvSpPr/>
              <p:nvPr/>
            </p:nvSpPr>
            <p:spPr>
              <a:xfrm>
                <a:off x="254707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7" name="Google Shape;980;p39">
                <a:extLst>
                  <a:ext uri="{FF2B5EF4-FFF2-40B4-BE49-F238E27FC236}">
                    <a16:creationId xmlns:a16="http://schemas.microsoft.com/office/drawing/2014/main" id="{27B73432-A949-BE1C-430C-97C57EF86125}"/>
                  </a:ext>
                </a:extLst>
              </p:cNvPr>
              <p:cNvSpPr/>
              <p:nvPr/>
            </p:nvSpPr>
            <p:spPr>
              <a:xfrm>
                <a:off x="269645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8" name="Google Shape;981;p39">
                <a:extLst>
                  <a:ext uri="{FF2B5EF4-FFF2-40B4-BE49-F238E27FC236}">
                    <a16:creationId xmlns:a16="http://schemas.microsoft.com/office/drawing/2014/main" id="{27DAB5E2-E6E1-0953-7E46-0D6DC063DFDE}"/>
                  </a:ext>
                </a:extLst>
              </p:cNvPr>
              <p:cNvSpPr/>
              <p:nvPr/>
            </p:nvSpPr>
            <p:spPr>
              <a:xfrm>
                <a:off x="284582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9" name="Google Shape;982;p39">
                <a:extLst>
                  <a:ext uri="{FF2B5EF4-FFF2-40B4-BE49-F238E27FC236}">
                    <a16:creationId xmlns:a16="http://schemas.microsoft.com/office/drawing/2014/main" id="{E31304CF-1706-280E-C62D-9703644567E4}"/>
                  </a:ext>
                </a:extLst>
              </p:cNvPr>
              <p:cNvSpPr/>
              <p:nvPr/>
            </p:nvSpPr>
            <p:spPr>
              <a:xfrm>
                <a:off x="299520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50" name="Google Shape;983;p39">
                <a:extLst>
                  <a:ext uri="{FF2B5EF4-FFF2-40B4-BE49-F238E27FC236}">
                    <a16:creationId xmlns:a16="http://schemas.microsoft.com/office/drawing/2014/main" id="{94018840-293A-6C05-C883-94419FD918F1}"/>
                  </a:ext>
                </a:extLst>
              </p:cNvPr>
              <p:cNvSpPr/>
              <p:nvPr/>
            </p:nvSpPr>
            <p:spPr>
              <a:xfrm>
                <a:off x="314457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51" name="Google Shape;984;p39">
                <a:extLst>
                  <a:ext uri="{FF2B5EF4-FFF2-40B4-BE49-F238E27FC236}">
                    <a16:creationId xmlns:a16="http://schemas.microsoft.com/office/drawing/2014/main" id="{7924CE12-8105-AA02-EA61-ED0F4CD99466}"/>
                  </a:ext>
                </a:extLst>
              </p:cNvPr>
              <p:cNvSpPr/>
              <p:nvPr/>
            </p:nvSpPr>
            <p:spPr>
              <a:xfrm>
                <a:off x="329395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52" name="Google Shape;985;p39">
                <a:extLst>
                  <a:ext uri="{FF2B5EF4-FFF2-40B4-BE49-F238E27FC236}">
                    <a16:creationId xmlns:a16="http://schemas.microsoft.com/office/drawing/2014/main" id="{8C6BB660-AF7F-75F0-D9BD-C4283A688498}"/>
                  </a:ext>
                </a:extLst>
              </p:cNvPr>
              <p:cNvSpPr/>
              <p:nvPr/>
            </p:nvSpPr>
            <p:spPr>
              <a:xfrm>
                <a:off x="344333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53" name="Google Shape;986;p39">
                <a:extLst>
                  <a:ext uri="{FF2B5EF4-FFF2-40B4-BE49-F238E27FC236}">
                    <a16:creationId xmlns:a16="http://schemas.microsoft.com/office/drawing/2014/main" id="{77A58012-F1A2-0869-08CF-81CDD631D7CC}"/>
                  </a:ext>
                </a:extLst>
              </p:cNvPr>
              <p:cNvSpPr/>
              <p:nvPr/>
            </p:nvSpPr>
            <p:spPr>
              <a:xfrm>
                <a:off x="359270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54" name="Google Shape;987;p39">
                <a:extLst>
                  <a:ext uri="{FF2B5EF4-FFF2-40B4-BE49-F238E27FC236}">
                    <a16:creationId xmlns:a16="http://schemas.microsoft.com/office/drawing/2014/main" id="{B98C90A7-F0B4-E469-3C53-FB8839AD8732}"/>
                  </a:ext>
                </a:extLst>
              </p:cNvPr>
              <p:cNvSpPr/>
              <p:nvPr/>
            </p:nvSpPr>
            <p:spPr>
              <a:xfrm>
                <a:off x="374208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" name="Google Shape;64;p4">
            <a:extLst>
              <a:ext uri="{FF2B5EF4-FFF2-40B4-BE49-F238E27FC236}">
                <a16:creationId xmlns:a16="http://schemas.microsoft.com/office/drawing/2014/main" id="{A7745F98-D805-3531-8038-B641F2E4E87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1254669"/>
            <a:ext cx="9385200" cy="121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60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AF1736-5F0F-E1DC-3329-E0B218C611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667606"/>
            <a:ext cx="9385200" cy="3512274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FontTx/>
              <a:buNone/>
              <a:defRPr sz="2400">
                <a:solidFill>
                  <a:schemeClr val="bg1"/>
                </a:solidFill>
                <a:latin typeface="+mn-lt"/>
                <a:cs typeface="Poppins" pitchFamily="2" charset="77"/>
              </a:defRPr>
            </a:lvl1pPr>
            <a:lvl2pPr marL="609585" indent="0">
              <a:lnSpc>
                <a:spcPct val="150000"/>
              </a:lnSpc>
              <a:buFontTx/>
              <a:buNone/>
              <a:defRPr sz="2400">
                <a:solidFill>
                  <a:schemeClr val="bg1"/>
                </a:solidFill>
                <a:latin typeface="+mn-lt"/>
                <a:cs typeface="Poppins" pitchFamily="2" charset="77"/>
              </a:defRPr>
            </a:lvl2pPr>
            <a:lvl3pPr marL="1219170" indent="0">
              <a:lnSpc>
                <a:spcPct val="150000"/>
              </a:lnSpc>
              <a:buFontTx/>
              <a:buNone/>
              <a:defRPr sz="2400">
                <a:solidFill>
                  <a:schemeClr val="bg1"/>
                </a:solidFill>
                <a:latin typeface="+mn-lt"/>
                <a:cs typeface="Poppins" pitchFamily="2" charset="77"/>
              </a:defRPr>
            </a:lvl3pPr>
            <a:lvl4pPr marL="1828754" indent="0">
              <a:lnSpc>
                <a:spcPct val="150000"/>
              </a:lnSpc>
              <a:buFontTx/>
              <a:buNone/>
              <a:defRPr sz="2400">
                <a:solidFill>
                  <a:schemeClr val="bg1"/>
                </a:solidFill>
                <a:latin typeface="+mn-lt"/>
                <a:cs typeface="Poppins" pitchFamily="2" charset="77"/>
              </a:defRPr>
            </a:lvl4pPr>
            <a:lvl5pPr marL="2438339" indent="0">
              <a:lnSpc>
                <a:spcPct val="150000"/>
              </a:lnSpc>
              <a:buFontTx/>
              <a:buNone/>
              <a:defRPr sz="2400">
                <a:solidFill>
                  <a:schemeClr val="bg1"/>
                </a:solidFill>
                <a:latin typeface="+mn-lt"/>
                <a:cs typeface="Poppins" pitchFamily="2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37D400-A612-EFE5-82EF-1C7921F53F27}"/>
              </a:ext>
            </a:extLst>
          </p:cNvPr>
          <p:cNvSpPr txBox="1">
            <a:spLocks/>
          </p:cNvSpPr>
          <p:nvPr userDrawn="1"/>
        </p:nvSpPr>
        <p:spPr>
          <a:xfrm>
            <a:off x="4159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2A6C7AB-A877-C342-9CE7-90563939BDE3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B5533209-195E-93A2-3DE7-D9E975E302A6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136525" y="6356350"/>
            <a:ext cx="40579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>
                    <a:alpha val="8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EF5D938B-6AB8-42CB-990C-9CE12F21A291}" type="datetimeyyyy">
              <a:rPr lang="es-ES" smtClean="0"/>
              <a:pPr/>
              <a:t>2025</a:t>
            </a:fld>
            <a:r>
              <a:rPr lang="es-ES"/>
              <a:t> | El poder oculto de las CLIs | Pepe Fabra Valverde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94329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3585;p53">
            <a:extLst>
              <a:ext uri="{FF2B5EF4-FFF2-40B4-BE49-F238E27FC236}">
                <a16:creationId xmlns:a16="http://schemas.microsoft.com/office/drawing/2014/main" id="{A4795914-26EA-1444-A39E-FC36C79FD603}"/>
              </a:ext>
            </a:extLst>
          </p:cNvPr>
          <p:cNvGrpSpPr/>
          <p:nvPr userDrawn="1"/>
        </p:nvGrpSpPr>
        <p:grpSpPr>
          <a:xfrm>
            <a:off x="8849884" y="3460378"/>
            <a:ext cx="2585112" cy="2544450"/>
            <a:chOff x="1197328" y="1402710"/>
            <a:chExt cx="2585112" cy="2544450"/>
          </a:xfrm>
          <a:solidFill>
            <a:schemeClr val="bg1">
              <a:lumMod val="75000"/>
            </a:schemeClr>
          </a:solidFill>
        </p:grpSpPr>
        <p:grpSp>
          <p:nvGrpSpPr>
            <p:cNvPr id="11" name="Google Shape;3586;p53">
              <a:extLst>
                <a:ext uri="{FF2B5EF4-FFF2-40B4-BE49-F238E27FC236}">
                  <a16:creationId xmlns:a16="http://schemas.microsoft.com/office/drawing/2014/main" id="{9231BF1E-797B-DA25-0769-A695DCE914BE}"/>
                </a:ext>
              </a:extLst>
            </p:cNvPr>
            <p:cNvGrpSpPr/>
            <p:nvPr/>
          </p:nvGrpSpPr>
          <p:grpSpPr>
            <a:xfrm>
              <a:off x="1197328" y="1402710"/>
              <a:ext cx="2585112" cy="45720"/>
              <a:chOff x="1202690" y="1488440"/>
              <a:chExt cx="2585112" cy="45720"/>
            </a:xfrm>
            <a:grpFill/>
          </p:grpSpPr>
          <p:sp>
            <p:nvSpPr>
              <p:cNvPr id="316" name="Google Shape;3587;p53">
                <a:extLst>
                  <a:ext uri="{FF2B5EF4-FFF2-40B4-BE49-F238E27FC236}">
                    <a16:creationId xmlns:a16="http://schemas.microsoft.com/office/drawing/2014/main" id="{48E01ACA-E134-1061-9953-F96C1C793D3F}"/>
                  </a:ext>
                </a:extLst>
              </p:cNvPr>
              <p:cNvSpPr/>
              <p:nvPr/>
            </p:nvSpPr>
            <p:spPr>
              <a:xfrm>
                <a:off x="120269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17" name="Google Shape;3588;p53">
                <a:extLst>
                  <a:ext uri="{FF2B5EF4-FFF2-40B4-BE49-F238E27FC236}">
                    <a16:creationId xmlns:a16="http://schemas.microsoft.com/office/drawing/2014/main" id="{70CE0ADD-1C63-6B36-3D1F-8EA30E50B77C}"/>
                  </a:ext>
                </a:extLst>
              </p:cNvPr>
              <p:cNvSpPr/>
              <p:nvPr/>
            </p:nvSpPr>
            <p:spPr>
              <a:xfrm>
                <a:off x="135206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18" name="Google Shape;3589;p53">
                <a:extLst>
                  <a:ext uri="{FF2B5EF4-FFF2-40B4-BE49-F238E27FC236}">
                    <a16:creationId xmlns:a16="http://schemas.microsoft.com/office/drawing/2014/main" id="{1EADA1B2-485A-EFBE-9B11-79001BB2877F}"/>
                  </a:ext>
                </a:extLst>
              </p:cNvPr>
              <p:cNvSpPr/>
              <p:nvPr/>
            </p:nvSpPr>
            <p:spPr>
              <a:xfrm>
                <a:off x="150144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19" name="Google Shape;3590;p53">
                <a:extLst>
                  <a:ext uri="{FF2B5EF4-FFF2-40B4-BE49-F238E27FC236}">
                    <a16:creationId xmlns:a16="http://schemas.microsoft.com/office/drawing/2014/main" id="{913CF86D-5706-ACF8-1D24-3E15A9F3004E}"/>
                  </a:ext>
                </a:extLst>
              </p:cNvPr>
              <p:cNvSpPr/>
              <p:nvPr/>
            </p:nvSpPr>
            <p:spPr>
              <a:xfrm>
                <a:off x="165081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20" name="Google Shape;3591;p53">
                <a:extLst>
                  <a:ext uri="{FF2B5EF4-FFF2-40B4-BE49-F238E27FC236}">
                    <a16:creationId xmlns:a16="http://schemas.microsoft.com/office/drawing/2014/main" id="{C1C18998-33F4-0AFA-380D-3A79DB48FCD5}"/>
                  </a:ext>
                </a:extLst>
              </p:cNvPr>
              <p:cNvSpPr/>
              <p:nvPr/>
            </p:nvSpPr>
            <p:spPr>
              <a:xfrm>
                <a:off x="180019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21" name="Google Shape;3592;p53">
                <a:extLst>
                  <a:ext uri="{FF2B5EF4-FFF2-40B4-BE49-F238E27FC236}">
                    <a16:creationId xmlns:a16="http://schemas.microsoft.com/office/drawing/2014/main" id="{AF422159-3A9B-67F6-A12B-34BF7435AC4C}"/>
                  </a:ext>
                </a:extLst>
              </p:cNvPr>
              <p:cNvSpPr/>
              <p:nvPr/>
            </p:nvSpPr>
            <p:spPr>
              <a:xfrm>
                <a:off x="194957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22" name="Google Shape;3593;p53">
                <a:extLst>
                  <a:ext uri="{FF2B5EF4-FFF2-40B4-BE49-F238E27FC236}">
                    <a16:creationId xmlns:a16="http://schemas.microsoft.com/office/drawing/2014/main" id="{7D28A911-63DF-A6DE-3EA6-C07C7716AC6F}"/>
                  </a:ext>
                </a:extLst>
              </p:cNvPr>
              <p:cNvSpPr/>
              <p:nvPr/>
            </p:nvSpPr>
            <p:spPr>
              <a:xfrm>
                <a:off x="209894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23" name="Google Shape;3594;p53">
                <a:extLst>
                  <a:ext uri="{FF2B5EF4-FFF2-40B4-BE49-F238E27FC236}">
                    <a16:creationId xmlns:a16="http://schemas.microsoft.com/office/drawing/2014/main" id="{01491399-AB24-11E0-2692-B0B852A7EA7F}"/>
                  </a:ext>
                </a:extLst>
              </p:cNvPr>
              <p:cNvSpPr/>
              <p:nvPr/>
            </p:nvSpPr>
            <p:spPr>
              <a:xfrm>
                <a:off x="224832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24" name="Google Shape;3595;p53">
                <a:extLst>
                  <a:ext uri="{FF2B5EF4-FFF2-40B4-BE49-F238E27FC236}">
                    <a16:creationId xmlns:a16="http://schemas.microsoft.com/office/drawing/2014/main" id="{F7DA1CC1-8BE6-C400-54D5-44A0D5583E93}"/>
                  </a:ext>
                </a:extLst>
              </p:cNvPr>
              <p:cNvSpPr/>
              <p:nvPr/>
            </p:nvSpPr>
            <p:spPr>
              <a:xfrm>
                <a:off x="239769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25" name="Google Shape;3596;p53">
                <a:extLst>
                  <a:ext uri="{FF2B5EF4-FFF2-40B4-BE49-F238E27FC236}">
                    <a16:creationId xmlns:a16="http://schemas.microsoft.com/office/drawing/2014/main" id="{696510D4-69F7-D9A8-EDDE-13A7012B4CB6}"/>
                  </a:ext>
                </a:extLst>
              </p:cNvPr>
              <p:cNvSpPr/>
              <p:nvPr/>
            </p:nvSpPr>
            <p:spPr>
              <a:xfrm>
                <a:off x="254707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26" name="Google Shape;3597;p53">
                <a:extLst>
                  <a:ext uri="{FF2B5EF4-FFF2-40B4-BE49-F238E27FC236}">
                    <a16:creationId xmlns:a16="http://schemas.microsoft.com/office/drawing/2014/main" id="{89C4C09A-0B74-DD48-47EC-FF228D9408CB}"/>
                  </a:ext>
                </a:extLst>
              </p:cNvPr>
              <p:cNvSpPr/>
              <p:nvPr/>
            </p:nvSpPr>
            <p:spPr>
              <a:xfrm>
                <a:off x="269645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27" name="Google Shape;3598;p53">
                <a:extLst>
                  <a:ext uri="{FF2B5EF4-FFF2-40B4-BE49-F238E27FC236}">
                    <a16:creationId xmlns:a16="http://schemas.microsoft.com/office/drawing/2014/main" id="{14B442E0-4607-44BA-CA64-C98259E8ECC9}"/>
                  </a:ext>
                </a:extLst>
              </p:cNvPr>
              <p:cNvSpPr/>
              <p:nvPr/>
            </p:nvSpPr>
            <p:spPr>
              <a:xfrm>
                <a:off x="284582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28" name="Google Shape;3599;p53">
                <a:extLst>
                  <a:ext uri="{FF2B5EF4-FFF2-40B4-BE49-F238E27FC236}">
                    <a16:creationId xmlns:a16="http://schemas.microsoft.com/office/drawing/2014/main" id="{ADED9090-C74B-E58B-7B1D-A1161DABD1E4}"/>
                  </a:ext>
                </a:extLst>
              </p:cNvPr>
              <p:cNvSpPr/>
              <p:nvPr/>
            </p:nvSpPr>
            <p:spPr>
              <a:xfrm>
                <a:off x="299520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29" name="Google Shape;3600;p53">
                <a:extLst>
                  <a:ext uri="{FF2B5EF4-FFF2-40B4-BE49-F238E27FC236}">
                    <a16:creationId xmlns:a16="http://schemas.microsoft.com/office/drawing/2014/main" id="{8463562F-0303-C242-C4C1-C636109E3D3A}"/>
                  </a:ext>
                </a:extLst>
              </p:cNvPr>
              <p:cNvSpPr/>
              <p:nvPr/>
            </p:nvSpPr>
            <p:spPr>
              <a:xfrm>
                <a:off x="314457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30" name="Google Shape;3601;p53">
                <a:extLst>
                  <a:ext uri="{FF2B5EF4-FFF2-40B4-BE49-F238E27FC236}">
                    <a16:creationId xmlns:a16="http://schemas.microsoft.com/office/drawing/2014/main" id="{BF1ADA8C-028D-3129-326C-90E0472763FE}"/>
                  </a:ext>
                </a:extLst>
              </p:cNvPr>
              <p:cNvSpPr/>
              <p:nvPr/>
            </p:nvSpPr>
            <p:spPr>
              <a:xfrm>
                <a:off x="329395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31" name="Google Shape;3602;p53">
                <a:extLst>
                  <a:ext uri="{FF2B5EF4-FFF2-40B4-BE49-F238E27FC236}">
                    <a16:creationId xmlns:a16="http://schemas.microsoft.com/office/drawing/2014/main" id="{0D027AD3-EA5C-F115-590F-11998A32F8BD}"/>
                  </a:ext>
                </a:extLst>
              </p:cNvPr>
              <p:cNvSpPr/>
              <p:nvPr/>
            </p:nvSpPr>
            <p:spPr>
              <a:xfrm>
                <a:off x="344333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32" name="Google Shape;3603;p53">
                <a:extLst>
                  <a:ext uri="{FF2B5EF4-FFF2-40B4-BE49-F238E27FC236}">
                    <a16:creationId xmlns:a16="http://schemas.microsoft.com/office/drawing/2014/main" id="{75458161-EDC1-F5E2-E6D6-EB1DB867B7B5}"/>
                  </a:ext>
                </a:extLst>
              </p:cNvPr>
              <p:cNvSpPr/>
              <p:nvPr/>
            </p:nvSpPr>
            <p:spPr>
              <a:xfrm>
                <a:off x="359270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33" name="Google Shape;3604;p53">
                <a:extLst>
                  <a:ext uri="{FF2B5EF4-FFF2-40B4-BE49-F238E27FC236}">
                    <a16:creationId xmlns:a16="http://schemas.microsoft.com/office/drawing/2014/main" id="{0331FFE3-8F5A-D5F8-F0AE-274E830AA5A1}"/>
                  </a:ext>
                </a:extLst>
              </p:cNvPr>
              <p:cNvSpPr/>
              <p:nvPr/>
            </p:nvSpPr>
            <p:spPr>
              <a:xfrm>
                <a:off x="374208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</p:grpSp>
        <p:grpSp>
          <p:nvGrpSpPr>
            <p:cNvPr id="12" name="Google Shape;3605;p53">
              <a:extLst>
                <a:ext uri="{FF2B5EF4-FFF2-40B4-BE49-F238E27FC236}">
                  <a16:creationId xmlns:a16="http://schemas.microsoft.com/office/drawing/2014/main" id="{AC921EFA-BCB3-DE11-7111-5DE7B632BD3A}"/>
                </a:ext>
              </a:extLst>
            </p:cNvPr>
            <p:cNvGrpSpPr/>
            <p:nvPr/>
          </p:nvGrpSpPr>
          <p:grpSpPr>
            <a:xfrm>
              <a:off x="1197328" y="1558881"/>
              <a:ext cx="2585112" cy="45720"/>
              <a:chOff x="1202690" y="1488440"/>
              <a:chExt cx="2585112" cy="45720"/>
            </a:xfrm>
            <a:grpFill/>
          </p:grpSpPr>
          <p:sp>
            <p:nvSpPr>
              <p:cNvPr id="298" name="Google Shape;3606;p53">
                <a:extLst>
                  <a:ext uri="{FF2B5EF4-FFF2-40B4-BE49-F238E27FC236}">
                    <a16:creationId xmlns:a16="http://schemas.microsoft.com/office/drawing/2014/main" id="{456C1E81-9059-5340-59A6-20260F1E48AB}"/>
                  </a:ext>
                </a:extLst>
              </p:cNvPr>
              <p:cNvSpPr/>
              <p:nvPr/>
            </p:nvSpPr>
            <p:spPr>
              <a:xfrm>
                <a:off x="120269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99" name="Google Shape;3607;p53">
                <a:extLst>
                  <a:ext uri="{FF2B5EF4-FFF2-40B4-BE49-F238E27FC236}">
                    <a16:creationId xmlns:a16="http://schemas.microsoft.com/office/drawing/2014/main" id="{9F189433-D57C-4726-BF6E-A26E53DE2C99}"/>
                  </a:ext>
                </a:extLst>
              </p:cNvPr>
              <p:cNvSpPr/>
              <p:nvPr/>
            </p:nvSpPr>
            <p:spPr>
              <a:xfrm>
                <a:off x="135206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00" name="Google Shape;3608;p53">
                <a:extLst>
                  <a:ext uri="{FF2B5EF4-FFF2-40B4-BE49-F238E27FC236}">
                    <a16:creationId xmlns:a16="http://schemas.microsoft.com/office/drawing/2014/main" id="{DC6F4B55-AEAE-D419-4F0C-4D95A91BDA99}"/>
                  </a:ext>
                </a:extLst>
              </p:cNvPr>
              <p:cNvSpPr/>
              <p:nvPr/>
            </p:nvSpPr>
            <p:spPr>
              <a:xfrm>
                <a:off x="150144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01" name="Google Shape;3609;p53">
                <a:extLst>
                  <a:ext uri="{FF2B5EF4-FFF2-40B4-BE49-F238E27FC236}">
                    <a16:creationId xmlns:a16="http://schemas.microsoft.com/office/drawing/2014/main" id="{40BED26C-394F-4E7E-53FA-EBF79CEF9980}"/>
                  </a:ext>
                </a:extLst>
              </p:cNvPr>
              <p:cNvSpPr/>
              <p:nvPr/>
            </p:nvSpPr>
            <p:spPr>
              <a:xfrm>
                <a:off x="165081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02" name="Google Shape;3610;p53">
                <a:extLst>
                  <a:ext uri="{FF2B5EF4-FFF2-40B4-BE49-F238E27FC236}">
                    <a16:creationId xmlns:a16="http://schemas.microsoft.com/office/drawing/2014/main" id="{268B5F76-BDC0-581F-9A70-DA99CDC96BA2}"/>
                  </a:ext>
                </a:extLst>
              </p:cNvPr>
              <p:cNvSpPr/>
              <p:nvPr/>
            </p:nvSpPr>
            <p:spPr>
              <a:xfrm>
                <a:off x="180019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03" name="Google Shape;3611;p53">
                <a:extLst>
                  <a:ext uri="{FF2B5EF4-FFF2-40B4-BE49-F238E27FC236}">
                    <a16:creationId xmlns:a16="http://schemas.microsoft.com/office/drawing/2014/main" id="{0C1EB4F2-EDAF-32A0-D50A-FC2E492A0091}"/>
                  </a:ext>
                </a:extLst>
              </p:cNvPr>
              <p:cNvSpPr/>
              <p:nvPr/>
            </p:nvSpPr>
            <p:spPr>
              <a:xfrm>
                <a:off x="194957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04" name="Google Shape;3612;p53">
                <a:extLst>
                  <a:ext uri="{FF2B5EF4-FFF2-40B4-BE49-F238E27FC236}">
                    <a16:creationId xmlns:a16="http://schemas.microsoft.com/office/drawing/2014/main" id="{A530EC51-B212-B084-343F-4BE49F656D6B}"/>
                  </a:ext>
                </a:extLst>
              </p:cNvPr>
              <p:cNvSpPr/>
              <p:nvPr/>
            </p:nvSpPr>
            <p:spPr>
              <a:xfrm>
                <a:off x="209894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05" name="Google Shape;3613;p53">
                <a:extLst>
                  <a:ext uri="{FF2B5EF4-FFF2-40B4-BE49-F238E27FC236}">
                    <a16:creationId xmlns:a16="http://schemas.microsoft.com/office/drawing/2014/main" id="{4CF49824-461C-346F-4B66-C8730FD925E5}"/>
                  </a:ext>
                </a:extLst>
              </p:cNvPr>
              <p:cNvSpPr/>
              <p:nvPr/>
            </p:nvSpPr>
            <p:spPr>
              <a:xfrm>
                <a:off x="224832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06" name="Google Shape;3614;p53">
                <a:extLst>
                  <a:ext uri="{FF2B5EF4-FFF2-40B4-BE49-F238E27FC236}">
                    <a16:creationId xmlns:a16="http://schemas.microsoft.com/office/drawing/2014/main" id="{ED06681C-4A3B-17A1-F660-15369A856258}"/>
                  </a:ext>
                </a:extLst>
              </p:cNvPr>
              <p:cNvSpPr/>
              <p:nvPr/>
            </p:nvSpPr>
            <p:spPr>
              <a:xfrm>
                <a:off x="239769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07" name="Google Shape;3615;p53">
                <a:extLst>
                  <a:ext uri="{FF2B5EF4-FFF2-40B4-BE49-F238E27FC236}">
                    <a16:creationId xmlns:a16="http://schemas.microsoft.com/office/drawing/2014/main" id="{3ECF41CA-9215-C49B-ABC2-940CDAC230E4}"/>
                  </a:ext>
                </a:extLst>
              </p:cNvPr>
              <p:cNvSpPr/>
              <p:nvPr/>
            </p:nvSpPr>
            <p:spPr>
              <a:xfrm>
                <a:off x="254707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08" name="Google Shape;3616;p53">
                <a:extLst>
                  <a:ext uri="{FF2B5EF4-FFF2-40B4-BE49-F238E27FC236}">
                    <a16:creationId xmlns:a16="http://schemas.microsoft.com/office/drawing/2014/main" id="{2B698145-C221-9767-20E1-961336CBA0ED}"/>
                  </a:ext>
                </a:extLst>
              </p:cNvPr>
              <p:cNvSpPr/>
              <p:nvPr/>
            </p:nvSpPr>
            <p:spPr>
              <a:xfrm>
                <a:off x="269645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09" name="Google Shape;3617;p53">
                <a:extLst>
                  <a:ext uri="{FF2B5EF4-FFF2-40B4-BE49-F238E27FC236}">
                    <a16:creationId xmlns:a16="http://schemas.microsoft.com/office/drawing/2014/main" id="{F2668402-84A8-B639-BD48-676C0DD1FC3F}"/>
                  </a:ext>
                </a:extLst>
              </p:cNvPr>
              <p:cNvSpPr/>
              <p:nvPr/>
            </p:nvSpPr>
            <p:spPr>
              <a:xfrm>
                <a:off x="284582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10" name="Google Shape;3618;p53">
                <a:extLst>
                  <a:ext uri="{FF2B5EF4-FFF2-40B4-BE49-F238E27FC236}">
                    <a16:creationId xmlns:a16="http://schemas.microsoft.com/office/drawing/2014/main" id="{6BED715B-E015-E949-499B-2CB5775BE6B3}"/>
                  </a:ext>
                </a:extLst>
              </p:cNvPr>
              <p:cNvSpPr/>
              <p:nvPr/>
            </p:nvSpPr>
            <p:spPr>
              <a:xfrm>
                <a:off x="299520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11" name="Google Shape;3619;p53">
                <a:extLst>
                  <a:ext uri="{FF2B5EF4-FFF2-40B4-BE49-F238E27FC236}">
                    <a16:creationId xmlns:a16="http://schemas.microsoft.com/office/drawing/2014/main" id="{1D42466F-FECB-3CF5-6672-34EFB1129155}"/>
                  </a:ext>
                </a:extLst>
              </p:cNvPr>
              <p:cNvSpPr/>
              <p:nvPr/>
            </p:nvSpPr>
            <p:spPr>
              <a:xfrm>
                <a:off x="314457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12" name="Google Shape;3620;p53">
                <a:extLst>
                  <a:ext uri="{FF2B5EF4-FFF2-40B4-BE49-F238E27FC236}">
                    <a16:creationId xmlns:a16="http://schemas.microsoft.com/office/drawing/2014/main" id="{27DE3945-D631-2C27-4756-8029C8C966B0}"/>
                  </a:ext>
                </a:extLst>
              </p:cNvPr>
              <p:cNvSpPr/>
              <p:nvPr/>
            </p:nvSpPr>
            <p:spPr>
              <a:xfrm>
                <a:off x="329395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13" name="Google Shape;3621;p53">
                <a:extLst>
                  <a:ext uri="{FF2B5EF4-FFF2-40B4-BE49-F238E27FC236}">
                    <a16:creationId xmlns:a16="http://schemas.microsoft.com/office/drawing/2014/main" id="{FA221F50-B27A-50D2-497C-144B58D1AF9F}"/>
                  </a:ext>
                </a:extLst>
              </p:cNvPr>
              <p:cNvSpPr/>
              <p:nvPr/>
            </p:nvSpPr>
            <p:spPr>
              <a:xfrm>
                <a:off x="344333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14" name="Google Shape;3622;p53">
                <a:extLst>
                  <a:ext uri="{FF2B5EF4-FFF2-40B4-BE49-F238E27FC236}">
                    <a16:creationId xmlns:a16="http://schemas.microsoft.com/office/drawing/2014/main" id="{C450AC90-3953-8D2B-6983-85192218917E}"/>
                  </a:ext>
                </a:extLst>
              </p:cNvPr>
              <p:cNvSpPr/>
              <p:nvPr/>
            </p:nvSpPr>
            <p:spPr>
              <a:xfrm>
                <a:off x="359270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15" name="Google Shape;3623;p53">
                <a:extLst>
                  <a:ext uri="{FF2B5EF4-FFF2-40B4-BE49-F238E27FC236}">
                    <a16:creationId xmlns:a16="http://schemas.microsoft.com/office/drawing/2014/main" id="{DB6DDC29-658C-3218-009C-00F64024D52C}"/>
                  </a:ext>
                </a:extLst>
              </p:cNvPr>
              <p:cNvSpPr/>
              <p:nvPr/>
            </p:nvSpPr>
            <p:spPr>
              <a:xfrm>
                <a:off x="374208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</p:grpSp>
        <p:grpSp>
          <p:nvGrpSpPr>
            <p:cNvPr id="13" name="Google Shape;3624;p53">
              <a:extLst>
                <a:ext uri="{FF2B5EF4-FFF2-40B4-BE49-F238E27FC236}">
                  <a16:creationId xmlns:a16="http://schemas.microsoft.com/office/drawing/2014/main" id="{105C0B1D-B7AD-43A4-064C-A65566A4EDA1}"/>
                </a:ext>
              </a:extLst>
            </p:cNvPr>
            <p:cNvGrpSpPr/>
            <p:nvPr/>
          </p:nvGrpSpPr>
          <p:grpSpPr>
            <a:xfrm>
              <a:off x="1197328" y="1715052"/>
              <a:ext cx="2585112" cy="45720"/>
              <a:chOff x="1202690" y="1488440"/>
              <a:chExt cx="2585112" cy="45720"/>
            </a:xfrm>
            <a:grpFill/>
          </p:grpSpPr>
          <p:sp>
            <p:nvSpPr>
              <p:cNvPr id="280" name="Google Shape;3625;p53">
                <a:extLst>
                  <a:ext uri="{FF2B5EF4-FFF2-40B4-BE49-F238E27FC236}">
                    <a16:creationId xmlns:a16="http://schemas.microsoft.com/office/drawing/2014/main" id="{2C32DE0B-E6FB-FFF8-EACA-F2C07CB6D196}"/>
                  </a:ext>
                </a:extLst>
              </p:cNvPr>
              <p:cNvSpPr/>
              <p:nvPr/>
            </p:nvSpPr>
            <p:spPr>
              <a:xfrm>
                <a:off x="120269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81" name="Google Shape;3626;p53">
                <a:extLst>
                  <a:ext uri="{FF2B5EF4-FFF2-40B4-BE49-F238E27FC236}">
                    <a16:creationId xmlns:a16="http://schemas.microsoft.com/office/drawing/2014/main" id="{3C0AA1CC-EE3E-8DBF-CC65-A71E5611BD06}"/>
                  </a:ext>
                </a:extLst>
              </p:cNvPr>
              <p:cNvSpPr/>
              <p:nvPr/>
            </p:nvSpPr>
            <p:spPr>
              <a:xfrm>
                <a:off x="135206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82" name="Google Shape;3627;p53">
                <a:extLst>
                  <a:ext uri="{FF2B5EF4-FFF2-40B4-BE49-F238E27FC236}">
                    <a16:creationId xmlns:a16="http://schemas.microsoft.com/office/drawing/2014/main" id="{2FCED809-DC15-ABF1-1636-C364B4B6519B}"/>
                  </a:ext>
                </a:extLst>
              </p:cNvPr>
              <p:cNvSpPr/>
              <p:nvPr/>
            </p:nvSpPr>
            <p:spPr>
              <a:xfrm>
                <a:off x="150144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83" name="Google Shape;3628;p53">
                <a:extLst>
                  <a:ext uri="{FF2B5EF4-FFF2-40B4-BE49-F238E27FC236}">
                    <a16:creationId xmlns:a16="http://schemas.microsoft.com/office/drawing/2014/main" id="{79981CD2-7D25-C777-5284-C2205CF726DB}"/>
                  </a:ext>
                </a:extLst>
              </p:cNvPr>
              <p:cNvSpPr/>
              <p:nvPr/>
            </p:nvSpPr>
            <p:spPr>
              <a:xfrm>
                <a:off x="165081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84" name="Google Shape;3629;p53">
                <a:extLst>
                  <a:ext uri="{FF2B5EF4-FFF2-40B4-BE49-F238E27FC236}">
                    <a16:creationId xmlns:a16="http://schemas.microsoft.com/office/drawing/2014/main" id="{DA108DB8-1B4E-B153-C9F6-490247C90B61}"/>
                  </a:ext>
                </a:extLst>
              </p:cNvPr>
              <p:cNvSpPr/>
              <p:nvPr/>
            </p:nvSpPr>
            <p:spPr>
              <a:xfrm>
                <a:off x="180019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85" name="Google Shape;3630;p53">
                <a:extLst>
                  <a:ext uri="{FF2B5EF4-FFF2-40B4-BE49-F238E27FC236}">
                    <a16:creationId xmlns:a16="http://schemas.microsoft.com/office/drawing/2014/main" id="{F644330C-59BD-5BF9-246E-BF2A1F1643DC}"/>
                  </a:ext>
                </a:extLst>
              </p:cNvPr>
              <p:cNvSpPr/>
              <p:nvPr/>
            </p:nvSpPr>
            <p:spPr>
              <a:xfrm>
                <a:off x="194957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86" name="Google Shape;3631;p53">
                <a:extLst>
                  <a:ext uri="{FF2B5EF4-FFF2-40B4-BE49-F238E27FC236}">
                    <a16:creationId xmlns:a16="http://schemas.microsoft.com/office/drawing/2014/main" id="{2B232DF9-D4BA-096F-B830-41BD8AD58780}"/>
                  </a:ext>
                </a:extLst>
              </p:cNvPr>
              <p:cNvSpPr/>
              <p:nvPr/>
            </p:nvSpPr>
            <p:spPr>
              <a:xfrm>
                <a:off x="209894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87" name="Google Shape;3632;p53">
                <a:extLst>
                  <a:ext uri="{FF2B5EF4-FFF2-40B4-BE49-F238E27FC236}">
                    <a16:creationId xmlns:a16="http://schemas.microsoft.com/office/drawing/2014/main" id="{C2DD0EE6-086D-DDF2-7C60-22E1A50E22C6}"/>
                  </a:ext>
                </a:extLst>
              </p:cNvPr>
              <p:cNvSpPr/>
              <p:nvPr/>
            </p:nvSpPr>
            <p:spPr>
              <a:xfrm>
                <a:off x="224832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88" name="Google Shape;3633;p53">
                <a:extLst>
                  <a:ext uri="{FF2B5EF4-FFF2-40B4-BE49-F238E27FC236}">
                    <a16:creationId xmlns:a16="http://schemas.microsoft.com/office/drawing/2014/main" id="{A16A55D1-0CCE-6E7B-0663-AA6999CCBFE4}"/>
                  </a:ext>
                </a:extLst>
              </p:cNvPr>
              <p:cNvSpPr/>
              <p:nvPr/>
            </p:nvSpPr>
            <p:spPr>
              <a:xfrm>
                <a:off x="239769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89" name="Google Shape;3634;p53">
                <a:extLst>
                  <a:ext uri="{FF2B5EF4-FFF2-40B4-BE49-F238E27FC236}">
                    <a16:creationId xmlns:a16="http://schemas.microsoft.com/office/drawing/2014/main" id="{5594E9F5-3524-AF7F-3DA9-F9AD8CA9C795}"/>
                  </a:ext>
                </a:extLst>
              </p:cNvPr>
              <p:cNvSpPr/>
              <p:nvPr/>
            </p:nvSpPr>
            <p:spPr>
              <a:xfrm>
                <a:off x="254707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90" name="Google Shape;3635;p53">
                <a:extLst>
                  <a:ext uri="{FF2B5EF4-FFF2-40B4-BE49-F238E27FC236}">
                    <a16:creationId xmlns:a16="http://schemas.microsoft.com/office/drawing/2014/main" id="{DAB7B8D7-6F6C-CAD4-6E78-0DC164CB625D}"/>
                  </a:ext>
                </a:extLst>
              </p:cNvPr>
              <p:cNvSpPr/>
              <p:nvPr/>
            </p:nvSpPr>
            <p:spPr>
              <a:xfrm>
                <a:off x="269645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91" name="Google Shape;3636;p53">
                <a:extLst>
                  <a:ext uri="{FF2B5EF4-FFF2-40B4-BE49-F238E27FC236}">
                    <a16:creationId xmlns:a16="http://schemas.microsoft.com/office/drawing/2014/main" id="{41C31867-CAC3-38F1-95CF-0424F255A6A5}"/>
                  </a:ext>
                </a:extLst>
              </p:cNvPr>
              <p:cNvSpPr/>
              <p:nvPr/>
            </p:nvSpPr>
            <p:spPr>
              <a:xfrm>
                <a:off x="284582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92" name="Google Shape;3637;p53">
                <a:extLst>
                  <a:ext uri="{FF2B5EF4-FFF2-40B4-BE49-F238E27FC236}">
                    <a16:creationId xmlns:a16="http://schemas.microsoft.com/office/drawing/2014/main" id="{53CE9A34-4342-AB80-44B3-CF7204BC98B0}"/>
                  </a:ext>
                </a:extLst>
              </p:cNvPr>
              <p:cNvSpPr/>
              <p:nvPr/>
            </p:nvSpPr>
            <p:spPr>
              <a:xfrm>
                <a:off x="299520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93" name="Google Shape;3638;p53">
                <a:extLst>
                  <a:ext uri="{FF2B5EF4-FFF2-40B4-BE49-F238E27FC236}">
                    <a16:creationId xmlns:a16="http://schemas.microsoft.com/office/drawing/2014/main" id="{95FF92D4-6A6C-A771-C8D8-B3C7BB2FDCEA}"/>
                  </a:ext>
                </a:extLst>
              </p:cNvPr>
              <p:cNvSpPr/>
              <p:nvPr/>
            </p:nvSpPr>
            <p:spPr>
              <a:xfrm>
                <a:off x="314457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94" name="Google Shape;3639;p53">
                <a:extLst>
                  <a:ext uri="{FF2B5EF4-FFF2-40B4-BE49-F238E27FC236}">
                    <a16:creationId xmlns:a16="http://schemas.microsoft.com/office/drawing/2014/main" id="{660D3EC5-0C45-63AD-46D6-630B059E8F6D}"/>
                  </a:ext>
                </a:extLst>
              </p:cNvPr>
              <p:cNvSpPr/>
              <p:nvPr/>
            </p:nvSpPr>
            <p:spPr>
              <a:xfrm>
                <a:off x="329395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95" name="Google Shape;3640;p53">
                <a:extLst>
                  <a:ext uri="{FF2B5EF4-FFF2-40B4-BE49-F238E27FC236}">
                    <a16:creationId xmlns:a16="http://schemas.microsoft.com/office/drawing/2014/main" id="{38C80DAB-DAEF-7B55-12B4-67000A213AF6}"/>
                  </a:ext>
                </a:extLst>
              </p:cNvPr>
              <p:cNvSpPr/>
              <p:nvPr/>
            </p:nvSpPr>
            <p:spPr>
              <a:xfrm>
                <a:off x="344333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96" name="Google Shape;3641;p53">
                <a:extLst>
                  <a:ext uri="{FF2B5EF4-FFF2-40B4-BE49-F238E27FC236}">
                    <a16:creationId xmlns:a16="http://schemas.microsoft.com/office/drawing/2014/main" id="{2C4ADE29-9FC6-6B41-F88D-9FC6638EAE19}"/>
                  </a:ext>
                </a:extLst>
              </p:cNvPr>
              <p:cNvSpPr/>
              <p:nvPr/>
            </p:nvSpPr>
            <p:spPr>
              <a:xfrm>
                <a:off x="359270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97" name="Google Shape;3642;p53">
                <a:extLst>
                  <a:ext uri="{FF2B5EF4-FFF2-40B4-BE49-F238E27FC236}">
                    <a16:creationId xmlns:a16="http://schemas.microsoft.com/office/drawing/2014/main" id="{24B09F67-02CA-8130-E155-FF4F959B4D6B}"/>
                  </a:ext>
                </a:extLst>
              </p:cNvPr>
              <p:cNvSpPr/>
              <p:nvPr/>
            </p:nvSpPr>
            <p:spPr>
              <a:xfrm>
                <a:off x="374208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</p:grpSp>
        <p:grpSp>
          <p:nvGrpSpPr>
            <p:cNvPr id="14" name="Google Shape;3643;p53">
              <a:extLst>
                <a:ext uri="{FF2B5EF4-FFF2-40B4-BE49-F238E27FC236}">
                  <a16:creationId xmlns:a16="http://schemas.microsoft.com/office/drawing/2014/main" id="{D2959321-B8EC-CC30-D6A1-C9EFC0BDA261}"/>
                </a:ext>
              </a:extLst>
            </p:cNvPr>
            <p:cNvGrpSpPr/>
            <p:nvPr/>
          </p:nvGrpSpPr>
          <p:grpSpPr>
            <a:xfrm>
              <a:off x="1197328" y="1871223"/>
              <a:ext cx="2585112" cy="45720"/>
              <a:chOff x="1202690" y="1488440"/>
              <a:chExt cx="2585112" cy="45720"/>
            </a:xfrm>
            <a:grpFill/>
          </p:grpSpPr>
          <p:sp>
            <p:nvSpPr>
              <p:cNvPr id="262" name="Google Shape;3644;p53">
                <a:extLst>
                  <a:ext uri="{FF2B5EF4-FFF2-40B4-BE49-F238E27FC236}">
                    <a16:creationId xmlns:a16="http://schemas.microsoft.com/office/drawing/2014/main" id="{C77F438A-7775-DF15-A285-5FD0F30D119D}"/>
                  </a:ext>
                </a:extLst>
              </p:cNvPr>
              <p:cNvSpPr/>
              <p:nvPr/>
            </p:nvSpPr>
            <p:spPr>
              <a:xfrm>
                <a:off x="120269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63" name="Google Shape;3645;p53">
                <a:extLst>
                  <a:ext uri="{FF2B5EF4-FFF2-40B4-BE49-F238E27FC236}">
                    <a16:creationId xmlns:a16="http://schemas.microsoft.com/office/drawing/2014/main" id="{C65CEC09-EF78-03E4-7FF0-51C8B343FAF6}"/>
                  </a:ext>
                </a:extLst>
              </p:cNvPr>
              <p:cNvSpPr/>
              <p:nvPr/>
            </p:nvSpPr>
            <p:spPr>
              <a:xfrm>
                <a:off x="135206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64" name="Google Shape;3646;p53">
                <a:extLst>
                  <a:ext uri="{FF2B5EF4-FFF2-40B4-BE49-F238E27FC236}">
                    <a16:creationId xmlns:a16="http://schemas.microsoft.com/office/drawing/2014/main" id="{877E4C99-12A7-97CA-C1B5-C772537B9DA7}"/>
                  </a:ext>
                </a:extLst>
              </p:cNvPr>
              <p:cNvSpPr/>
              <p:nvPr/>
            </p:nvSpPr>
            <p:spPr>
              <a:xfrm>
                <a:off x="150144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65" name="Google Shape;3647;p53">
                <a:extLst>
                  <a:ext uri="{FF2B5EF4-FFF2-40B4-BE49-F238E27FC236}">
                    <a16:creationId xmlns:a16="http://schemas.microsoft.com/office/drawing/2014/main" id="{BE3E15B6-82EE-06C0-0EBC-0FA291F53702}"/>
                  </a:ext>
                </a:extLst>
              </p:cNvPr>
              <p:cNvSpPr/>
              <p:nvPr/>
            </p:nvSpPr>
            <p:spPr>
              <a:xfrm>
                <a:off x="165081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66" name="Google Shape;3648;p53">
                <a:extLst>
                  <a:ext uri="{FF2B5EF4-FFF2-40B4-BE49-F238E27FC236}">
                    <a16:creationId xmlns:a16="http://schemas.microsoft.com/office/drawing/2014/main" id="{8C8FF371-8DC7-E033-D8F9-0A1D99BA59C7}"/>
                  </a:ext>
                </a:extLst>
              </p:cNvPr>
              <p:cNvSpPr/>
              <p:nvPr/>
            </p:nvSpPr>
            <p:spPr>
              <a:xfrm>
                <a:off x="180019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67" name="Google Shape;3649;p53">
                <a:extLst>
                  <a:ext uri="{FF2B5EF4-FFF2-40B4-BE49-F238E27FC236}">
                    <a16:creationId xmlns:a16="http://schemas.microsoft.com/office/drawing/2014/main" id="{BE1CD7E4-4246-0654-7DBC-CF426161F45E}"/>
                  </a:ext>
                </a:extLst>
              </p:cNvPr>
              <p:cNvSpPr/>
              <p:nvPr/>
            </p:nvSpPr>
            <p:spPr>
              <a:xfrm>
                <a:off x="194957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68" name="Google Shape;3650;p53">
                <a:extLst>
                  <a:ext uri="{FF2B5EF4-FFF2-40B4-BE49-F238E27FC236}">
                    <a16:creationId xmlns:a16="http://schemas.microsoft.com/office/drawing/2014/main" id="{F1F7F8E5-AFFD-E482-82DD-F91542155210}"/>
                  </a:ext>
                </a:extLst>
              </p:cNvPr>
              <p:cNvSpPr/>
              <p:nvPr/>
            </p:nvSpPr>
            <p:spPr>
              <a:xfrm>
                <a:off x="209894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69" name="Google Shape;3651;p53">
                <a:extLst>
                  <a:ext uri="{FF2B5EF4-FFF2-40B4-BE49-F238E27FC236}">
                    <a16:creationId xmlns:a16="http://schemas.microsoft.com/office/drawing/2014/main" id="{9DCB2108-BBEB-CB10-A6E3-B97A93083744}"/>
                  </a:ext>
                </a:extLst>
              </p:cNvPr>
              <p:cNvSpPr/>
              <p:nvPr/>
            </p:nvSpPr>
            <p:spPr>
              <a:xfrm>
                <a:off x="224832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70" name="Google Shape;3652;p53">
                <a:extLst>
                  <a:ext uri="{FF2B5EF4-FFF2-40B4-BE49-F238E27FC236}">
                    <a16:creationId xmlns:a16="http://schemas.microsoft.com/office/drawing/2014/main" id="{AB0E2CFD-6C75-4DF7-9334-360D4EFD08CD}"/>
                  </a:ext>
                </a:extLst>
              </p:cNvPr>
              <p:cNvSpPr/>
              <p:nvPr/>
            </p:nvSpPr>
            <p:spPr>
              <a:xfrm>
                <a:off x="239769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71" name="Google Shape;3653;p53">
                <a:extLst>
                  <a:ext uri="{FF2B5EF4-FFF2-40B4-BE49-F238E27FC236}">
                    <a16:creationId xmlns:a16="http://schemas.microsoft.com/office/drawing/2014/main" id="{3973B076-5721-94CF-068B-C90984F941C7}"/>
                  </a:ext>
                </a:extLst>
              </p:cNvPr>
              <p:cNvSpPr/>
              <p:nvPr/>
            </p:nvSpPr>
            <p:spPr>
              <a:xfrm>
                <a:off x="254707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72" name="Google Shape;3654;p53">
                <a:extLst>
                  <a:ext uri="{FF2B5EF4-FFF2-40B4-BE49-F238E27FC236}">
                    <a16:creationId xmlns:a16="http://schemas.microsoft.com/office/drawing/2014/main" id="{74B24F81-9881-ABC9-709C-905453CD4DFB}"/>
                  </a:ext>
                </a:extLst>
              </p:cNvPr>
              <p:cNvSpPr/>
              <p:nvPr/>
            </p:nvSpPr>
            <p:spPr>
              <a:xfrm>
                <a:off x="269645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73" name="Google Shape;3655;p53">
                <a:extLst>
                  <a:ext uri="{FF2B5EF4-FFF2-40B4-BE49-F238E27FC236}">
                    <a16:creationId xmlns:a16="http://schemas.microsoft.com/office/drawing/2014/main" id="{1FF28220-0F1A-2DF7-72F7-FFA150550917}"/>
                  </a:ext>
                </a:extLst>
              </p:cNvPr>
              <p:cNvSpPr/>
              <p:nvPr/>
            </p:nvSpPr>
            <p:spPr>
              <a:xfrm>
                <a:off x="284582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74" name="Google Shape;3656;p53">
                <a:extLst>
                  <a:ext uri="{FF2B5EF4-FFF2-40B4-BE49-F238E27FC236}">
                    <a16:creationId xmlns:a16="http://schemas.microsoft.com/office/drawing/2014/main" id="{4332662A-3803-C1B8-A87A-BB5B4DE9F7A7}"/>
                  </a:ext>
                </a:extLst>
              </p:cNvPr>
              <p:cNvSpPr/>
              <p:nvPr/>
            </p:nvSpPr>
            <p:spPr>
              <a:xfrm>
                <a:off x="299520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75" name="Google Shape;3657;p53">
                <a:extLst>
                  <a:ext uri="{FF2B5EF4-FFF2-40B4-BE49-F238E27FC236}">
                    <a16:creationId xmlns:a16="http://schemas.microsoft.com/office/drawing/2014/main" id="{46D4F1C8-2B74-9185-6AF8-7945A8C3C15C}"/>
                  </a:ext>
                </a:extLst>
              </p:cNvPr>
              <p:cNvSpPr/>
              <p:nvPr/>
            </p:nvSpPr>
            <p:spPr>
              <a:xfrm>
                <a:off x="314457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76" name="Google Shape;3658;p53">
                <a:extLst>
                  <a:ext uri="{FF2B5EF4-FFF2-40B4-BE49-F238E27FC236}">
                    <a16:creationId xmlns:a16="http://schemas.microsoft.com/office/drawing/2014/main" id="{E22D7D12-F503-DC9C-5B3A-FE28041F6EA6}"/>
                  </a:ext>
                </a:extLst>
              </p:cNvPr>
              <p:cNvSpPr/>
              <p:nvPr/>
            </p:nvSpPr>
            <p:spPr>
              <a:xfrm>
                <a:off x="329395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77" name="Google Shape;3659;p53">
                <a:extLst>
                  <a:ext uri="{FF2B5EF4-FFF2-40B4-BE49-F238E27FC236}">
                    <a16:creationId xmlns:a16="http://schemas.microsoft.com/office/drawing/2014/main" id="{A40CCA19-026F-DE37-DDC4-39C1FC8A3B86}"/>
                  </a:ext>
                </a:extLst>
              </p:cNvPr>
              <p:cNvSpPr/>
              <p:nvPr/>
            </p:nvSpPr>
            <p:spPr>
              <a:xfrm>
                <a:off x="344333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78" name="Google Shape;3660;p53">
                <a:extLst>
                  <a:ext uri="{FF2B5EF4-FFF2-40B4-BE49-F238E27FC236}">
                    <a16:creationId xmlns:a16="http://schemas.microsoft.com/office/drawing/2014/main" id="{4DB1C61C-28D6-001E-D392-F2CA46026A5C}"/>
                  </a:ext>
                </a:extLst>
              </p:cNvPr>
              <p:cNvSpPr/>
              <p:nvPr/>
            </p:nvSpPr>
            <p:spPr>
              <a:xfrm>
                <a:off x="359270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79" name="Google Shape;3661;p53">
                <a:extLst>
                  <a:ext uri="{FF2B5EF4-FFF2-40B4-BE49-F238E27FC236}">
                    <a16:creationId xmlns:a16="http://schemas.microsoft.com/office/drawing/2014/main" id="{292F5D4B-D2FC-D4DC-0743-3CE4EBBB8CF7}"/>
                  </a:ext>
                </a:extLst>
              </p:cNvPr>
              <p:cNvSpPr/>
              <p:nvPr/>
            </p:nvSpPr>
            <p:spPr>
              <a:xfrm>
                <a:off x="374208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</p:grpSp>
        <p:grpSp>
          <p:nvGrpSpPr>
            <p:cNvPr id="15" name="Google Shape;3662;p53">
              <a:extLst>
                <a:ext uri="{FF2B5EF4-FFF2-40B4-BE49-F238E27FC236}">
                  <a16:creationId xmlns:a16="http://schemas.microsoft.com/office/drawing/2014/main" id="{3B24EE1D-19F6-0BDD-4F98-993FE00EE13D}"/>
                </a:ext>
              </a:extLst>
            </p:cNvPr>
            <p:cNvGrpSpPr/>
            <p:nvPr/>
          </p:nvGrpSpPr>
          <p:grpSpPr>
            <a:xfrm>
              <a:off x="1197328" y="2027394"/>
              <a:ext cx="2585112" cy="45720"/>
              <a:chOff x="1202690" y="1488440"/>
              <a:chExt cx="2585112" cy="45720"/>
            </a:xfrm>
            <a:grpFill/>
          </p:grpSpPr>
          <p:sp>
            <p:nvSpPr>
              <p:cNvPr id="244" name="Google Shape;3663;p53">
                <a:extLst>
                  <a:ext uri="{FF2B5EF4-FFF2-40B4-BE49-F238E27FC236}">
                    <a16:creationId xmlns:a16="http://schemas.microsoft.com/office/drawing/2014/main" id="{CA5159D7-B13E-B744-7577-923971396C6A}"/>
                  </a:ext>
                </a:extLst>
              </p:cNvPr>
              <p:cNvSpPr/>
              <p:nvPr/>
            </p:nvSpPr>
            <p:spPr>
              <a:xfrm>
                <a:off x="120269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45" name="Google Shape;3664;p53">
                <a:extLst>
                  <a:ext uri="{FF2B5EF4-FFF2-40B4-BE49-F238E27FC236}">
                    <a16:creationId xmlns:a16="http://schemas.microsoft.com/office/drawing/2014/main" id="{58E14B83-7BF2-60C5-0CE4-27D95D1F2CC2}"/>
                  </a:ext>
                </a:extLst>
              </p:cNvPr>
              <p:cNvSpPr/>
              <p:nvPr/>
            </p:nvSpPr>
            <p:spPr>
              <a:xfrm>
                <a:off x="135206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46" name="Google Shape;3665;p53">
                <a:extLst>
                  <a:ext uri="{FF2B5EF4-FFF2-40B4-BE49-F238E27FC236}">
                    <a16:creationId xmlns:a16="http://schemas.microsoft.com/office/drawing/2014/main" id="{F1B18F44-7D7B-38CB-A6CF-2FFDF646B62F}"/>
                  </a:ext>
                </a:extLst>
              </p:cNvPr>
              <p:cNvSpPr/>
              <p:nvPr/>
            </p:nvSpPr>
            <p:spPr>
              <a:xfrm>
                <a:off x="150144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47" name="Google Shape;3666;p53">
                <a:extLst>
                  <a:ext uri="{FF2B5EF4-FFF2-40B4-BE49-F238E27FC236}">
                    <a16:creationId xmlns:a16="http://schemas.microsoft.com/office/drawing/2014/main" id="{29D08CC6-9B9F-09A9-C957-AF3B120EE75D}"/>
                  </a:ext>
                </a:extLst>
              </p:cNvPr>
              <p:cNvSpPr/>
              <p:nvPr/>
            </p:nvSpPr>
            <p:spPr>
              <a:xfrm>
                <a:off x="165081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48" name="Google Shape;3667;p53">
                <a:extLst>
                  <a:ext uri="{FF2B5EF4-FFF2-40B4-BE49-F238E27FC236}">
                    <a16:creationId xmlns:a16="http://schemas.microsoft.com/office/drawing/2014/main" id="{A014476D-F2EA-0027-EB0E-5D03411A79D9}"/>
                  </a:ext>
                </a:extLst>
              </p:cNvPr>
              <p:cNvSpPr/>
              <p:nvPr/>
            </p:nvSpPr>
            <p:spPr>
              <a:xfrm>
                <a:off x="180019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49" name="Google Shape;3668;p53">
                <a:extLst>
                  <a:ext uri="{FF2B5EF4-FFF2-40B4-BE49-F238E27FC236}">
                    <a16:creationId xmlns:a16="http://schemas.microsoft.com/office/drawing/2014/main" id="{5B154FC9-2FFF-A226-6C6D-CDA18FC1B425}"/>
                  </a:ext>
                </a:extLst>
              </p:cNvPr>
              <p:cNvSpPr/>
              <p:nvPr/>
            </p:nvSpPr>
            <p:spPr>
              <a:xfrm>
                <a:off x="194957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50" name="Google Shape;3669;p53">
                <a:extLst>
                  <a:ext uri="{FF2B5EF4-FFF2-40B4-BE49-F238E27FC236}">
                    <a16:creationId xmlns:a16="http://schemas.microsoft.com/office/drawing/2014/main" id="{6EEA73E3-41BC-C147-51F1-5860B9084C76}"/>
                  </a:ext>
                </a:extLst>
              </p:cNvPr>
              <p:cNvSpPr/>
              <p:nvPr/>
            </p:nvSpPr>
            <p:spPr>
              <a:xfrm>
                <a:off x="209894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51" name="Google Shape;3670;p53">
                <a:extLst>
                  <a:ext uri="{FF2B5EF4-FFF2-40B4-BE49-F238E27FC236}">
                    <a16:creationId xmlns:a16="http://schemas.microsoft.com/office/drawing/2014/main" id="{7F84338B-F91F-0ABF-C8A4-1B491983C980}"/>
                  </a:ext>
                </a:extLst>
              </p:cNvPr>
              <p:cNvSpPr/>
              <p:nvPr/>
            </p:nvSpPr>
            <p:spPr>
              <a:xfrm>
                <a:off x="224832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52" name="Google Shape;3671;p53">
                <a:extLst>
                  <a:ext uri="{FF2B5EF4-FFF2-40B4-BE49-F238E27FC236}">
                    <a16:creationId xmlns:a16="http://schemas.microsoft.com/office/drawing/2014/main" id="{84B627D5-9C6D-5DB6-E3CF-15CA5C531B0D}"/>
                  </a:ext>
                </a:extLst>
              </p:cNvPr>
              <p:cNvSpPr/>
              <p:nvPr/>
            </p:nvSpPr>
            <p:spPr>
              <a:xfrm>
                <a:off x="239769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53" name="Google Shape;3672;p53">
                <a:extLst>
                  <a:ext uri="{FF2B5EF4-FFF2-40B4-BE49-F238E27FC236}">
                    <a16:creationId xmlns:a16="http://schemas.microsoft.com/office/drawing/2014/main" id="{FA8FB1EA-31D3-10F0-E52C-D398A36DA0A8}"/>
                  </a:ext>
                </a:extLst>
              </p:cNvPr>
              <p:cNvSpPr/>
              <p:nvPr/>
            </p:nvSpPr>
            <p:spPr>
              <a:xfrm>
                <a:off x="254707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54" name="Google Shape;3673;p53">
                <a:extLst>
                  <a:ext uri="{FF2B5EF4-FFF2-40B4-BE49-F238E27FC236}">
                    <a16:creationId xmlns:a16="http://schemas.microsoft.com/office/drawing/2014/main" id="{148FF65A-84CD-7EA9-717E-44A5C5DBA784}"/>
                  </a:ext>
                </a:extLst>
              </p:cNvPr>
              <p:cNvSpPr/>
              <p:nvPr/>
            </p:nvSpPr>
            <p:spPr>
              <a:xfrm>
                <a:off x="269645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55" name="Google Shape;3674;p53">
                <a:extLst>
                  <a:ext uri="{FF2B5EF4-FFF2-40B4-BE49-F238E27FC236}">
                    <a16:creationId xmlns:a16="http://schemas.microsoft.com/office/drawing/2014/main" id="{F551C8AA-EAC4-4EBE-4925-9371344DB7F4}"/>
                  </a:ext>
                </a:extLst>
              </p:cNvPr>
              <p:cNvSpPr/>
              <p:nvPr/>
            </p:nvSpPr>
            <p:spPr>
              <a:xfrm>
                <a:off x="284582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56" name="Google Shape;3675;p53">
                <a:extLst>
                  <a:ext uri="{FF2B5EF4-FFF2-40B4-BE49-F238E27FC236}">
                    <a16:creationId xmlns:a16="http://schemas.microsoft.com/office/drawing/2014/main" id="{3C13011B-8051-E111-7AD5-0E06E5203175}"/>
                  </a:ext>
                </a:extLst>
              </p:cNvPr>
              <p:cNvSpPr/>
              <p:nvPr/>
            </p:nvSpPr>
            <p:spPr>
              <a:xfrm>
                <a:off x="299520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57" name="Google Shape;3676;p53">
                <a:extLst>
                  <a:ext uri="{FF2B5EF4-FFF2-40B4-BE49-F238E27FC236}">
                    <a16:creationId xmlns:a16="http://schemas.microsoft.com/office/drawing/2014/main" id="{2ACAD704-FC71-2888-F7BA-8E6D1ADB1341}"/>
                  </a:ext>
                </a:extLst>
              </p:cNvPr>
              <p:cNvSpPr/>
              <p:nvPr/>
            </p:nvSpPr>
            <p:spPr>
              <a:xfrm>
                <a:off x="314457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58" name="Google Shape;3677;p53">
                <a:extLst>
                  <a:ext uri="{FF2B5EF4-FFF2-40B4-BE49-F238E27FC236}">
                    <a16:creationId xmlns:a16="http://schemas.microsoft.com/office/drawing/2014/main" id="{0C06F99D-B410-0F4F-1CDA-7468AD72F344}"/>
                  </a:ext>
                </a:extLst>
              </p:cNvPr>
              <p:cNvSpPr/>
              <p:nvPr/>
            </p:nvSpPr>
            <p:spPr>
              <a:xfrm>
                <a:off x="329395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59" name="Google Shape;3678;p53">
                <a:extLst>
                  <a:ext uri="{FF2B5EF4-FFF2-40B4-BE49-F238E27FC236}">
                    <a16:creationId xmlns:a16="http://schemas.microsoft.com/office/drawing/2014/main" id="{0A393495-E7ED-EB63-E537-3C8176EA875B}"/>
                  </a:ext>
                </a:extLst>
              </p:cNvPr>
              <p:cNvSpPr/>
              <p:nvPr/>
            </p:nvSpPr>
            <p:spPr>
              <a:xfrm>
                <a:off x="344333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60" name="Google Shape;3679;p53">
                <a:extLst>
                  <a:ext uri="{FF2B5EF4-FFF2-40B4-BE49-F238E27FC236}">
                    <a16:creationId xmlns:a16="http://schemas.microsoft.com/office/drawing/2014/main" id="{5C3DB8C7-8EF1-9D99-03EA-B51AD269783F}"/>
                  </a:ext>
                </a:extLst>
              </p:cNvPr>
              <p:cNvSpPr/>
              <p:nvPr/>
            </p:nvSpPr>
            <p:spPr>
              <a:xfrm>
                <a:off x="359270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61" name="Google Shape;3680;p53">
                <a:extLst>
                  <a:ext uri="{FF2B5EF4-FFF2-40B4-BE49-F238E27FC236}">
                    <a16:creationId xmlns:a16="http://schemas.microsoft.com/office/drawing/2014/main" id="{2DE6C180-3851-654E-7E87-2C9172D811BC}"/>
                  </a:ext>
                </a:extLst>
              </p:cNvPr>
              <p:cNvSpPr/>
              <p:nvPr/>
            </p:nvSpPr>
            <p:spPr>
              <a:xfrm>
                <a:off x="374208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</p:grpSp>
        <p:grpSp>
          <p:nvGrpSpPr>
            <p:cNvPr id="16" name="Google Shape;3681;p53">
              <a:extLst>
                <a:ext uri="{FF2B5EF4-FFF2-40B4-BE49-F238E27FC236}">
                  <a16:creationId xmlns:a16="http://schemas.microsoft.com/office/drawing/2014/main" id="{7E4A837C-2820-AAA3-E6D4-A1A464F6AEB4}"/>
                </a:ext>
              </a:extLst>
            </p:cNvPr>
            <p:cNvGrpSpPr/>
            <p:nvPr/>
          </p:nvGrpSpPr>
          <p:grpSpPr>
            <a:xfrm>
              <a:off x="1197328" y="2183565"/>
              <a:ext cx="2585112" cy="45720"/>
              <a:chOff x="1202690" y="1488440"/>
              <a:chExt cx="2585112" cy="45720"/>
            </a:xfrm>
            <a:grpFill/>
          </p:grpSpPr>
          <p:sp>
            <p:nvSpPr>
              <p:cNvPr id="226" name="Google Shape;3682;p53">
                <a:extLst>
                  <a:ext uri="{FF2B5EF4-FFF2-40B4-BE49-F238E27FC236}">
                    <a16:creationId xmlns:a16="http://schemas.microsoft.com/office/drawing/2014/main" id="{53E96BC3-384D-ABB1-55E9-A413DE0E486B}"/>
                  </a:ext>
                </a:extLst>
              </p:cNvPr>
              <p:cNvSpPr/>
              <p:nvPr/>
            </p:nvSpPr>
            <p:spPr>
              <a:xfrm>
                <a:off x="120269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27" name="Google Shape;3683;p53">
                <a:extLst>
                  <a:ext uri="{FF2B5EF4-FFF2-40B4-BE49-F238E27FC236}">
                    <a16:creationId xmlns:a16="http://schemas.microsoft.com/office/drawing/2014/main" id="{347E55BA-4C40-BBC4-FA39-3281C1524856}"/>
                  </a:ext>
                </a:extLst>
              </p:cNvPr>
              <p:cNvSpPr/>
              <p:nvPr/>
            </p:nvSpPr>
            <p:spPr>
              <a:xfrm>
                <a:off x="135206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28" name="Google Shape;3684;p53">
                <a:extLst>
                  <a:ext uri="{FF2B5EF4-FFF2-40B4-BE49-F238E27FC236}">
                    <a16:creationId xmlns:a16="http://schemas.microsoft.com/office/drawing/2014/main" id="{A46DD71E-1A6C-BC67-1C8C-197212D33BF5}"/>
                  </a:ext>
                </a:extLst>
              </p:cNvPr>
              <p:cNvSpPr/>
              <p:nvPr/>
            </p:nvSpPr>
            <p:spPr>
              <a:xfrm>
                <a:off x="150144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29" name="Google Shape;3685;p53">
                <a:extLst>
                  <a:ext uri="{FF2B5EF4-FFF2-40B4-BE49-F238E27FC236}">
                    <a16:creationId xmlns:a16="http://schemas.microsoft.com/office/drawing/2014/main" id="{CD671D52-B34C-1B16-BF90-1BD0839ECDE0}"/>
                  </a:ext>
                </a:extLst>
              </p:cNvPr>
              <p:cNvSpPr/>
              <p:nvPr/>
            </p:nvSpPr>
            <p:spPr>
              <a:xfrm>
                <a:off x="165081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30" name="Google Shape;3686;p53">
                <a:extLst>
                  <a:ext uri="{FF2B5EF4-FFF2-40B4-BE49-F238E27FC236}">
                    <a16:creationId xmlns:a16="http://schemas.microsoft.com/office/drawing/2014/main" id="{3665A823-4284-0C1F-DD9D-5C63441D363C}"/>
                  </a:ext>
                </a:extLst>
              </p:cNvPr>
              <p:cNvSpPr/>
              <p:nvPr/>
            </p:nvSpPr>
            <p:spPr>
              <a:xfrm>
                <a:off x="180019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31" name="Google Shape;3687;p53">
                <a:extLst>
                  <a:ext uri="{FF2B5EF4-FFF2-40B4-BE49-F238E27FC236}">
                    <a16:creationId xmlns:a16="http://schemas.microsoft.com/office/drawing/2014/main" id="{844DE3E3-8A64-AEDC-84C1-4785F8140839}"/>
                  </a:ext>
                </a:extLst>
              </p:cNvPr>
              <p:cNvSpPr/>
              <p:nvPr/>
            </p:nvSpPr>
            <p:spPr>
              <a:xfrm>
                <a:off x="194957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32" name="Google Shape;3688;p53">
                <a:extLst>
                  <a:ext uri="{FF2B5EF4-FFF2-40B4-BE49-F238E27FC236}">
                    <a16:creationId xmlns:a16="http://schemas.microsoft.com/office/drawing/2014/main" id="{4176FD22-F9B2-8506-79BE-971DB2FDEE23}"/>
                  </a:ext>
                </a:extLst>
              </p:cNvPr>
              <p:cNvSpPr/>
              <p:nvPr/>
            </p:nvSpPr>
            <p:spPr>
              <a:xfrm>
                <a:off x="209894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33" name="Google Shape;3689;p53">
                <a:extLst>
                  <a:ext uri="{FF2B5EF4-FFF2-40B4-BE49-F238E27FC236}">
                    <a16:creationId xmlns:a16="http://schemas.microsoft.com/office/drawing/2014/main" id="{07819FC9-6872-AD1C-B0A7-CB63B67E520C}"/>
                  </a:ext>
                </a:extLst>
              </p:cNvPr>
              <p:cNvSpPr/>
              <p:nvPr/>
            </p:nvSpPr>
            <p:spPr>
              <a:xfrm>
                <a:off x="224832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34" name="Google Shape;3690;p53">
                <a:extLst>
                  <a:ext uri="{FF2B5EF4-FFF2-40B4-BE49-F238E27FC236}">
                    <a16:creationId xmlns:a16="http://schemas.microsoft.com/office/drawing/2014/main" id="{045A217C-2EC5-AC22-E8C2-C2BB744A9518}"/>
                  </a:ext>
                </a:extLst>
              </p:cNvPr>
              <p:cNvSpPr/>
              <p:nvPr/>
            </p:nvSpPr>
            <p:spPr>
              <a:xfrm>
                <a:off x="239769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35" name="Google Shape;3691;p53">
                <a:extLst>
                  <a:ext uri="{FF2B5EF4-FFF2-40B4-BE49-F238E27FC236}">
                    <a16:creationId xmlns:a16="http://schemas.microsoft.com/office/drawing/2014/main" id="{29882692-6002-AF58-A6F0-B5BF7819CC81}"/>
                  </a:ext>
                </a:extLst>
              </p:cNvPr>
              <p:cNvSpPr/>
              <p:nvPr/>
            </p:nvSpPr>
            <p:spPr>
              <a:xfrm>
                <a:off x="254707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36" name="Google Shape;3692;p53">
                <a:extLst>
                  <a:ext uri="{FF2B5EF4-FFF2-40B4-BE49-F238E27FC236}">
                    <a16:creationId xmlns:a16="http://schemas.microsoft.com/office/drawing/2014/main" id="{0D7EFFC7-C00E-8089-3FC2-E4E1C032F4A8}"/>
                  </a:ext>
                </a:extLst>
              </p:cNvPr>
              <p:cNvSpPr/>
              <p:nvPr/>
            </p:nvSpPr>
            <p:spPr>
              <a:xfrm>
                <a:off x="269645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37" name="Google Shape;3693;p53">
                <a:extLst>
                  <a:ext uri="{FF2B5EF4-FFF2-40B4-BE49-F238E27FC236}">
                    <a16:creationId xmlns:a16="http://schemas.microsoft.com/office/drawing/2014/main" id="{4B9BDF03-9615-AFEB-FDC6-1781395385C8}"/>
                  </a:ext>
                </a:extLst>
              </p:cNvPr>
              <p:cNvSpPr/>
              <p:nvPr/>
            </p:nvSpPr>
            <p:spPr>
              <a:xfrm>
                <a:off x="284582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38" name="Google Shape;3694;p53">
                <a:extLst>
                  <a:ext uri="{FF2B5EF4-FFF2-40B4-BE49-F238E27FC236}">
                    <a16:creationId xmlns:a16="http://schemas.microsoft.com/office/drawing/2014/main" id="{7CCAB479-ED30-06AE-2AB2-4EBACC77F307}"/>
                  </a:ext>
                </a:extLst>
              </p:cNvPr>
              <p:cNvSpPr/>
              <p:nvPr/>
            </p:nvSpPr>
            <p:spPr>
              <a:xfrm>
                <a:off x="299520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39" name="Google Shape;3695;p53">
                <a:extLst>
                  <a:ext uri="{FF2B5EF4-FFF2-40B4-BE49-F238E27FC236}">
                    <a16:creationId xmlns:a16="http://schemas.microsoft.com/office/drawing/2014/main" id="{0773A00C-1D09-2393-ADD4-345B52E1F80B}"/>
                  </a:ext>
                </a:extLst>
              </p:cNvPr>
              <p:cNvSpPr/>
              <p:nvPr/>
            </p:nvSpPr>
            <p:spPr>
              <a:xfrm>
                <a:off x="314457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40" name="Google Shape;3696;p53">
                <a:extLst>
                  <a:ext uri="{FF2B5EF4-FFF2-40B4-BE49-F238E27FC236}">
                    <a16:creationId xmlns:a16="http://schemas.microsoft.com/office/drawing/2014/main" id="{27EED768-6498-089F-8EF4-C9F3C9B6B04A}"/>
                  </a:ext>
                </a:extLst>
              </p:cNvPr>
              <p:cNvSpPr/>
              <p:nvPr/>
            </p:nvSpPr>
            <p:spPr>
              <a:xfrm>
                <a:off x="329395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41" name="Google Shape;3697;p53">
                <a:extLst>
                  <a:ext uri="{FF2B5EF4-FFF2-40B4-BE49-F238E27FC236}">
                    <a16:creationId xmlns:a16="http://schemas.microsoft.com/office/drawing/2014/main" id="{D493D18C-67BE-2B46-683A-CF1F57E34D56}"/>
                  </a:ext>
                </a:extLst>
              </p:cNvPr>
              <p:cNvSpPr/>
              <p:nvPr/>
            </p:nvSpPr>
            <p:spPr>
              <a:xfrm>
                <a:off x="344333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42" name="Google Shape;3698;p53">
                <a:extLst>
                  <a:ext uri="{FF2B5EF4-FFF2-40B4-BE49-F238E27FC236}">
                    <a16:creationId xmlns:a16="http://schemas.microsoft.com/office/drawing/2014/main" id="{D49292AF-8D52-DFD9-B63A-B71B5551ED95}"/>
                  </a:ext>
                </a:extLst>
              </p:cNvPr>
              <p:cNvSpPr/>
              <p:nvPr/>
            </p:nvSpPr>
            <p:spPr>
              <a:xfrm>
                <a:off x="359270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43" name="Google Shape;3699;p53">
                <a:extLst>
                  <a:ext uri="{FF2B5EF4-FFF2-40B4-BE49-F238E27FC236}">
                    <a16:creationId xmlns:a16="http://schemas.microsoft.com/office/drawing/2014/main" id="{0AFA5E91-9BF1-5392-A68B-FBC60C401687}"/>
                  </a:ext>
                </a:extLst>
              </p:cNvPr>
              <p:cNvSpPr/>
              <p:nvPr/>
            </p:nvSpPr>
            <p:spPr>
              <a:xfrm>
                <a:off x="374208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</p:grpSp>
        <p:grpSp>
          <p:nvGrpSpPr>
            <p:cNvPr id="17" name="Google Shape;3700;p53">
              <a:extLst>
                <a:ext uri="{FF2B5EF4-FFF2-40B4-BE49-F238E27FC236}">
                  <a16:creationId xmlns:a16="http://schemas.microsoft.com/office/drawing/2014/main" id="{75A2F5A5-B6DF-9B25-759C-D3C843A0F121}"/>
                </a:ext>
              </a:extLst>
            </p:cNvPr>
            <p:cNvGrpSpPr/>
            <p:nvPr/>
          </p:nvGrpSpPr>
          <p:grpSpPr>
            <a:xfrm>
              <a:off x="1197328" y="2339736"/>
              <a:ext cx="2585112" cy="45720"/>
              <a:chOff x="1202690" y="1488440"/>
              <a:chExt cx="2585112" cy="45720"/>
            </a:xfrm>
            <a:grpFill/>
          </p:grpSpPr>
          <p:sp>
            <p:nvSpPr>
              <p:cNvPr id="208" name="Google Shape;3701;p53">
                <a:extLst>
                  <a:ext uri="{FF2B5EF4-FFF2-40B4-BE49-F238E27FC236}">
                    <a16:creationId xmlns:a16="http://schemas.microsoft.com/office/drawing/2014/main" id="{102C163D-CC9D-07DB-023B-744C33D1D804}"/>
                  </a:ext>
                </a:extLst>
              </p:cNvPr>
              <p:cNvSpPr/>
              <p:nvPr/>
            </p:nvSpPr>
            <p:spPr>
              <a:xfrm>
                <a:off x="120269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09" name="Google Shape;3702;p53">
                <a:extLst>
                  <a:ext uri="{FF2B5EF4-FFF2-40B4-BE49-F238E27FC236}">
                    <a16:creationId xmlns:a16="http://schemas.microsoft.com/office/drawing/2014/main" id="{E10A0A82-44E8-FBBF-FE71-EBC49F41F111}"/>
                  </a:ext>
                </a:extLst>
              </p:cNvPr>
              <p:cNvSpPr/>
              <p:nvPr/>
            </p:nvSpPr>
            <p:spPr>
              <a:xfrm>
                <a:off x="135206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10" name="Google Shape;3703;p53">
                <a:extLst>
                  <a:ext uri="{FF2B5EF4-FFF2-40B4-BE49-F238E27FC236}">
                    <a16:creationId xmlns:a16="http://schemas.microsoft.com/office/drawing/2014/main" id="{AAA48BF4-A47F-2524-49F8-BF7BA2CBC0AF}"/>
                  </a:ext>
                </a:extLst>
              </p:cNvPr>
              <p:cNvSpPr/>
              <p:nvPr/>
            </p:nvSpPr>
            <p:spPr>
              <a:xfrm>
                <a:off x="150144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11" name="Google Shape;3704;p53">
                <a:extLst>
                  <a:ext uri="{FF2B5EF4-FFF2-40B4-BE49-F238E27FC236}">
                    <a16:creationId xmlns:a16="http://schemas.microsoft.com/office/drawing/2014/main" id="{C32D5F9E-FF02-B8D5-0154-90E9771FC3B7}"/>
                  </a:ext>
                </a:extLst>
              </p:cNvPr>
              <p:cNvSpPr/>
              <p:nvPr/>
            </p:nvSpPr>
            <p:spPr>
              <a:xfrm>
                <a:off x="165081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12" name="Google Shape;3705;p53">
                <a:extLst>
                  <a:ext uri="{FF2B5EF4-FFF2-40B4-BE49-F238E27FC236}">
                    <a16:creationId xmlns:a16="http://schemas.microsoft.com/office/drawing/2014/main" id="{E6B764BA-EA52-277C-CC4D-A8337C01CD90}"/>
                  </a:ext>
                </a:extLst>
              </p:cNvPr>
              <p:cNvSpPr/>
              <p:nvPr/>
            </p:nvSpPr>
            <p:spPr>
              <a:xfrm>
                <a:off x="180019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13" name="Google Shape;3706;p53">
                <a:extLst>
                  <a:ext uri="{FF2B5EF4-FFF2-40B4-BE49-F238E27FC236}">
                    <a16:creationId xmlns:a16="http://schemas.microsoft.com/office/drawing/2014/main" id="{9958D962-D2B4-EAF7-F866-80E0F93E0372}"/>
                  </a:ext>
                </a:extLst>
              </p:cNvPr>
              <p:cNvSpPr/>
              <p:nvPr/>
            </p:nvSpPr>
            <p:spPr>
              <a:xfrm>
                <a:off x="194957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14" name="Google Shape;3707;p53">
                <a:extLst>
                  <a:ext uri="{FF2B5EF4-FFF2-40B4-BE49-F238E27FC236}">
                    <a16:creationId xmlns:a16="http://schemas.microsoft.com/office/drawing/2014/main" id="{609C660E-B440-16B3-7831-DFB9D616CE6E}"/>
                  </a:ext>
                </a:extLst>
              </p:cNvPr>
              <p:cNvSpPr/>
              <p:nvPr/>
            </p:nvSpPr>
            <p:spPr>
              <a:xfrm>
                <a:off x="209894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15" name="Google Shape;3708;p53">
                <a:extLst>
                  <a:ext uri="{FF2B5EF4-FFF2-40B4-BE49-F238E27FC236}">
                    <a16:creationId xmlns:a16="http://schemas.microsoft.com/office/drawing/2014/main" id="{D202EDC2-252D-714C-FBFE-1BC6ECEC30E0}"/>
                  </a:ext>
                </a:extLst>
              </p:cNvPr>
              <p:cNvSpPr/>
              <p:nvPr/>
            </p:nvSpPr>
            <p:spPr>
              <a:xfrm>
                <a:off x="224832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16" name="Google Shape;3709;p53">
                <a:extLst>
                  <a:ext uri="{FF2B5EF4-FFF2-40B4-BE49-F238E27FC236}">
                    <a16:creationId xmlns:a16="http://schemas.microsoft.com/office/drawing/2014/main" id="{0FB94819-B411-2F0C-81CA-A44A51224035}"/>
                  </a:ext>
                </a:extLst>
              </p:cNvPr>
              <p:cNvSpPr/>
              <p:nvPr/>
            </p:nvSpPr>
            <p:spPr>
              <a:xfrm>
                <a:off x="239769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17" name="Google Shape;3710;p53">
                <a:extLst>
                  <a:ext uri="{FF2B5EF4-FFF2-40B4-BE49-F238E27FC236}">
                    <a16:creationId xmlns:a16="http://schemas.microsoft.com/office/drawing/2014/main" id="{B8FC6336-B8F6-1EB3-D408-0FCDD4C26698}"/>
                  </a:ext>
                </a:extLst>
              </p:cNvPr>
              <p:cNvSpPr/>
              <p:nvPr/>
            </p:nvSpPr>
            <p:spPr>
              <a:xfrm>
                <a:off x="254707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18" name="Google Shape;3711;p53">
                <a:extLst>
                  <a:ext uri="{FF2B5EF4-FFF2-40B4-BE49-F238E27FC236}">
                    <a16:creationId xmlns:a16="http://schemas.microsoft.com/office/drawing/2014/main" id="{B3FC06C5-EB9F-E1DB-4B5B-54269835FF10}"/>
                  </a:ext>
                </a:extLst>
              </p:cNvPr>
              <p:cNvSpPr/>
              <p:nvPr/>
            </p:nvSpPr>
            <p:spPr>
              <a:xfrm>
                <a:off x="269645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19" name="Google Shape;3712;p53">
                <a:extLst>
                  <a:ext uri="{FF2B5EF4-FFF2-40B4-BE49-F238E27FC236}">
                    <a16:creationId xmlns:a16="http://schemas.microsoft.com/office/drawing/2014/main" id="{93D81441-4C63-8870-9444-D7E14B937075}"/>
                  </a:ext>
                </a:extLst>
              </p:cNvPr>
              <p:cNvSpPr/>
              <p:nvPr/>
            </p:nvSpPr>
            <p:spPr>
              <a:xfrm>
                <a:off x="284582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20" name="Google Shape;3713;p53">
                <a:extLst>
                  <a:ext uri="{FF2B5EF4-FFF2-40B4-BE49-F238E27FC236}">
                    <a16:creationId xmlns:a16="http://schemas.microsoft.com/office/drawing/2014/main" id="{0E862CF7-11EE-C86D-F48A-C98AD8536EC0}"/>
                  </a:ext>
                </a:extLst>
              </p:cNvPr>
              <p:cNvSpPr/>
              <p:nvPr/>
            </p:nvSpPr>
            <p:spPr>
              <a:xfrm>
                <a:off x="299520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21" name="Google Shape;3714;p53">
                <a:extLst>
                  <a:ext uri="{FF2B5EF4-FFF2-40B4-BE49-F238E27FC236}">
                    <a16:creationId xmlns:a16="http://schemas.microsoft.com/office/drawing/2014/main" id="{85A516F2-46E4-C926-23E8-F4B44A92F10F}"/>
                  </a:ext>
                </a:extLst>
              </p:cNvPr>
              <p:cNvSpPr/>
              <p:nvPr/>
            </p:nvSpPr>
            <p:spPr>
              <a:xfrm>
                <a:off x="314457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22" name="Google Shape;3715;p53">
                <a:extLst>
                  <a:ext uri="{FF2B5EF4-FFF2-40B4-BE49-F238E27FC236}">
                    <a16:creationId xmlns:a16="http://schemas.microsoft.com/office/drawing/2014/main" id="{14C8EC37-B675-460E-328C-A7573D2389A0}"/>
                  </a:ext>
                </a:extLst>
              </p:cNvPr>
              <p:cNvSpPr/>
              <p:nvPr/>
            </p:nvSpPr>
            <p:spPr>
              <a:xfrm>
                <a:off x="329395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23" name="Google Shape;3716;p53">
                <a:extLst>
                  <a:ext uri="{FF2B5EF4-FFF2-40B4-BE49-F238E27FC236}">
                    <a16:creationId xmlns:a16="http://schemas.microsoft.com/office/drawing/2014/main" id="{D28D18EE-B7BA-E30E-B69A-7684F5F3FF47}"/>
                  </a:ext>
                </a:extLst>
              </p:cNvPr>
              <p:cNvSpPr/>
              <p:nvPr/>
            </p:nvSpPr>
            <p:spPr>
              <a:xfrm>
                <a:off x="344333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24" name="Google Shape;3717;p53">
                <a:extLst>
                  <a:ext uri="{FF2B5EF4-FFF2-40B4-BE49-F238E27FC236}">
                    <a16:creationId xmlns:a16="http://schemas.microsoft.com/office/drawing/2014/main" id="{E7D28C6D-4C10-CFBD-C434-26110025F1DE}"/>
                  </a:ext>
                </a:extLst>
              </p:cNvPr>
              <p:cNvSpPr/>
              <p:nvPr/>
            </p:nvSpPr>
            <p:spPr>
              <a:xfrm>
                <a:off x="359270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25" name="Google Shape;3718;p53">
                <a:extLst>
                  <a:ext uri="{FF2B5EF4-FFF2-40B4-BE49-F238E27FC236}">
                    <a16:creationId xmlns:a16="http://schemas.microsoft.com/office/drawing/2014/main" id="{8A69B567-6C7A-73D6-0E93-902A3212A08E}"/>
                  </a:ext>
                </a:extLst>
              </p:cNvPr>
              <p:cNvSpPr/>
              <p:nvPr/>
            </p:nvSpPr>
            <p:spPr>
              <a:xfrm>
                <a:off x="374208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</p:grpSp>
        <p:grpSp>
          <p:nvGrpSpPr>
            <p:cNvPr id="18" name="Google Shape;3719;p53">
              <a:extLst>
                <a:ext uri="{FF2B5EF4-FFF2-40B4-BE49-F238E27FC236}">
                  <a16:creationId xmlns:a16="http://schemas.microsoft.com/office/drawing/2014/main" id="{764E7089-1573-D640-771A-748D9E5DAFF0}"/>
                </a:ext>
              </a:extLst>
            </p:cNvPr>
            <p:cNvGrpSpPr/>
            <p:nvPr/>
          </p:nvGrpSpPr>
          <p:grpSpPr>
            <a:xfrm>
              <a:off x="1197328" y="2495907"/>
              <a:ext cx="2585112" cy="45720"/>
              <a:chOff x="1202690" y="1488440"/>
              <a:chExt cx="2585112" cy="45720"/>
            </a:xfrm>
            <a:grpFill/>
          </p:grpSpPr>
          <p:sp>
            <p:nvSpPr>
              <p:cNvPr id="190" name="Google Shape;3720;p53">
                <a:extLst>
                  <a:ext uri="{FF2B5EF4-FFF2-40B4-BE49-F238E27FC236}">
                    <a16:creationId xmlns:a16="http://schemas.microsoft.com/office/drawing/2014/main" id="{EE696AC1-7EF0-DD8F-6838-E5BD655EC516}"/>
                  </a:ext>
                </a:extLst>
              </p:cNvPr>
              <p:cNvSpPr/>
              <p:nvPr/>
            </p:nvSpPr>
            <p:spPr>
              <a:xfrm>
                <a:off x="120269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91" name="Google Shape;3721;p53">
                <a:extLst>
                  <a:ext uri="{FF2B5EF4-FFF2-40B4-BE49-F238E27FC236}">
                    <a16:creationId xmlns:a16="http://schemas.microsoft.com/office/drawing/2014/main" id="{CDC81D02-9E6D-CF2F-31ED-99BC4F4DF2A7}"/>
                  </a:ext>
                </a:extLst>
              </p:cNvPr>
              <p:cNvSpPr/>
              <p:nvPr/>
            </p:nvSpPr>
            <p:spPr>
              <a:xfrm>
                <a:off x="135206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92" name="Google Shape;3722;p53">
                <a:extLst>
                  <a:ext uri="{FF2B5EF4-FFF2-40B4-BE49-F238E27FC236}">
                    <a16:creationId xmlns:a16="http://schemas.microsoft.com/office/drawing/2014/main" id="{8CBC9E3D-6B4C-E6C7-3F12-FADE758D69EB}"/>
                  </a:ext>
                </a:extLst>
              </p:cNvPr>
              <p:cNvSpPr/>
              <p:nvPr/>
            </p:nvSpPr>
            <p:spPr>
              <a:xfrm>
                <a:off x="150144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93" name="Google Shape;3723;p53">
                <a:extLst>
                  <a:ext uri="{FF2B5EF4-FFF2-40B4-BE49-F238E27FC236}">
                    <a16:creationId xmlns:a16="http://schemas.microsoft.com/office/drawing/2014/main" id="{F42C7BD9-443E-49C0-7A88-9A7A762E12B4}"/>
                  </a:ext>
                </a:extLst>
              </p:cNvPr>
              <p:cNvSpPr/>
              <p:nvPr/>
            </p:nvSpPr>
            <p:spPr>
              <a:xfrm>
                <a:off x="165081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94" name="Google Shape;3724;p53">
                <a:extLst>
                  <a:ext uri="{FF2B5EF4-FFF2-40B4-BE49-F238E27FC236}">
                    <a16:creationId xmlns:a16="http://schemas.microsoft.com/office/drawing/2014/main" id="{8767ED4A-87D6-670B-C6A8-F79A055E0672}"/>
                  </a:ext>
                </a:extLst>
              </p:cNvPr>
              <p:cNvSpPr/>
              <p:nvPr/>
            </p:nvSpPr>
            <p:spPr>
              <a:xfrm>
                <a:off x="180019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95" name="Google Shape;3725;p53">
                <a:extLst>
                  <a:ext uri="{FF2B5EF4-FFF2-40B4-BE49-F238E27FC236}">
                    <a16:creationId xmlns:a16="http://schemas.microsoft.com/office/drawing/2014/main" id="{A4467E93-1F40-7D09-AB62-B04913B0F6DB}"/>
                  </a:ext>
                </a:extLst>
              </p:cNvPr>
              <p:cNvSpPr/>
              <p:nvPr/>
            </p:nvSpPr>
            <p:spPr>
              <a:xfrm>
                <a:off x="194957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96" name="Google Shape;3726;p53">
                <a:extLst>
                  <a:ext uri="{FF2B5EF4-FFF2-40B4-BE49-F238E27FC236}">
                    <a16:creationId xmlns:a16="http://schemas.microsoft.com/office/drawing/2014/main" id="{8B354CF8-DDF3-C741-DA3C-253D23A11FB7}"/>
                  </a:ext>
                </a:extLst>
              </p:cNvPr>
              <p:cNvSpPr/>
              <p:nvPr/>
            </p:nvSpPr>
            <p:spPr>
              <a:xfrm>
                <a:off x="209894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97" name="Google Shape;3727;p53">
                <a:extLst>
                  <a:ext uri="{FF2B5EF4-FFF2-40B4-BE49-F238E27FC236}">
                    <a16:creationId xmlns:a16="http://schemas.microsoft.com/office/drawing/2014/main" id="{714A6D33-5C25-D8E6-4D0A-3F3BEEAC1B83}"/>
                  </a:ext>
                </a:extLst>
              </p:cNvPr>
              <p:cNvSpPr/>
              <p:nvPr/>
            </p:nvSpPr>
            <p:spPr>
              <a:xfrm>
                <a:off x="224832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98" name="Google Shape;3728;p53">
                <a:extLst>
                  <a:ext uri="{FF2B5EF4-FFF2-40B4-BE49-F238E27FC236}">
                    <a16:creationId xmlns:a16="http://schemas.microsoft.com/office/drawing/2014/main" id="{D989A9FD-7DA3-3CC0-C31E-B9BD25AD3BB9}"/>
                  </a:ext>
                </a:extLst>
              </p:cNvPr>
              <p:cNvSpPr/>
              <p:nvPr/>
            </p:nvSpPr>
            <p:spPr>
              <a:xfrm>
                <a:off x="239769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99" name="Google Shape;3729;p53">
                <a:extLst>
                  <a:ext uri="{FF2B5EF4-FFF2-40B4-BE49-F238E27FC236}">
                    <a16:creationId xmlns:a16="http://schemas.microsoft.com/office/drawing/2014/main" id="{63CDC0E8-6DD9-EADD-47D6-E454D478DA7F}"/>
                  </a:ext>
                </a:extLst>
              </p:cNvPr>
              <p:cNvSpPr/>
              <p:nvPr/>
            </p:nvSpPr>
            <p:spPr>
              <a:xfrm>
                <a:off x="254707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00" name="Google Shape;3730;p53">
                <a:extLst>
                  <a:ext uri="{FF2B5EF4-FFF2-40B4-BE49-F238E27FC236}">
                    <a16:creationId xmlns:a16="http://schemas.microsoft.com/office/drawing/2014/main" id="{C1C96D42-CEFC-1025-0203-134083E4167B}"/>
                  </a:ext>
                </a:extLst>
              </p:cNvPr>
              <p:cNvSpPr/>
              <p:nvPr/>
            </p:nvSpPr>
            <p:spPr>
              <a:xfrm>
                <a:off x="269645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01" name="Google Shape;3731;p53">
                <a:extLst>
                  <a:ext uri="{FF2B5EF4-FFF2-40B4-BE49-F238E27FC236}">
                    <a16:creationId xmlns:a16="http://schemas.microsoft.com/office/drawing/2014/main" id="{DA5637A1-B9B9-FFD8-0559-E52114E39A60}"/>
                  </a:ext>
                </a:extLst>
              </p:cNvPr>
              <p:cNvSpPr/>
              <p:nvPr/>
            </p:nvSpPr>
            <p:spPr>
              <a:xfrm>
                <a:off x="284582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02" name="Google Shape;3732;p53">
                <a:extLst>
                  <a:ext uri="{FF2B5EF4-FFF2-40B4-BE49-F238E27FC236}">
                    <a16:creationId xmlns:a16="http://schemas.microsoft.com/office/drawing/2014/main" id="{2E2461D5-F542-6C73-AB0C-68118AA2A955}"/>
                  </a:ext>
                </a:extLst>
              </p:cNvPr>
              <p:cNvSpPr/>
              <p:nvPr/>
            </p:nvSpPr>
            <p:spPr>
              <a:xfrm>
                <a:off x="299520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03" name="Google Shape;3733;p53">
                <a:extLst>
                  <a:ext uri="{FF2B5EF4-FFF2-40B4-BE49-F238E27FC236}">
                    <a16:creationId xmlns:a16="http://schemas.microsoft.com/office/drawing/2014/main" id="{5752B085-29FF-A714-F42D-304414F2948F}"/>
                  </a:ext>
                </a:extLst>
              </p:cNvPr>
              <p:cNvSpPr/>
              <p:nvPr/>
            </p:nvSpPr>
            <p:spPr>
              <a:xfrm>
                <a:off x="314457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04" name="Google Shape;3734;p53">
                <a:extLst>
                  <a:ext uri="{FF2B5EF4-FFF2-40B4-BE49-F238E27FC236}">
                    <a16:creationId xmlns:a16="http://schemas.microsoft.com/office/drawing/2014/main" id="{24E75EA1-599A-EA7A-04EB-5CDAAE34C7D5}"/>
                  </a:ext>
                </a:extLst>
              </p:cNvPr>
              <p:cNvSpPr/>
              <p:nvPr/>
            </p:nvSpPr>
            <p:spPr>
              <a:xfrm>
                <a:off x="329395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05" name="Google Shape;3735;p53">
                <a:extLst>
                  <a:ext uri="{FF2B5EF4-FFF2-40B4-BE49-F238E27FC236}">
                    <a16:creationId xmlns:a16="http://schemas.microsoft.com/office/drawing/2014/main" id="{33AF3F7B-0567-EC08-F225-CB0D23F1F7A5}"/>
                  </a:ext>
                </a:extLst>
              </p:cNvPr>
              <p:cNvSpPr/>
              <p:nvPr/>
            </p:nvSpPr>
            <p:spPr>
              <a:xfrm>
                <a:off x="344333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06" name="Google Shape;3736;p53">
                <a:extLst>
                  <a:ext uri="{FF2B5EF4-FFF2-40B4-BE49-F238E27FC236}">
                    <a16:creationId xmlns:a16="http://schemas.microsoft.com/office/drawing/2014/main" id="{48B66B56-BEE2-E698-D7F1-074E4123F4F8}"/>
                  </a:ext>
                </a:extLst>
              </p:cNvPr>
              <p:cNvSpPr/>
              <p:nvPr/>
            </p:nvSpPr>
            <p:spPr>
              <a:xfrm>
                <a:off x="359270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07" name="Google Shape;3737;p53">
                <a:extLst>
                  <a:ext uri="{FF2B5EF4-FFF2-40B4-BE49-F238E27FC236}">
                    <a16:creationId xmlns:a16="http://schemas.microsoft.com/office/drawing/2014/main" id="{06CDE2C2-511A-A169-AE28-02331AAC4BB2}"/>
                  </a:ext>
                </a:extLst>
              </p:cNvPr>
              <p:cNvSpPr/>
              <p:nvPr/>
            </p:nvSpPr>
            <p:spPr>
              <a:xfrm>
                <a:off x="374208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</p:grpSp>
        <p:grpSp>
          <p:nvGrpSpPr>
            <p:cNvPr id="19" name="Google Shape;3738;p53">
              <a:extLst>
                <a:ext uri="{FF2B5EF4-FFF2-40B4-BE49-F238E27FC236}">
                  <a16:creationId xmlns:a16="http://schemas.microsoft.com/office/drawing/2014/main" id="{4A2F55EC-5750-DB73-ED1E-5393975CC3D1}"/>
                </a:ext>
              </a:extLst>
            </p:cNvPr>
            <p:cNvGrpSpPr/>
            <p:nvPr/>
          </p:nvGrpSpPr>
          <p:grpSpPr>
            <a:xfrm>
              <a:off x="1197328" y="2652078"/>
              <a:ext cx="2585112" cy="45720"/>
              <a:chOff x="1202690" y="1488440"/>
              <a:chExt cx="2585112" cy="45720"/>
            </a:xfrm>
            <a:grpFill/>
          </p:grpSpPr>
          <p:sp>
            <p:nvSpPr>
              <p:cNvPr id="172" name="Google Shape;3739;p53">
                <a:extLst>
                  <a:ext uri="{FF2B5EF4-FFF2-40B4-BE49-F238E27FC236}">
                    <a16:creationId xmlns:a16="http://schemas.microsoft.com/office/drawing/2014/main" id="{85F7A3AC-CEAB-FD11-4A65-2AECC200F8AF}"/>
                  </a:ext>
                </a:extLst>
              </p:cNvPr>
              <p:cNvSpPr/>
              <p:nvPr/>
            </p:nvSpPr>
            <p:spPr>
              <a:xfrm>
                <a:off x="120269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73" name="Google Shape;3740;p53">
                <a:extLst>
                  <a:ext uri="{FF2B5EF4-FFF2-40B4-BE49-F238E27FC236}">
                    <a16:creationId xmlns:a16="http://schemas.microsoft.com/office/drawing/2014/main" id="{2D009BCB-D96C-43AF-6C1D-AFD28D31CF15}"/>
                  </a:ext>
                </a:extLst>
              </p:cNvPr>
              <p:cNvSpPr/>
              <p:nvPr/>
            </p:nvSpPr>
            <p:spPr>
              <a:xfrm>
                <a:off x="135206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74" name="Google Shape;3741;p53">
                <a:extLst>
                  <a:ext uri="{FF2B5EF4-FFF2-40B4-BE49-F238E27FC236}">
                    <a16:creationId xmlns:a16="http://schemas.microsoft.com/office/drawing/2014/main" id="{F5BA281A-199D-3C38-9B62-870FBDECC19E}"/>
                  </a:ext>
                </a:extLst>
              </p:cNvPr>
              <p:cNvSpPr/>
              <p:nvPr/>
            </p:nvSpPr>
            <p:spPr>
              <a:xfrm>
                <a:off x="150144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75" name="Google Shape;3742;p53">
                <a:extLst>
                  <a:ext uri="{FF2B5EF4-FFF2-40B4-BE49-F238E27FC236}">
                    <a16:creationId xmlns:a16="http://schemas.microsoft.com/office/drawing/2014/main" id="{D2F007EC-275A-D7FE-D768-9D4CD788F0CB}"/>
                  </a:ext>
                </a:extLst>
              </p:cNvPr>
              <p:cNvSpPr/>
              <p:nvPr/>
            </p:nvSpPr>
            <p:spPr>
              <a:xfrm>
                <a:off x="165081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76" name="Google Shape;3743;p53">
                <a:extLst>
                  <a:ext uri="{FF2B5EF4-FFF2-40B4-BE49-F238E27FC236}">
                    <a16:creationId xmlns:a16="http://schemas.microsoft.com/office/drawing/2014/main" id="{0E83E6C1-7061-F6AA-526B-C6516793244B}"/>
                  </a:ext>
                </a:extLst>
              </p:cNvPr>
              <p:cNvSpPr/>
              <p:nvPr/>
            </p:nvSpPr>
            <p:spPr>
              <a:xfrm>
                <a:off x="180019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77" name="Google Shape;3744;p53">
                <a:extLst>
                  <a:ext uri="{FF2B5EF4-FFF2-40B4-BE49-F238E27FC236}">
                    <a16:creationId xmlns:a16="http://schemas.microsoft.com/office/drawing/2014/main" id="{847FDAB1-D89B-4417-8F10-F106366643DC}"/>
                  </a:ext>
                </a:extLst>
              </p:cNvPr>
              <p:cNvSpPr/>
              <p:nvPr/>
            </p:nvSpPr>
            <p:spPr>
              <a:xfrm>
                <a:off x="194957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78" name="Google Shape;3745;p53">
                <a:extLst>
                  <a:ext uri="{FF2B5EF4-FFF2-40B4-BE49-F238E27FC236}">
                    <a16:creationId xmlns:a16="http://schemas.microsoft.com/office/drawing/2014/main" id="{52457729-F7C2-45E2-9621-EFBCFF7871B4}"/>
                  </a:ext>
                </a:extLst>
              </p:cNvPr>
              <p:cNvSpPr/>
              <p:nvPr/>
            </p:nvSpPr>
            <p:spPr>
              <a:xfrm>
                <a:off x="209894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79" name="Google Shape;3746;p53">
                <a:extLst>
                  <a:ext uri="{FF2B5EF4-FFF2-40B4-BE49-F238E27FC236}">
                    <a16:creationId xmlns:a16="http://schemas.microsoft.com/office/drawing/2014/main" id="{96182CA3-4C1E-B5CA-8EEB-F5467EECC5AE}"/>
                  </a:ext>
                </a:extLst>
              </p:cNvPr>
              <p:cNvSpPr/>
              <p:nvPr/>
            </p:nvSpPr>
            <p:spPr>
              <a:xfrm>
                <a:off x="224832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80" name="Google Shape;3747;p53">
                <a:extLst>
                  <a:ext uri="{FF2B5EF4-FFF2-40B4-BE49-F238E27FC236}">
                    <a16:creationId xmlns:a16="http://schemas.microsoft.com/office/drawing/2014/main" id="{C01FB999-B98A-E7D4-2F32-E947C85DBC2A}"/>
                  </a:ext>
                </a:extLst>
              </p:cNvPr>
              <p:cNvSpPr/>
              <p:nvPr/>
            </p:nvSpPr>
            <p:spPr>
              <a:xfrm>
                <a:off x="239769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81" name="Google Shape;3748;p53">
                <a:extLst>
                  <a:ext uri="{FF2B5EF4-FFF2-40B4-BE49-F238E27FC236}">
                    <a16:creationId xmlns:a16="http://schemas.microsoft.com/office/drawing/2014/main" id="{2154895F-5F76-46AD-47E4-BA7A4F96F521}"/>
                  </a:ext>
                </a:extLst>
              </p:cNvPr>
              <p:cNvSpPr/>
              <p:nvPr/>
            </p:nvSpPr>
            <p:spPr>
              <a:xfrm>
                <a:off x="254707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82" name="Google Shape;3749;p53">
                <a:extLst>
                  <a:ext uri="{FF2B5EF4-FFF2-40B4-BE49-F238E27FC236}">
                    <a16:creationId xmlns:a16="http://schemas.microsoft.com/office/drawing/2014/main" id="{1A5C2A09-F4A6-47BA-0387-850D38E38E58}"/>
                  </a:ext>
                </a:extLst>
              </p:cNvPr>
              <p:cNvSpPr/>
              <p:nvPr/>
            </p:nvSpPr>
            <p:spPr>
              <a:xfrm>
                <a:off x="269645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83" name="Google Shape;3750;p53">
                <a:extLst>
                  <a:ext uri="{FF2B5EF4-FFF2-40B4-BE49-F238E27FC236}">
                    <a16:creationId xmlns:a16="http://schemas.microsoft.com/office/drawing/2014/main" id="{5D67E9A4-D2C1-64DD-D780-80B8D0A35A39}"/>
                  </a:ext>
                </a:extLst>
              </p:cNvPr>
              <p:cNvSpPr/>
              <p:nvPr/>
            </p:nvSpPr>
            <p:spPr>
              <a:xfrm>
                <a:off x="284582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84" name="Google Shape;3751;p53">
                <a:extLst>
                  <a:ext uri="{FF2B5EF4-FFF2-40B4-BE49-F238E27FC236}">
                    <a16:creationId xmlns:a16="http://schemas.microsoft.com/office/drawing/2014/main" id="{7A683BD7-AC99-9786-DF2C-7DCB102CC521}"/>
                  </a:ext>
                </a:extLst>
              </p:cNvPr>
              <p:cNvSpPr/>
              <p:nvPr/>
            </p:nvSpPr>
            <p:spPr>
              <a:xfrm>
                <a:off x="299520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85" name="Google Shape;3752;p53">
                <a:extLst>
                  <a:ext uri="{FF2B5EF4-FFF2-40B4-BE49-F238E27FC236}">
                    <a16:creationId xmlns:a16="http://schemas.microsoft.com/office/drawing/2014/main" id="{E751D46B-EB62-AEFE-1547-D08ACFBD139B}"/>
                  </a:ext>
                </a:extLst>
              </p:cNvPr>
              <p:cNvSpPr/>
              <p:nvPr/>
            </p:nvSpPr>
            <p:spPr>
              <a:xfrm>
                <a:off x="314457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86" name="Google Shape;3753;p53">
                <a:extLst>
                  <a:ext uri="{FF2B5EF4-FFF2-40B4-BE49-F238E27FC236}">
                    <a16:creationId xmlns:a16="http://schemas.microsoft.com/office/drawing/2014/main" id="{1DA6AFDC-FBBE-2B98-79B2-506B7AB8BFE1}"/>
                  </a:ext>
                </a:extLst>
              </p:cNvPr>
              <p:cNvSpPr/>
              <p:nvPr/>
            </p:nvSpPr>
            <p:spPr>
              <a:xfrm>
                <a:off x="329395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87" name="Google Shape;3754;p53">
                <a:extLst>
                  <a:ext uri="{FF2B5EF4-FFF2-40B4-BE49-F238E27FC236}">
                    <a16:creationId xmlns:a16="http://schemas.microsoft.com/office/drawing/2014/main" id="{787196EF-045F-B856-FB64-56CAC6BD5A15}"/>
                  </a:ext>
                </a:extLst>
              </p:cNvPr>
              <p:cNvSpPr/>
              <p:nvPr/>
            </p:nvSpPr>
            <p:spPr>
              <a:xfrm>
                <a:off x="344333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88" name="Google Shape;3755;p53">
                <a:extLst>
                  <a:ext uri="{FF2B5EF4-FFF2-40B4-BE49-F238E27FC236}">
                    <a16:creationId xmlns:a16="http://schemas.microsoft.com/office/drawing/2014/main" id="{B802CC30-8FD2-04E1-A2D3-F1D66B36747E}"/>
                  </a:ext>
                </a:extLst>
              </p:cNvPr>
              <p:cNvSpPr/>
              <p:nvPr/>
            </p:nvSpPr>
            <p:spPr>
              <a:xfrm>
                <a:off x="359270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89" name="Google Shape;3756;p53">
                <a:extLst>
                  <a:ext uri="{FF2B5EF4-FFF2-40B4-BE49-F238E27FC236}">
                    <a16:creationId xmlns:a16="http://schemas.microsoft.com/office/drawing/2014/main" id="{41EDABD6-8DEE-2A2F-D130-1DD5F0090473}"/>
                  </a:ext>
                </a:extLst>
              </p:cNvPr>
              <p:cNvSpPr/>
              <p:nvPr/>
            </p:nvSpPr>
            <p:spPr>
              <a:xfrm>
                <a:off x="374208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</p:grpSp>
        <p:grpSp>
          <p:nvGrpSpPr>
            <p:cNvPr id="20" name="Google Shape;3757;p53">
              <a:extLst>
                <a:ext uri="{FF2B5EF4-FFF2-40B4-BE49-F238E27FC236}">
                  <a16:creationId xmlns:a16="http://schemas.microsoft.com/office/drawing/2014/main" id="{9032C5A9-C32D-D5A7-432B-A820B8FC070D}"/>
                </a:ext>
              </a:extLst>
            </p:cNvPr>
            <p:cNvGrpSpPr/>
            <p:nvPr/>
          </p:nvGrpSpPr>
          <p:grpSpPr>
            <a:xfrm>
              <a:off x="1197328" y="2808249"/>
              <a:ext cx="2585112" cy="45720"/>
              <a:chOff x="1202690" y="1488440"/>
              <a:chExt cx="2585112" cy="45720"/>
            </a:xfrm>
            <a:grpFill/>
          </p:grpSpPr>
          <p:sp>
            <p:nvSpPr>
              <p:cNvPr id="154" name="Google Shape;3758;p53">
                <a:extLst>
                  <a:ext uri="{FF2B5EF4-FFF2-40B4-BE49-F238E27FC236}">
                    <a16:creationId xmlns:a16="http://schemas.microsoft.com/office/drawing/2014/main" id="{2B7BD3FA-E910-25FB-F7A8-FA7E66145C93}"/>
                  </a:ext>
                </a:extLst>
              </p:cNvPr>
              <p:cNvSpPr/>
              <p:nvPr/>
            </p:nvSpPr>
            <p:spPr>
              <a:xfrm>
                <a:off x="120269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55" name="Google Shape;3759;p53">
                <a:extLst>
                  <a:ext uri="{FF2B5EF4-FFF2-40B4-BE49-F238E27FC236}">
                    <a16:creationId xmlns:a16="http://schemas.microsoft.com/office/drawing/2014/main" id="{33A7EFE9-2BA2-584A-DAC0-A3887CB527B6}"/>
                  </a:ext>
                </a:extLst>
              </p:cNvPr>
              <p:cNvSpPr/>
              <p:nvPr/>
            </p:nvSpPr>
            <p:spPr>
              <a:xfrm>
                <a:off x="135206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56" name="Google Shape;3760;p53">
                <a:extLst>
                  <a:ext uri="{FF2B5EF4-FFF2-40B4-BE49-F238E27FC236}">
                    <a16:creationId xmlns:a16="http://schemas.microsoft.com/office/drawing/2014/main" id="{E2694173-7D6B-BE8C-69F8-C15A3E76CA53}"/>
                  </a:ext>
                </a:extLst>
              </p:cNvPr>
              <p:cNvSpPr/>
              <p:nvPr/>
            </p:nvSpPr>
            <p:spPr>
              <a:xfrm>
                <a:off x="150144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57" name="Google Shape;3761;p53">
                <a:extLst>
                  <a:ext uri="{FF2B5EF4-FFF2-40B4-BE49-F238E27FC236}">
                    <a16:creationId xmlns:a16="http://schemas.microsoft.com/office/drawing/2014/main" id="{5E13AD07-0CE4-7151-4F94-A30ED871523A}"/>
                  </a:ext>
                </a:extLst>
              </p:cNvPr>
              <p:cNvSpPr/>
              <p:nvPr/>
            </p:nvSpPr>
            <p:spPr>
              <a:xfrm>
                <a:off x="165081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58" name="Google Shape;3762;p53">
                <a:extLst>
                  <a:ext uri="{FF2B5EF4-FFF2-40B4-BE49-F238E27FC236}">
                    <a16:creationId xmlns:a16="http://schemas.microsoft.com/office/drawing/2014/main" id="{BC7C4A4A-9AD7-FB0C-D9B8-3E74F88E11F5}"/>
                  </a:ext>
                </a:extLst>
              </p:cNvPr>
              <p:cNvSpPr/>
              <p:nvPr/>
            </p:nvSpPr>
            <p:spPr>
              <a:xfrm>
                <a:off x="180019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59" name="Google Shape;3763;p53">
                <a:extLst>
                  <a:ext uri="{FF2B5EF4-FFF2-40B4-BE49-F238E27FC236}">
                    <a16:creationId xmlns:a16="http://schemas.microsoft.com/office/drawing/2014/main" id="{F76630AA-1151-CF63-8EB4-19F36F03520C}"/>
                  </a:ext>
                </a:extLst>
              </p:cNvPr>
              <p:cNvSpPr/>
              <p:nvPr/>
            </p:nvSpPr>
            <p:spPr>
              <a:xfrm>
                <a:off x="194957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60" name="Google Shape;3764;p53">
                <a:extLst>
                  <a:ext uri="{FF2B5EF4-FFF2-40B4-BE49-F238E27FC236}">
                    <a16:creationId xmlns:a16="http://schemas.microsoft.com/office/drawing/2014/main" id="{E3D8BB50-61AE-B711-D2C7-B7A3A261B4B7}"/>
                  </a:ext>
                </a:extLst>
              </p:cNvPr>
              <p:cNvSpPr/>
              <p:nvPr/>
            </p:nvSpPr>
            <p:spPr>
              <a:xfrm>
                <a:off x="209894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61" name="Google Shape;3765;p53">
                <a:extLst>
                  <a:ext uri="{FF2B5EF4-FFF2-40B4-BE49-F238E27FC236}">
                    <a16:creationId xmlns:a16="http://schemas.microsoft.com/office/drawing/2014/main" id="{89088226-D0D1-E60E-E4BF-23835FCA1ECE}"/>
                  </a:ext>
                </a:extLst>
              </p:cNvPr>
              <p:cNvSpPr/>
              <p:nvPr/>
            </p:nvSpPr>
            <p:spPr>
              <a:xfrm>
                <a:off x="224832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62" name="Google Shape;3766;p53">
                <a:extLst>
                  <a:ext uri="{FF2B5EF4-FFF2-40B4-BE49-F238E27FC236}">
                    <a16:creationId xmlns:a16="http://schemas.microsoft.com/office/drawing/2014/main" id="{6196E853-9EA3-08BB-F2D4-B900915FB8B2}"/>
                  </a:ext>
                </a:extLst>
              </p:cNvPr>
              <p:cNvSpPr/>
              <p:nvPr/>
            </p:nvSpPr>
            <p:spPr>
              <a:xfrm>
                <a:off x="239769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63" name="Google Shape;3767;p53">
                <a:extLst>
                  <a:ext uri="{FF2B5EF4-FFF2-40B4-BE49-F238E27FC236}">
                    <a16:creationId xmlns:a16="http://schemas.microsoft.com/office/drawing/2014/main" id="{43C21FF1-C9E8-836B-9BAB-E59D096FE38A}"/>
                  </a:ext>
                </a:extLst>
              </p:cNvPr>
              <p:cNvSpPr/>
              <p:nvPr/>
            </p:nvSpPr>
            <p:spPr>
              <a:xfrm>
                <a:off x="254707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64" name="Google Shape;3768;p53">
                <a:extLst>
                  <a:ext uri="{FF2B5EF4-FFF2-40B4-BE49-F238E27FC236}">
                    <a16:creationId xmlns:a16="http://schemas.microsoft.com/office/drawing/2014/main" id="{6C1A2CA0-8953-6B99-66A1-9187D5FEDDDE}"/>
                  </a:ext>
                </a:extLst>
              </p:cNvPr>
              <p:cNvSpPr/>
              <p:nvPr/>
            </p:nvSpPr>
            <p:spPr>
              <a:xfrm>
                <a:off x="269645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65" name="Google Shape;3769;p53">
                <a:extLst>
                  <a:ext uri="{FF2B5EF4-FFF2-40B4-BE49-F238E27FC236}">
                    <a16:creationId xmlns:a16="http://schemas.microsoft.com/office/drawing/2014/main" id="{DA1224ED-AFE8-D27C-434F-09E8D93A9086}"/>
                  </a:ext>
                </a:extLst>
              </p:cNvPr>
              <p:cNvSpPr/>
              <p:nvPr/>
            </p:nvSpPr>
            <p:spPr>
              <a:xfrm>
                <a:off x="284582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66" name="Google Shape;3770;p53">
                <a:extLst>
                  <a:ext uri="{FF2B5EF4-FFF2-40B4-BE49-F238E27FC236}">
                    <a16:creationId xmlns:a16="http://schemas.microsoft.com/office/drawing/2014/main" id="{8CBD31C7-1E28-D9A1-95E4-03BDC0705096}"/>
                  </a:ext>
                </a:extLst>
              </p:cNvPr>
              <p:cNvSpPr/>
              <p:nvPr/>
            </p:nvSpPr>
            <p:spPr>
              <a:xfrm>
                <a:off x="299520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67" name="Google Shape;3771;p53">
                <a:extLst>
                  <a:ext uri="{FF2B5EF4-FFF2-40B4-BE49-F238E27FC236}">
                    <a16:creationId xmlns:a16="http://schemas.microsoft.com/office/drawing/2014/main" id="{2F0CCBF8-BB2A-C856-783D-544FF1AFD0F3}"/>
                  </a:ext>
                </a:extLst>
              </p:cNvPr>
              <p:cNvSpPr/>
              <p:nvPr/>
            </p:nvSpPr>
            <p:spPr>
              <a:xfrm>
                <a:off x="314457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68" name="Google Shape;3772;p53">
                <a:extLst>
                  <a:ext uri="{FF2B5EF4-FFF2-40B4-BE49-F238E27FC236}">
                    <a16:creationId xmlns:a16="http://schemas.microsoft.com/office/drawing/2014/main" id="{0B756B1B-FBD4-5A84-6BFE-389535942E6C}"/>
                  </a:ext>
                </a:extLst>
              </p:cNvPr>
              <p:cNvSpPr/>
              <p:nvPr/>
            </p:nvSpPr>
            <p:spPr>
              <a:xfrm>
                <a:off x="329395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69" name="Google Shape;3773;p53">
                <a:extLst>
                  <a:ext uri="{FF2B5EF4-FFF2-40B4-BE49-F238E27FC236}">
                    <a16:creationId xmlns:a16="http://schemas.microsoft.com/office/drawing/2014/main" id="{BDC57ABC-06E6-5667-3C3E-B54487475E8E}"/>
                  </a:ext>
                </a:extLst>
              </p:cNvPr>
              <p:cNvSpPr/>
              <p:nvPr/>
            </p:nvSpPr>
            <p:spPr>
              <a:xfrm>
                <a:off x="344333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70" name="Google Shape;3774;p53">
                <a:extLst>
                  <a:ext uri="{FF2B5EF4-FFF2-40B4-BE49-F238E27FC236}">
                    <a16:creationId xmlns:a16="http://schemas.microsoft.com/office/drawing/2014/main" id="{EC8AA7C0-3A5B-0A90-B654-C62290D99F6B}"/>
                  </a:ext>
                </a:extLst>
              </p:cNvPr>
              <p:cNvSpPr/>
              <p:nvPr/>
            </p:nvSpPr>
            <p:spPr>
              <a:xfrm>
                <a:off x="359270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71" name="Google Shape;3775;p53">
                <a:extLst>
                  <a:ext uri="{FF2B5EF4-FFF2-40B4-BE49-F238E27FC236}">
                    <a16:creationId xmlns:a16="http://schemas.microsoft.com/office/drawing/2014/main" id="{04327E49-3864-504E-2CE4-6229CCA7691B}"/>
                  </a:ext>
                </a:extLst>
              </p:cNvPr>
              <p:cNvSpPr/>
              <p:nvPr/>
            </p:nvSpPr>
            <p:spPr>
              <a:xfrm>
                <a:off x="374208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</p:grpSp>
        <p:grpSp>
          <p:nvGrpSpPr>
            <p:cNvPr id="21" name="Google Shape;3776;p53">
              <a:extLst>
                <a:ext uri="{FF2B5EF4-FFF2-40B4-BE49-F238E27FC236}">
                  <a16:creationId xmlns:a16="http://schemas.microsoft.com/office/drawing/2014/main" id="{EE34E231-D283-1B70-4FBE-0DACBD3517EE}"/>
                </a:ext>
              </a:extLst>
            </p:cNvPr>
            <p:cNvGrpSpPr/>
            <p:nvPr/>
          </p:nvGrpSpPr>
          <p:grpSpPr>
            <a:xfrm>
              <a:off x="1197328" y="2964420"/>
              <a:ext cx="2585112" cy="45720"/>
              <a:chOff x="1202690" y="1488440"/>
              <a:chExt cx="2585112" cy="45720"/>
            </a:xfrm>
            <a:grpFill/>
          </p:grpSpPr>
          <p:sp>
            <p:nvSpPr>
              <p:cNvPr id="136" name="Google Shape;3777;p53">
                <a:extLst>
                  <a:ext uri="{FF2B5EF4-FFF2-40B4-BE49-F238E27FC236}">
                    <a16:creationId xmlns:a16="http://schemas.microsoft.com/office/drawing/2014/main" id="{C2233F04-2DED-556A-5221-0812C523CFB9}"/>
                  </a:ext>
                </a:extLst>
              </p:cNvPr>
              <p:cNvSpPr/>
              <p:nvPr/>
            </p:nvSpPr>
            <p:spPr>
              <a:xfrm>
                <a:off x="120269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37" name="Google Shape;3778;p53">
                <a:extLst>
                  <a:ext uri="{FF2B5EF4-FFF2-40B4-BE49-F238E27FC236}">
                    <a16:creationId xmlns:a16="http://schemas.microsoft.com/office/drawing/2014/main" id="{2310E7C6-7375-AC8D-AE78-98C15B417FE2}"/>
                  </a:ext>
                </a:extLst>
              </p:cNvPr>
              <p:cNvSpPr/>
              <p:nvPr/>
            </p:nvSpPr>
            <p:spPr>
              <a:xfrm>
                <a:off x="135206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38" name="Google Shape;3779;p53">
                <a:extLst>
                  <a:ext uri="{FF2B5EF4-FFF2-40B4-BE49-F238E27FC236}">
                    <a16:creationId xmlns:a16="http://schemas.microsoft.com/office/drawing/2014/main" id="{D8D8F8DF-7D1B-523A-9330-EF8D28828ECB}"/>
                  </a:ext>
                </a:extLst>
              </p:cNvPr>
              <p:cNvSpPr/>
              <p:nvPr/>
            </p:nvSpPr>
            <p:spPr>
              <a:xfrm>
                <a:off x="150144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39" name="Google Shape;3780;p53">
                <a:extLst>
                  <a:ext uri="{FF2B5EF4-FFF2-40B4-BE49-F238E27FC236}">
                    <a16:creationId xmlns:a16="http://schemas.microsoft.com/office/drawing/2014/main" id="{5DABAFA1-DF31-C8E3-8EFD-B5A82A933C4C}"/>
                  </a:ext>
                </a:extLst>
              </p:cNvPr>
              <p:cNvSpPr/>
              <p:nvPr/>
            </p:nvSpPr>
            <p:spPr>
              <a:xfrm>
                <a:off x="165081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40" name="Google Shape;3781;p53">
                <a:extLst>
                  <a:ext uri="{FF2B5EF4-FFF2-40B4-BE49-F238E27FC236}">
                    <a16:creationId xmlns:a16="http://schemas.microsoft.com/office/drawing/2014/main" id="{732D01A1-994C-4ADB-AEA3-C1E51F646896}"/>
                  </a:ext>
                </a:extLst>
              </p:cNvPr>
              <p:cNvSpPr/>
              <p:nvPr/>
            </p:nvSpPr>
            <p:spPr>
              <a:xfrm>
                <a:off x="180019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41" name="Google Shape;3782;p53">
                <a:extLst>
                  <a:ext uri="{FF2B5EF4-FFF2-40B4-BE49-F238E27FC236}">
                    <a16:creationId xmlns:a16="http://schemas.microsoft.com/office/drawing/2014/main" id="{31A1B3A7-52F2-4C31-1FA1-7C1AA59FFE8E}"/>
                  </a:ext>
                </a:extLst>
              </p:cNvPr>
              <p:cNvSpPr/>
              <p:nvPr/>
            </p:nvSpPr>
            <p:spPr>
              <a:xfrm>
                <a:off x="194957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42" name="Google Shape;3783;p53">
                <a:extLst>
                  <a:ext uri="{FF2B5EF4-FFF2-40B4-BE49-F238E27FC236}">
                    <a16:creationId xmlns:a16="http://schemas.microsoft.com/office/drawing/2014/main" id="{65BB4D1D-139A-79FA-4CFD-A79344229C9C}"/>
                  </a:ext>
                </a:extLst>
              </p:cNvPr>
              <p:cNvSpPr/>
              <p:nvPr/>
            </p:nvSpPr>
            <p:spPr>
              <a:xfrm>
                <a:off x="209894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43" name="Google Shape;3784;p53">
                <a:extLst>
                  <a:ext uri="{FF2B5EF4-FFF2-40B4-BE49-F238E27FC236}">
                    <a16:creationId xmlns:a16="http://schemas.microsoft.com/office/drawing/2014/main" id="{E7F5F10C-A035-265C-6323-32AB10BCF9D0}"/>
                  </a:ext>
                </a:extLst>
              </p:cNvPr>
              <p:cNvSpPr/>
              <p:nvPr/>
            </p:nvSpPr>
            <p:spPr>
              <a:xfrm>
                <a:off x="224832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44" name="Google Shape;3785;p53">
                <a:extLst>
                  <a:ext uri="{FF2B5EF4-FFF2-40B4-BE49-F238E27FC236}">
                    <a16:creationId xmlns:a16="http://schemas.microsoft.com/office/drawing/2014/main" id="{7D266AD5-CCBC-249C-4798-DBBFFCE060E8}"/>
                  </a:ext>
                </a:extLst>
              </p:cNvPr>
              <p:cNvSpPr/>
              <p:nvPr/>
            </p:nvSpPr>
            <p:spPr>
              <a:xfrm>
                <a:off x="239769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45" name="Google Shape;3786;p53">
                <a:extLst>
                  <a:ext uri="{FF2B5EF4-FFF2-40B4-BE49-F238E27FC236}">
                    <a16:creationId xmlns:a16="http://schemas.microsoft.com/office/drawing/2014/main" id="{5557BE6C-1E00-CDCD-1771-BABE450C0570}"/>
                  </a:ext>
                </a:extLst>
              </p:cNvPr>
              <p:cNvSpPr/>
              <p:nvPr/>
            </p:nvSpPr>
            <p:spPr>
              <a:xfrm>
                <a:off x="254707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46" name="Google Shape;3787;p53">
                <a:extLst>
                  <a:ext uri="{FF2B5EF4-FFF2-40B4-BE49-F238E27FC236}">
                    <a16:creationId xmlns:a16="http://schemas.microsoft.com/office/drawing/2014/main" id="{090D2AAF-83F3-BC25-043C-8A6FC888F0EB}"/>
                  </a:ext>
                </a:extLst>
              </p:cNvPr>
              <p:cNvSpPr/>
              <p:nvPr/>
            </p:nvSpPr>
            <p:spPr>
              <a:xfrm>
                <a:off x="269645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47" name="Google Shape;3788;p53">
                <a:extLst>
                  <a:ext uri="{FF2B5EF4-FFF2-40B4-BE49-F238E27FC236}">
                    <a16:creationId xmlns:a16="http://schemas.microsoft.com/office/drawing/2014/main" id="{CC12B456-10E0-605A-3479-78515FCC2A85}"/>
                  </a:ext>
                </a:extLst>
              </p:cNvPr>
              <p:cNvSpPr/>
              <p:nvPr/>
            </p:nvSpPr>
            <p:spPr>
              <a:xfrm>
                <a:off x="284582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48" name="Google Shape;3789;p53">
                <a:extLst>
                  <a:ext uri="{FF2B5EF4-FFF2-40B4-BE49-F238E27FC236}">
                    <a16:creationId xmlns:a16="http://schemas.microsoft.com/office/drawing/2014/main" id="{0D605CD3-9C47-C62A-01DF-286E99D2DAAF}"/>
                  </a:ext>
                </a:extLst>
              </p:cNvPr>
              <p:cNvSpPr/>
              <p:nvPr/>
            </p:nvSpPr>
            <p:spPr>
              <a:xfrm>
                <a:off x="299520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49" name="Google Shape;3790;p53">
                <a:extLst>
                  <a:ext uri="{FF2B5EF4-FFF2-40B4-BE49-F238E27FC236}">
                    <a16:creationId xmlns:a16="http://schemas.microsoft.com/office/drawing/2014/main" id="{4B48CEFE-5FFF-D579-906D-4CDAEFC8478F}"/>
                  </a:ext>
                </a:extLst>
              </p:cNvPr>
              <p:cNvSpPr/>
              <p:nvPr/>
            </p:nvSpPr>
            <p:spPr>
              <a:xfrm>
                <a:off x="314457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50" name="Google Shape;3791;p53">
                <a:extLst>
                  <a:ext uri="{FF2B5EF4-FFF2-40B4-BE49-F238E27FC236}">
                    <a16:creationId xmlns:a16="http://schemas.microsoft.com/office/drawing/2014/main" id="{F5FF2D4C-2697-FA53-B99F-F980108B51E5}"/>
                  </a:ext>
                </a:extLst>
              </p:cNvPr>
              <p:cNvSpPr/>
              <p:nvPr/>
            </p:nvSpPr>
            <p:spPr>
              <a:xfrm>
                <a:off x="329395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51" name="Google Shape;3792;p53">
                <a:extLst>
                  <a:ext uri="{FF2B5EF4-FFF2-40B4-BE49-F238E27FC236}">
                    <a16:creationId xmlns:a16="http://schemas.microsoft.com/office/drawing/2014/main" id="{1747273B-588B-FBFE-5B4E-205383663C6D}"/>
                  </a:ext>
                </a:extLst>
              </p:cNvPr>
              <p:cNvSpPr/>
              <p:nvPr/>
            </p:nvSpPr>
            <p:spPr>
              <a:xfrm>
                <a:off x="344333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52" name="Google Shape;3793;p53">
                <a:extLst>
                  <a:ext uri="{FF2B5EF4-FFF2-40B4-BE49-F238E27FC236}">
                    <a16:creationId xmlns:a16="http://schemas.microsoft.com/office/drawing/2014/main" id="{BA83FC0F-29A4-AACB-FCAB-94A3AE2E451A}"/>
                  </a:ext>
                </a:extLst>
              </p:cNvPr>
              <p:cNvSpPr/>
              <p:nvPr/>
            </p:nvSpPr>
            <p:spPr>
              <a:xfrm>
                <a:off x="359270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53" name="Google Shape;3794;p53">
                <a:extLst>
                  <a:ext uri="{FF2B5EF4-FFF2-40B4-BE49-F238E27FC236}">
                    <a16:creationId xmlns:a16="http://schemas.microsoft.com/office/drawing/2014/main" id="{9A778DC2-AB7E-5EC6-7729-AD69CBA28075}"/>
                  </a:ext>
                </a:extLst>
              </p:cNvPr>
              <p:cNvSpPr/>
              <p:nvPr/>
            </p:nvSpPr>
            <p:spPr>
              <a:xfrm>
                <a:off x="374208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</p:grpSp>
        <p:grpSp>
          <p:nvGrpSpPr>
            <p:cNvPr id="22" name="Google Shape;3795;p53">
              <a:extLst>
                <a:ext uri="{FF2B5EF4-FFF2-40B4-BE49-F238E27FC236}">
                  <a16:creationId xmlns:a16="http://schemas.microsoft.com/office/drawing/2014/main" id="{F6DA3146-D02C-791B-23ED-6C6CAF281FB6}"/>
                </a:ext>
              </a:extLst>
            </p:cNvPr>
            <p:cNvGrpSpPr/>
            <p:nvPr/>
          </p:nvGrpSpPr>
          <p:grpSpPr>
            <a:xfrm>
              <a:off x="1197328" y="3120591"/>
              <a:ext cx="2585112" cy="45720"/>
              <a:chOff x="1202690" y="1488440"/>
              <a:chExt cx="2585112" cy="45720"/>
            </a:xfrm>
            <a:grpFill/>
          </p:grpSpPr>
          <p:sp>
            <p:nvSpPr>
              <p:cNvPr id="118" name="Google Shape;3796;p53">
                <a:extLst>
                  <a:ext uri="{FF2B5EF4-FFF2-40B4-BE49-F238E27FC236}">
                    <a16:creationId xmlns:a16="http://schemas.microsoft.com/office/drawing/2014/main" id="{3BF8DE3C-0208-3D14-C956-C191C9C7DAFB}"/>
                  </a:ext>
                </a:extLst>
              </p:cNvPr>
              <p:cNvSpPr/>
              <p:nvPr/>
            </p:nvSpPr>
            <p:spPr>
              <a:xfrm>
                <a:off x="120269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19" name="Google Shape;3797;p53">
                <a:extLst>
                  <a:ext uri="{FF2B5EF4-FFF2-40B4-BE49-F238E27FC236}">
                    <a16:creationId xmlns:a16="http://schemas.microsoft.com/office/drawing/2014/main" id="{83BD4CDC-30A6-8C07-1B26-A388DCDF000E}"/>
                  </a:ext>
                </a:extLst>
              </p:cNvPr>
              <p:cNvSpPr/>
              <p:nvPr/>
            </p:nvSpPr>
            <p:spPr>
              <a:xfrm>
                <a:off x="135206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20" name="Google Shape;3798;p53">
                <a:extLst>
                  <a:ext uri="{FF2B5EF4-FFF2-40B4-BE49-F238E27FC236}">
                    <a16:creationId xmlns:a16="http://schemas.microsoft.com/office/drawing/2014/main" id="{980DB3AD-704F-3CF0-CA32-FC9CECD2E8BD}"/>
                  </a:ext>
                </a:extLst>
              </p:cNvPr>
              <p:cNvSpPr/>
              <p:nvPr/>
            </p:nvSpPr>
            <p:spPr>
              <a:xfrm>
                <a:off x="150144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21" name="Google Shape;3799;p53">
                <a:extLst>
                  <a:ext uri="{FF2B5EF4-FFF2-40B4-BE49-F238E27FC236}">
                    <a16:creationId xmlns:a16="http://schemas.microsoft.com/office/drawing/2014/main" id="{35CA0C73-9A72-C9A9-1D7D-9DC39B427D1A}"/>
                  </a:ext>
                </a:extLst>
              </p:cNvPr>
              <p:cNvSpPr/>
              <p:nvPr/>
            </p:nvSpPr>
            <p:spPr>
              <a:xfrm>
                <a:off x="165081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22" name="Google Shape;3800;p53">
                <a:extLst>
                  <a:ext uri="{FF2B5EF4-FFF2-40B4-BE49-F238E27FC236}">
                    <a16:creationId xmlns:a16="http://schemas.microsoft.com/office/drawing/2014/main" id="{4B12E914-5E10-5669-C4C7-9093EDD6BFF1}"/>
                  </a:ext>
                </a:extLst>
              </p:cNvPr>
              <p:cNvSpPr/>
              <p:nvPr/>
            </p:nvSpPr>
            <p:spPr>
              <a:xfrm>
                <a:off x="180019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23" name="Google Shape;3801;p53">
                <a:extLst>
                  <a:ext uri="{FF2B5EF4-FFF2-40B4-BE49-F238E27FC236}">
                    <a16:creationId xmlns:a16="http://schemas.microsoft.com/office/drawing/2014/main" id="{FB11FBB1-9A25-5D1C-C1B0-3F8B8963C3E7}"/>
                  </a:ext>
                </a:extLst>
              </p:cNvPr>
              <p:cNvSpPr/>
              <p:nvPr/>
            </p:nvSpPr>
            <p:spPr>
              <a:xfrm>
                <a:off x="194957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24" name="Google Shape;3802;p53">
                <a:extLst>
                  <a:ext uri="{FF2B5EF4-FFF2-40B4-BE49-F238E27FC236}">
                    <a16:creationId xmlns:a16="http://schemas.microsoft.com/office/drawing/2014/main" id="{61FA19E7-EF49-34B9-93B0-518BF160AE5C}"/>
                  </a:ext>
                </a:extLst>
              </p:cNvPr>
              <p:cNvSpPr/>
              <p:nvPr/>
            </p:nvSpPr>
            <p:spPr>
              <a:xfrm>
                <a:off x="209894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25" name="Google Shape;3803;p53">
                <a:extLst>
                  <a:ext uri="{FF2B5EF4-FFF2-40B4-BE49-F238E27FC236}">
                    <a16:creationId xmlns:a16="http://schemas.microsoft.com/office/drawing/2014/main" id="{CB7DCBDA-4601-143D-E0C1-2EEA5F2D85F9}"/>
                  </a:ext>
                </a:extLst>
              </p:cNvPr>
              <p:cNvSpPr/>
              <p:nvPr/>
            </p:nvSpPr>
            <p:spPr>
              <a:xfrm>
                <a:off x="224832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26" name="Google Shape;3804;p53">
                <a:extLst>
                  <a:ext uri="{FF2B5EF4-FFF2-40B4-BE49-F238E27FC236}">
                    <a16:creationId xmlns:a16="http://schemas.microsoft.com/office/drawing/2014/main" id="{BA9CA431-D794-507F-0A0D-8B4F23E6E495}"/>
                  </a:ext>
                </a:extLst>
              </p:cNvPr>
              <p:cNvSpPr/>
              <p:nvPr/>
            </p:nvSpPr>
            <p:spPr>
              <a:xfrm>
                <a:off x="239769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27" name="Google Shape;3805;p53">
                <a:extLst>
                  <a:ext uri="{FF2B5EF4-FFF2-40B4-BE49-F238E27FC236}">
                    <a16:creationId xmlns:a16="http://schemas.microsoft.com/office/drawing/2014/main" id="{0E3F9848-DA7B-7126-0A12-322EA6883E26}"/>
                  </a:ext>
                </a:extLst>
              </p:cNvPr>
              <p:cNvSpPr/>
              <p:nvPr/>
            </p:nvSpPr>
            <p:spPr>
              <a:xfrm>
                <a:off x="254707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28" name="Google Shape;3806;p53">
                <a:extLst>
                  <a:ext uri="{FF2B5EF4-FFF2-40B4-BE49-F238E27FC236}">
                    <a16:creationId xmlns:a16="http://schemas.microsoft.com/office/drawing/2014/main" id="{2ADBF2D5-B2DB-AA37-4C01-959836EFDC95}"/>
                  </a:ext>
                </a:extLst>
              </p:cNvPr>
              <p:cNvSpPr/>
              <p:nvPr/>
            </p:nvSpPr>
            <p:spPr>
              <a:xfrm>
                <a:off x="269645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29" name="Google Shape;3807;p53">
                <a:extLst>
                  <a:ext uri="{FF2B5EF4-FFF2-40B4-BE49-F238E27FC236}">
                    <a16:creationId xmlns:a16="http://schemas.microsoft.com/office/drawing/2014/main" id="{6A1445AE-8B38-5134-C727-A36F45FB5F85}"/>
                  </a:ext>
                </a:extLst>
              </p:cNvPr>
              <p:cNvSpPr/>
              <p:nvPr/>
            </p:nvSpPr>
            <p:spPr>
              <a:xfrm>
                <a:off x="284582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30" name="Google Shape;3808;p53">
                <a:extLst>
                  <a:ext uri="{FF2B5EF4-FFF2-40B4-BE49-F238E27FC236}">
                    <a16:creationId xmlns:a16="http://schemas.microsoft.com/office/drawing/2014/main" id="{BE452B3A-42AD-7DEA-991B-A22E85C609C0}"/>
                  </a:ext>
                </a:extLst>
              </p:cNvPr>
              <p:cNvSpPr/>
              <p:nvPr/>
            </p:nvSpPr>
            <p:spPr>
              <a:xfrm>
                <a:off x="299520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31" name="Google Shape;3809;p53">
                <a:extLst>
                  <a:ext uri="{FF2B5EF4-FFF2-40B4-BE49-F238E27FC236}">
                    <a16:creationId xmlns:a16="http://schemas.microsoft.com/office/drawing/2014/main" id="{75C3AA21-2637-94C9-099B-55D0914D84DF}"/>
                  </a:ext>
                </a:extLst>
              </p:cNvPr>
              <p:cNvSpPr/>
              <p:nvPr/>
            </p:nvSpPr>
            <p:spPr>
              <a:xfrm>
                <a:off x="314457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32" name="Google Shape;3810;p53">
                <a:extLst>
                  <a:ext uri="{FF2B5EF4-FFF2-40B4-BE49-F238E27FC236}">
                    <a16:creationId xmlns:a16="http://schemas.microsoft.com/office/drawing/2014/main" id="{44A765D9-DEE1-5D54-7055-4A9ED4F47E83}"/>
                  </a:ext>
                </a:extLst>
              </p:cNvPr>
              <p:cNvSpPr/>
              <p:nvPr/>
            </p:nvSpPr>
            <p:spPr>
              <a:xfrm>
                <a:off x="329395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33" name="Google Shape;3811;p53">
                <a:extLst>
                  <a:ext uri="{FF2B5EF4-FFF2-40B4-BE49-F238E27FC236}">
                    <a16:creationId xmlns:a16="http://schemas.microsoft.com/office/drawing/2014/main" id="{2D12B7AD-5624-3B0D-7BF1-FA19D495D06D}"/>
                  </a:ext>
                </a:extLst>
              </p:cNvPr>
              <p:cNvSpPr/>
              <p:nvPr/>
            </p:nvSpPr>
            <p:spPr>
              <a:xfrm>
                <a:off x="344333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34" name="Google Shape;3812;p53">
                <a:extLst>
                  <a:ext uri="{FF2B5EF4-FFF2-40B4-BE49-F238E27FC236}">
                    <a16:creationId xmlns:a16="http://schemas.microsoft.com/office/drawing/2014/main" id="{54112B31-D3A7-C8ED-411E-520F72FE6165}"/>
                  </a:ext>
                </a:extLst>
              </p:cNvPr>
              <p:cNvSpPr/>
              <p:nvPr/>
            </p:nvSpPr>
            <p:spPr>
              <a:xfrm>
                <a:off x="359270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35" name="Google Shape;3813;p53">
                <a:extLst>
                  <a:ext uri="{FF2B5EF4-FFF2-40B4-BE49-F238E27FC236}">
                    <a16:creationId xmlns:a16="http://schemas.microsoft.com/office/drawing/2014/main" id="{0D25BD78-D9FE-0C27-FD9D-0DC0EE0536C5}"/>
                  </a:ext>
                </a:extLst>
              </p:cNvPr>
              <p:cNvSpPr/>
              <p:nvPr/>
            </p:nvSpPr>
            <p:spPr>
              <a:xfrm>
                <a:off x="374208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</p:grpSp>
        <p:grpSp>
          <p:nvGrpSpPr>
            <p:cNvPr id="23" name="Google Shape;3814;p53">
              <a:extLst>
                <a:ext uri="{FF2B5EF4-FFF2-40B4-BE49-F238E27FC236}">
                  <a16:creationId xmlns:a16="http://schemas.microsoft.com/office/drawing/2014/main" id="{B2AED59A-BFBA-6363-1CEE-ACB6EF125C0E}"/>
                </a:ext>
              </a:extLst>
            </p:cNvPr>
            <p:cNvGrpSpPr/>
            <p:nvPr/>
          </p:nvGrpSpPr>
          <p:grpSpPr>
            <a:xfrm>
              <a:off x="1197328" y="3276762"/>
              <a:ext cx="2585112" cy="45720"/>
              <a:chOff x="1202690" y="1488440"/>
              <a:chExt cx="2585112" cy="45720"/>
            </a:xfrm>
            <a:grpFill/>
          </p:grpSpPr>
          <p:sp>
            <p:nvSpPr>
              <p:cNvPr id="100" name="Google Shape;3815;p53">
                <a:extLst>
                  <a:ext uri="{FF2B5EF4-FFF2-40B4-BE49-F238E27FC236}">
                    <a16:creationId xmlns:a16="http://schemas.microsoft.com/office/drawing/2014/main" id="{D2C5EA44-5BB4-8276-7558-2FFCCCFA5F5C}"/>
                  </a:ext>
                </a:extLst>
              </p:cNvPr>
              <p:cNvSpPr/>
              <p:nvPr/>
            </p:nvSpPr>
            <p:spPr>
              <a:xfrm>
                <a:off x="120269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01" name="Google Shape;3816;p53">
                <a:extLst>
                  <a:ext uri="{FF2B5EF4-FFF2-40B4-BE49-F238E27FC236}">
                    <a16:creationId xmlns:a16="http://schemas.microsoft.com/office/drawing/2014/main" id="{3A477B61-5FDB-CEC1-1017-8F26C93791F4}"/>
                  </a:ext>
                </a:extLst>
              </p:cNvPr>
              <p:cNvSpPr/>
              <p:nvPr/>
            </p:nvSpPr>
            <p:spPr>
              <a:xfrm>
                <a:off x="135206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02" name="Google Shape;3817;p53">
                <a:extLst>
                  <a:ext uri="{FF2B5EF4-FFF2-40B4-BE49-F238E27FC236}">
                    <a16:creationId xmlns:a16="http://schemas.microsoft.com/office/drawing/2014/main" id="{10D27F10-1590-B420-E91E-C930660AA080}"/>
                  </a:ext>
                </a:extLst>
              </p:cNvPr>
              <p:cNvSpPr/>
              <p:nvPr/>
            </p:nvSpPr>
            <p:spPr>
              <a:xfrm>
                <a:off x="150144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03" name="Google Shape;3818;p53">
                <a:extLst>
                  <a:ext uri="{FF2B5EF4-FFF2-40B4-BE49-F238E27FC236}">
                    <a16:creationId xmlns:a16="http://schemas.microsoft.com/office/drawing/2014/main" id="{EE5048E3-60C2-AAB5-2AFD-5A8D3370AA96}"/>
                  </a:ext>
                </a:extLst>
              </p:cNvPr>
              <p:cNvSpPr/>
              <p:nvPr/>
            </p:nvSpPr>
            <p:spPr>
              <a:xfrm>
                <a:off x="165081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04" name="Google Shape;3819;p53">
                <a:extLst>
                  <a:ext uri="{FF2B5EF4-FFF2-40B4-BE49-F238E27FC236}">
                    <a16:creationId xmlns:a16="http://schemas.microsoft.com/office/drawing/2014/main" id="{76A39D8A-402B-9A18-6D41-E4A00C92FF62}"/>
                  </a:ext>
                </a:extLst>
              </p:cNvPr>
              <p:cNvSpPr/>
              <p:nvPr/>
            </p:nvSpPr>
            <p:spPr>
              <a:xfrm>
                <a:off x="180019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05" name="Google Shape;3820;p53">
                <a:extLst>
                  <a:ext uri="{FF2B5EF4-FFF2-40B4-BE49-F238E27FC236}">
                    <a16:creationId xmlns:a16="http://schemas.microsoft.com/office/drawing/2014/main" id="{F8B64C54-591A-D053-6E9A-AB02D13A12F6}"/>
                  </a:ext>
                </a:extLst>
              </p:cNvPr>
              <p:cNvSpPr/>
              <p:nvPr/>
            </p:nvSpPr>
            <p:spPr>
              <a:xfrm>
                <a:off x="194957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06" name="Google Shape;3821;p53">
                <a:extLst>
                  <a:ext uri="{FF2B5EF4-FFF2-40B4-BE49-F238E27FC236}">
                    <a16:creationId xmlns:a16="http://schemas.microsoft.com/office/drawing/2014/main" id="{54C2E605-9C76-AE45-1F28-698E9B8E0726}"/>
                  </a:ext>
                </a:extLst>
              </p:cNvPr>
              <p:cNvSpPr/>
              <p:nvPr/>
            </p:nvSpPr>
            <p:spPr>
              <a:xfrm>
                <a:off x="209894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07" name="Google Shape;3822;p53">
                <a:extLst>
                  <a:ext uri="{FF2B5EF4-FFF2-40B4-BE49-F238E27FC236}">
                    <a16:creationId xmlns:a16="http://schemas.microsoft.com/office/drawing/2014/main" id="{62B063B9-77E2-90C6-E463-EBA1B7CAC6E0}"/>
                  </a:ext>
                </a:extLst>
              </p:cNvPr>
              <p:cNvSpPr/>
              <p:nvPr/>
            </p:nvSpPr>
            <p:spPr>
              <a:xfrm>
                <a:off x="224832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08" name="Google Shape;3823;p53">
                <a:extLst>
                  <a:ext uri="{FF2B5EF4-FFF2-40B4-BE49-F238E27FC236}">
                    <a16:creationId xmlns:a16="http://schemas.microsoft.com/office/drawing/2014/main" id="{0783A311-17DE-E61F-A194-3EB43909849B}"/>
                  </a:ext>
                </a:extLst>
              </p:cNvPr>
              <p:cNvSpPr/>
              <p:nvPr/>
            </p:nvSpPr>
            <p:spPr>
              <a:xfrm>
                <a:off x="239769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09" name="Google Shape;3824;p53">
                <a:extLst>
                  <a:ext uri="{FF2B5EF4-FFF2-40B4-BE49-F238E27FC236}">
                    <a16:creationId xmlns:a16="http://schemas.microsoft.com/office/drawing/2014/main" id="{BABBB41E-1819-72A8-73B9-FD10904AECFD}"/>
                  </a:ext>
                </a:extLst>
              </p:cNvPr>
              <p:cNvSpPr/>
              <p:nvPr/>
            </p:nvSpPr>
            <p:spPr>
              <a:xfrm>
                <a:off x="254707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10" name="Google Shape;3825;p53">
                <a:extLst>
                  <a:ext uri="{FF2B5EF4-FFF2-40B4-BE49-F238E27FC236}">
                    <a16:creationId xmlns:a16="http://schemas.microsoft.com/office/drawing/2014/main" id="{55D68A8F-6BDD-9459-D1B6-101B890DEAFF}"/>
                  </a:ext>
                </a:extLst>
              </p:cNvPr>
              <p:cNvSpPr/>
              <p:nvPr/>
            </p:nvSpPr>
            <p:spPr>
              <a:xfrm>
                <a:off x="269645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11" name="Google Shape;3826;p53">
                <a:extLst>
                  <a:ext uri="{FF2B5EF4-FFF2-40B4-BE49-F238E27FC236}">
                    <a16:creationId xmlns:a16="http://schemas.microsoft.com/office/drawing/2014/main" id="{EE0677BB-B957-A7DF-F433-A622C7197C96}"/>
                  </a:ext>
                </a:extLst>
              </p:cNvPr>
              <p:cNvSpPr/>
              <p:nvPr/>
            </p:nvSpPr>
            <p:spPr>
              <a:xfrm>
                <a:off x="284582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12" name="Google Shape;3827;p53">
                <a:extLst>
                  <a:ext uri="{FF2B5EF4-FFF2-40B4-BE49-F238E27FC236}">
                    <a16:creationId xmlns:a16="http://schemas.microsoft.com/office/drawing/2014/main" id="{A3CC6DB5-A228-621D-E0E0-6DE56A0CADA0}"/>
                  </a:ext>
                </a:extLst>
              </p:cNvPr>
              <p:cNvSpPr/>
              <p:nvPr/>
            </p:nvSpPr>
            <p:spPr>
              <a:xfrm>
                <a:off x="299520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13" name="Google Shape;3828;p53">
                <a:extLst>
                  <a:ext uri="{FF2B5EF4-FFF2-40B4-BE49-F238E27FC236}">
                    <a16:creationId xmlns:a16="http://schemas.microsoft.com/office/drawing/2014/main" id="{5C9C7500-2DEB-B07D-989E-5F84CB48DE66}"/>
                  </a:ext>
                </a:extLst>
              </p:cNvPr>
              <p:cNvSpPr/>
              <p:nvPr/>
            </p:nvSpPr>
            <p:spPr>
              <a:xfrm>
                <a:off x="314457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14" name="Google Shape;3829;p53">
                <a:extLst>
                  <a:ext uri="{FF2B5EF4-FFF2-40B4-BE49-F238E27FC236}">
                    <a16:creationId xmlns:a16="http://schemas.microsoft.com/office/drawing/2014/main" id="{AC644709-DD29-827F-0B16-56BCA88CCD80}"/>
                  </a:ext>
                </a:extLst>
              </p:cNvPr>
              <p:cNvSpPr/>
              <p:nvPr/>
            </p:nvSpPr>
            <p:spPr>
              <a:xfrm>
                <a:off x="329395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15" name="Google Shape;3830;p53">
                <a:extLst>
                  <a:ext uri="{FF2B5EF4-FFF2-40B4-BE49-F238E27FC236}">
                    <a16:creationId xmlns:a16="http://schemas.microsoft.com/office/drawing/2014/main" id="{BC4BE84B-6DEB-E65B-15E9-FD71E28B7545}"/>
                  </a:ext>
                </a:extLst>
              </p:cNvPr>
              <p:cNvSpPr/>
              <p:nvPr/>
            </p:nvSpPr>
            <p:spPr>
              <a:xfrm>
                <a:off x="344333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16" name="Google Shape;3831;p53">
                <a:extLst>
                  <a:ext uri="{FF2B5EF4-FFF2-40B4-BE49-F238E27FC236}">
                    <a16:creationId xmlns:a16="http://schemas.microsoft.com/office/drawing/2014/main" id="{FBB6AB24-262A-5280-597C-E0FA1FBBD3D5}"/>
                  </a:ext>
                </a:extLst>
              </p:cNvPr>
              <p:cNvSpPr/>
              <p:nvPr/>
            </p:nvSpPr>
            <p:spPr>
              <a:xfrm>
                <a:off x="359270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17" name="Google Shape;3832;p53">
                <a:extLst>
                  <a:ext uri="{FF2B5EF4-FFF2-40B4-BE49-F238E27FC236}">
                    <a16:creationId xmlns:a16="http://schemas.microsoft.com/office/drawing/2014/main" id="{3A4AD388-A100-1DD1-DAF3-5115754890D7}"/>
                  </a:ext>
                </a:extLst>
              </p:cNvPr>
              <p:cNvSpPr/>
              <p:nvPr/>
            </p:nvSpPr>
            <p:spPr>
              <a:xfrm>
                <a:off x="374208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</p:grpSp>
        <p:grpSp>
          <p:nvGrpSpPr>
            <p:cNvPr id="24" name="Google Shape;3833;p53">
              <a:extLst>
                <a:ext uri="{FF2B5EF4-FFF2-40B4-BE49-F238E27FC236}">
                  <a16:creationId xmlns:a16="http://schemas.microsoft.com/office/drawing/2014/main" id="{005925D2-C577-C6C1-896A-2EAE9E90A89E}"/>
                </a:ext>
              </a:extLst>
            </p:cNvPr>
            <p:cNvGrpSpPr/>
            <p:nvPr/>
          </p:nvGrpSpPr>
          <p:grpSpPr>
            <a:xfrm>
              <a:off x="1197328" y="3432933"/>
              <a:ext cx="2585112" cy="45720"/>
              <a:chOff x="1202690" y="1488440"/>
              <a:chExt cx="2585112" cy="45720"/>
            </a:xfrm>
            <a:grpFill/>
          </p:grpSpPr>
          <p:sp>
            <p:nvSpPr>
              <p:cNvPr id="82" name="Google Shape;3834;p53">
                <a:extLst>
                  <a:ext uri="{FF2B5EF4-FFF2-40B4-BE49-F238E27FC236}">
                    <a16:creationId xmlns:a16="http://schemas.microsoft.com/office/drawing/2014/main" id="{7499F610-30BD-7D8E-FE9C-9BA112FAC8A3}"/>
                  </a:ext>
                </a:extLst>
              </p:cNvPr>
              <p:cNvSpPr/>
              <p:nvPr/>
            </p:nvSpPr>
            <p:spPr>
              <a:xfrm>
                <a:off x="120269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83" name="Google Shape;3835;p53">
                <a:extLst>
                  <a:ext uri="{FF2B5EF4-FFF2-40B4-BE49-F238E27FC236}">
                    <a16:creationId xmlns:a16="http://schemas.microsoft.com/office/drawing/2014/main" id="{736F5F65-3195-92F2-FCE7-A47B0C375635}"/>
                  </a:ext>
                </a:extLst>
              </p:cNvPr>
              <p:cNvSpPr/>
              <p:nvPr/>
            </p:nvSpPr>
            <p:spPr>
              <a:xfrm>
                <a:off x="135206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84" name="Google Shape;3836;p53">
                <a:extLst>
                  <a:ext uri="{FF2B5EF4-FFF2-40B4-BE49-F238E27FC236}">
                    <a16:creationId xmlns:a16="http://schemas.microsoft.com/office/drawing/2014/main" id="{596A913F-A145-6176-1F30-4FDA4D56152A}"/>
                  </a:ext>
                </a:extLst>
              </p:cNvPr>
              <p:cNvSpPr/>
              <p:nvPr/>
            </p:nvSpPr>
            <p:spPr>
              <a:xfrm>
                <a:off x="150144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85" name="Google Shape;3837;p53">
                <a:extLst>
                  <a:ext uri="{FF2B5EF4-FFF2-40B4-BE49-F238E27FC236}">
                    <a16:creationId xmlns:a16="http://schemas.microsoft.com/office/drawing/2014/main" id="{EE231393-C1B6-93B0-9B4D-F0FA90915E4C}"/>
                  </a:ext>
                </a:extLst>
              </p:cNvPr>
              <p:cNvSpPr/>
              <p:nvPr/>
            </p:nvSpPr>
            <p:spPr>
              <a:xfrm>
                <a:off x="165081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86" name="Google Shape;3838;p53">
                <a:extLst>
                  <a:ext uri="{FF2B5EF4-FFF2-40B4-BE49-F238E27FC236}">
                    <a16:creationId xmlns:a16="http://schemas.microsoft.com/office/drawing/2014/main" id="{EDFDF9E6-74EF-DF3F-EB47-D7C2C05BA45C}"/>
                  </a:ext>
                </a:extLst>
              </p:cNvPr>
              <p:cNvSpPr/>
              <p:nvPr/>
            </p:nvSpPr>
            <p:spPr>
              <a:xfrm>
                <a:off x="180019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87" name="Google Shape;3839;p53">
                <a:extLst>
                  <a:ext uri="{FF2B5EF4-FFF2-40B4-BE49-F238E27FC236}">
                    <a16:creationId xmlns:a16="http://schemas.microsoft.com/office/drawing/2014/main" id="{66A777CD-9BF3-C067-C75C-8426D6FBDDD9}"/>
                  </a:ext>
                </a:extLst>
              </p:cNvPr>
              <p:cNvSpPr/>
              <p:nvPr/>
            </p:nvSpPr>
            <p:spPr>
              <a:xfrm>
                <a:off x="194957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88" name="Google Shape;3840;p53">
                <a:extLst>
                  <a:ext uri="{FF2B5EF4-FFF2-40B4-BE49-F238E27FC236}">
                    <a16:creationId xmlns:a16="http://schemas.microsoft.com/office/drawing/2014/main" id="{B9179976-4728-3734-6873-0F7D92D3C65C}"/>
                  </a:ext>
                </a:extLst>
              </p:cNvPr>
              <p:cNvSpPr/>
              <p:nvPr/>
            </p:nvSpPr>
            <p:spPr>
              <a:xfrm>
                <a:off x="209894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89" name="Google Shape;3841;p53">
                <a:extLst>
                  <a:ext uri="{FF2B5EF4-FFF2-40B4-BE49-F238E27FC236}">
                    <a16:creationId xmlns:a16="http://schemas.microsoft.com/office/drawing/2014/main" id="{87302413-C3B6-C1B4-0906-C99D186F8E40}"/>
                  </a:ext>
                </a:extLst>
              </p:cNvPr>
              <p:cNvSpPr/>
              <p:nvPr/>
            </p:nvSpPr>
            <p:spPr>
              <a:xfrm>
                <a:off x="224832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90" name="Google Shape;3842;p53">
                <a:extLst>
                  <a:ext uri="{FF2B5EF4-FFF2-40B4-BE49-F238E27FC236}">
                    <a16:creationId xmlns:a16="http://schemas.microsoft.com/office/drawing/2014/main" id="{C4DE051E-E609-ED81-6964-65383D0479EE}"/>
                  </a:ext>
                </a:extLst>
              </p:cNvPr>
              <p:cNvSpPr/>
              <p:nvPr/>
            </p:nvSpPr>
            <p:spPr>
              <a:xfrm>
                <a:off x="239769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91" name="Google Shape;3843;p53">
                <a:extLst>
                  <a:ext uri="{FF2B5EF4-FFF2-40B4-BE49-F238E27FC236}">
                    <a16:creationId xmlns:a16="http://schemas.microsoft.com/office/drawing/2014/main" id="{3E995EC2-D43B-610E-CE70-270FE070342B}"/>
                  </a:ext>
                </a:extLst>
              </p:cNvPr>
              <p:cNvSpPr/>
              <p:nvPr/>
            </p:nvSpPr>
            <p:spPr>
              <a:xfrm>
                <a:off x="254707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92" name="Google Shape;3844;p53">
                <a:extLst>
                  <a:ext uri="{FF2B5EF4-FFF2-40B4-BE49-F238E27FC236}">
                    <a16:creationId xmlns:a16="http://schemas.microsoft.com/office/drawing/2014/main" id="{F51B8DC9-552F-4181-B68F-5360DD8330F4}"/>
                  </a:ext>
                </a:extLst>
              </p:cNvPr>
              <p:cNvSpPr/>
              <p:nvPr/>
            </p:nvSpPr>
            <p:spPr>
              <a:xfrm>
                <a:off x="269645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93" name="Google Shape;3845;p53">
                <a:extLst>
                  <a:ext uri="{FF2B5EF4-FFF2-40B4-BE49-F238E27FC236}">
                    <a16:creationId xmlns:a16="http://schemas.microsoft.com/office/drawing/2014/main" id="{3B019A80-D807-157F-3C83-35FB9756E390}"/>
                  </a:ext>
                </a:extLst>
              </p:cNvPr>
              <p:cNvSpPr/>
              <p:nvPr/>
            </p:nvSpPr>
            <p:spPr>
              <a:xfrm>
                <a:off x="284582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94" name="Google Shape;3846;p53">
                <a:extLst>
                  <a:ext uri="{FF2B5EF4-FFF2-40B4-BE49-F238E27FC236}">
                    <a16:creationId xmlns:a16="http://schemas.microsoft.com/office/drawing/2014/main" id="{E3F0D7D4-FB93-D17C-EA72-DC0338059366}"/>
                  </a:ext>
                </a:extLst>
              </p:cNvPr>
              <p:cNvSpPr/>
              <p:nvPr/>
            </p:nvSpPr>
            <p:spPr>
              <a:xfrm>
                <a:off x="299520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95" name="Google Shape;3847;p53">
                <a:extLst>
                  <a:ext uri="{FF2B5EF4-FFF2-40B4-BE49-F238E27FC236}">
                    <a16:creationId xmlns:a16="http://schemas.microsoft.com/office/drawing/2014/main" id="{1E881440-6B42-7C94-2177-EE09EA2EFC85}"/>
                  </a:ext>
                </a:extLst>
              </p:cNvPr>
              <p:cNvSpPr/>
              <p:nvPr/>
            </p:nvSpPr>
            <p:spPr>
              <a:xfrm>
                <a:off x="314457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96" name="Google Shape;3848;p53">
                <a:extLst>
                  <a:ext uri="{FF2B5EF4-FFF2-40B4-BE49-F238E27FC236}">
                    <a16:creationId xmlns:a16="http://schemas.microsoft.com/office/drawing/2014/main" id="{4C4A0FD0-144C-EE38-9AD1-08F7E93DE8C0}"/>
                  </a:ext>
                </a:extLst>
              </p:cNvPr>
              <p:cNvSpPr/>
              <p:nvPr/>
            </p:nvSpPr>
            <p:spPr>
              <a:xfrm>
                <a:off x="329395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97" name="Google Shape;3849;p53">
                <a:extLst>
                  <a:ext uri="{FF2B5EF4-FFF2-40B4-BE49-F238E27FC236}">
                    <a16:creationId xmlns:a16="http://schemas.microsoft.com/office/drawing/2014/main" id="{864FD034-8EDC-43C5-6849-DB28F25E49A8}"/>
                  </a:ext>
                </a:extLst>
              </p:cNvPr>
              <p:cNvSpPr/>
              <p:nvPr/>
            </p:nvSpPr>
            <p:spPr>
              <a:xfrm>
                <a:off x="344333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98" name="Google Shape;3850;p53">
                <a:extLst>
                  <a:ext uri="{FF2B5EF4-FFF2-40B4-BE49-F238E27FC236}">
                    <a16:creationId xmlns:a16="http://schemas.microsoft.com/office/drawing/2014/main" id="{1179CF06-FE34-97DA-F79B-7DD4022B6A45}"/>
                  </a:ext>
                </a:extLst>
              </p:cNvPr>
              <p:cNvSpPr/>
              <p:nvPr/>
            </p:nvSpPr>
            <p:spPr>
              <a:xfrm>
                <a:off x="359270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99" name="Google Shape;3851;p53">
                <a:extLst>
                  <a:ext uri="{FF2B5EF4-FFF2-40B4-BE49-F238E27FC236}">
                    <a16:creationId xmlns:a16="http://schemas.microsoft.com/office/drawing/2014/main" id="{1A4B0F43-EA8B-7EC2-C7D9-05DB777AAF44}"/>
                  </a:ext>
                </a:extLst>
              </p:cNvPr>
              <p:cNvSpPr/>
              <p:nvPr/>
            </p:nvSpPr>
            <p:spPr>
              <a:xfrm>
                <a:off x="374208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</p:grpSp>
        <p:grpSp>
          <p:nvGrpSpPr>
            <p:cNvPr id="25" name="Google Shape;3852;p53">
              <a:extLst>
                <a:ext uri="{FF2B5EF4-FFF2-40B4-BE49-F238E27FC236}">
                  <a16:creationId xmlns:a16="http://schemas.microsoft.com/office/drawing/2014/main" id="{74011C13-A128-6C7C-D68A-EE2FF6F24CFD}"/>
                </a:ext>
              </a:extLst>
            </p:cNvPr>
            <p:cNvGrpSpPr/>
            <p:nvPr/>
          </p:nvGrpSpPr>
          <p:grpSpPr>
            <a:xfrm>
              <a:off x="1197328" y="3589104"/>
              <a:ext cx="2585112" cy="45720"/>
              <a:chOff x="1202690" y="1488440"/>
              <a:chExt cx="2585112" cy="45720"/>
            </a:xfrm>
            <a:grpFill/>
          </p:grpSpPr>
          <p:sp>
            <p:nvSpPr>
              <p:cNvPr id="64" name="Google Shape;3853;p53">
                <a:extLst>
                  <a:ext uri="{FF2B5EF4-FFF2-40B4-BE49-F238E27FC236}">
                    <a16:creationId xmlns:a16="http://schemas.microsoft.com/office/drawing/2014/main" id="{1588E692-2473-76C0-2D98-8E3AE11D5FE0}"/>
                  </a:ext>
                </a:extLst>
              </p:cNvPr>
              <p:cNvSpPr/>
              <p:nvPr/>
            </p:nvSpPr>
            <p:spPr>
              <a:xfrm>
                <a:off x="120269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65" name="Google Shape;3854;p53">
                <a:extLst>
                  <a:ext uri="{FF2B5EF4-FFF2-40B4-BE49-F238E27FC236}">
                    <a16:creationId xmlns:a16="http://schemas.microsoft.com/office/drawing/2014/main" id="{B7EE33A2-B303-242A-5295-F0ABE4CAE2BA}"/>
                  </a:ext>
                </a:extLst>
              </p:cNvPr>
              <p:cNvSpPr/>
              <p:nvPr/>
            </p:nvSpPr>
            <p:spPr>
              <a:xfrm>
                <a:off x="135206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66" name="Google Shape;3855;p53">
                <a:extLst>
                  <a:ext uri="{FF2B5EF4-FFF2-40B4-BE49-F238E27FC236}">
                    <a16:creationId xmlns:a16="http://schemas.microsoft.com/office/drawing/2014/main" id="{E1BDBC05-A2E1-FD33-071D-A9E44EF5B1DA}"/>
                  </a:ext>
                </a:extLst>
              </p:cNvPr>
              <p:cNvSpPr/>
              <p:nvPr/>
            </p:nvSpPr>
            <p:spPr>
              <a:xfrm>
                <a:off x="150144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67" name="Google Shape;3856;p53">
                <a:extLst>
                  <a:ext uri="{FF2B5EF4-FFF2-40B4-BE49-F238E27FC236}">
                    <a16:creationId xmlns:a16="http://schemas.microsoft.com/office/drawing/2014/main" id="{89163CC6-3026-A5EE-5210-2632B60AA196}"/>
                  </a:ext>
                </a:extLst>
              </p:cNvPr>
              <p:cNvSpPr/>
              <p:nvPr/>
            </p:nvSpPr>
            <p:spPr>
              <a:xfrm>
                <a:off x="165081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68" name="Google Shape;3857;p53">
                <a:extLst>
                  <a:ext uri="{FF2B5EF4-FFF2-40B4-BE49-F238E27FC236}">
                    <a16:creationId xmlns:a16="http://schemas.microsoft.com/office/drawing/2014/main" id="{93169499-23A5-F7B5-89BF-3FB5EDDFA574}"/>
                  </a:ext>
                </a:extLst>
              </p:cNvPr>
              <p:cNvSpPr/>
              <p:nvPr/>
            </p:nvSpPr>
            <p:spPr>
              <a:xfrm>
                <a:off x="180019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69" name="Google Shape;3858;p53">
                <a:extLst>
                  <a:ext uri="{FF2B5EF4-FFF2-40B4-BE49-F238E27FC236}">
                    <a16:creationId xmlns:a16="http://schemas.microsoft.com/office/drawing/2014/main" id="{0E82AF85-4E4D-F464-CB02-38CB3DF7F136}"/>
                  </a:ext>
                </a:extLst>
              </p:cNvPr>
              <p:cNvSpPr/>
              <p:nvPr/>
            </p:nvSpPr>
            <p:spPr>
              <a:xfrm>
                <a:off x="194957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70" name="Google Shape;3859;p53">
                <a:extLst>
                  <a:ext uri="{FF2B5EF4-FFF2-40B4-BE49-F238E27FC236}">
                    <a16:creationId xmlns:a16="http://schemas.microsoft.com/office/drawing/2014/main" id="{1E29FE20-64B6-D3F7-375D-9DCA96D5E0D2}"/>
                  </a:ext>
                </a:extLst>
              </p:cNvPr>
              <p:cNvSpPr/>
              <p:nvPr/>
            </p:nvSpPr>
            <p:spPr>
              <a:xfrm>
                <a:off x="209894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71" name="Google Shape;3860;p53">
                <a:extLst>
                  <a:ext uri="{FF2B5EF4-FFF2-40B4-BE49-F238E27FC236}">
                    <a16:creationId xmlns:a16="http://schemas.microsoft.com/office/drawing/2014/main" id="{EF83B4EC-3C71-EF11-2F0D-7C09BBFB4A76}"/>
                  </a:ext>
                </a:extLst>
              </p:cNvPr>
              <p:cNvSpPr/>
              <p:nvPr/>
            </p:nvSpPr>
            <p:spPr>
              <a:xfrm>
                <a:off x="224832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72" name="Google Shape;3861;p53">
                <a:extLst>
                  <a:ext uri="{FF2B5EF4-FFF2-40B4-BE49-F238E27FC236}">
                    <a16:creationId xmlns:a16="http://schemas.microsoft.com/office/drawing/2014/main" id="{3EA25EB4-DAE7-4520-E2D9-087F4DE99B96}"/>
                  </a:ext>
                </a:extLst>
              </p:cNvPr>
              <p:cNvSpPr/>
              <p:nvPr/>
            </p:nvSpPr>
            <p:spPr>
              <a:xfrm>
                <a:off x="239769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73" name="Google Shape;3862;p53">
                <a:extLst>
                  <a:ext uri="{FF2B5EF4-FFF2-40B4-BE49-F238E27FC236}">
                    <a16:creationId xmlns:a16="http://schemas.microsoft.com/office/drawing/2014/main" id="{38100E25-0AD5-8255-C215-EA8ECD9D559F}"/>
                  </a:ext>
                </a:extLst>
              </p:cNvPr>
              <p:cNvSpPr/>
              <p:nvPr/>
            </p:nvSpPr>
            <p:spPr>
              <a:xfrm>
                <a:off x="254707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74" name="Google Shape;3863;p53">
                <a:extLst>
                  <a:ext uri="{FF2B5EF4-FFF2-40B4-BE49-F238E27FC236}">
                    <a16:creationId xmlns:a16="http://schemas.microsoft.com/office/drawing/2014/main" id="{05F28CA3-E39F-A6B4-A638-207B56CC911B}"/>
                  </a:ext>
                </a:extLst>
              </p:cNvPr>
              <p:cNvSpPr/>
              <p:nvPr/>
            </p:nvSpPr>
            <p:spPr>
              <a:xfrm>
                <a:off x="269645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75" name="Google Shape;3864;p53">
                <a:extLst>
                  <a:ext uri="{FF2B5EF4-FFF2-40B4-BE49-F238E27FC236}">
                    <a16:creationId xmlns:a16="http://schemas.microsoft.com/office/drawing/2014/main" id="{BEB5DC33-4667-2CAD-5C14-1B2795AB5005}"/>
                  </a:ext>
                </a:extLst>
              </p:cNvPr>
              <p:cNvSpPr/>
              <p:nvPr/>
            </p:nvSpPr>
            <p:spPr>
              <a:xfrm>
                <a:off x="284582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76" name="Google Shape;3865;p53">
                <a:extLst>
                  <a:ext uri="{FF2B5EF4-FFF2-40B4-BE49-F238E27FC236}">
                    <a16:creationId xmlns:a16="http://schemas.microsoft.com/office/drawing/2014/main" id="{F23D779E-CDEF-A65B-1F23-8358088A78CB}"/>
                  </a:ext>
                </a:extLst>
              </p:cNvPr>
              <p:cNvSpPr/>
              <p:nvPr/>
            </p:nvSpPr>
            <p:spPr>
              <a:xfrm>
                <a:off x="299520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77" name="Google Shape;3866;p53">
                <a:extLst>
                  <a:ext uri="{FF2B5EF4-FFF2-40B4-BE49-F238E27FC236}">
                    <a16:creationId xmlns:a16="http://schemas.microsoft.com/office/drawing/2014/main" id="{FBD4AEA3-E5A9-6CEB-CACD-024169BBC50F}"/>
                  </a:ext>
                </a:extLst>
              </p:cNvPr>
              <p:cNvSpPr/>
              <p:nvPr/>
            </p:nvSpPr>
            <p:spPr>
              <a:xfrm>
                <a:off x="314457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78" name="Google Shape;3867;p53">
                <a:extLst>
                  <a:ext uri="{FF2B5EF4-FFF2-40B4-BE49-F238E27FC236}">
                    <a16:creationId xmlns:a16="http://schemas.microsoft.com/office/drawing/2014/main" id="{8B91E4A6-23D3-A80D-7C0F-7123B87D841F}"/>
                  </a:ext>
                </a:extLst>
              </p:cNvPr>
              <p:cNvSpPr/>
              <p:nvPr/>
            </p:nvSpPr>
            <p:spPr>
              <a:xfrm>
                <a:off x="329395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79" name="Google Shape;3868;p53">
                <a:extLst>
                  <a:ext uri="{FF2B5EF4-FFF2-40B4-BE49-F238E27FC236}">
                    <a16:creationId xmlns:a16="http://schemas.microsoft.com/office/drawing/2014/main" id="{4ED74B03-9A39-4907-96D1-55BCEDB2EB1D}"/>
                  </a:ext>
                </a:extLst>
              </p:cNvPr>
              <p:cNvSpPr/>
              <p:nvPr/>
            </p:nvSpPr>
            <p:spPr>
              <a:xfrm>
                <a:off x="344333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80" name="Google Shape;3869;p53">
                <a:extLst>
                  <a:ext uri="{FF2B5EF4-FFF2-40B4-BE49-F238E27FC236}">
                    <a16:creationId xmlns:a16="http://schemas.microsoft.com/office/drawing/2014/main" id="{87D75C38-126C-6E78-5CB5-AD25D072B01B}"/>
                  </a:ext>
                </a:extLst>
              </p:cNvPr>
              <p:cNvSpPr/>
              <p:nvPr/>
            </p:nvSpPr>
            <p:spPr>
              <a:xfrm>
                <a:off x="359270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81" name="Google Shape;3870;p53">
                <a:extLst>
                  <a:ext uri="{FF2B5EF4-FFF2-40B4-BE49-F238E27FC236}">
                    <a16:creationId xmlns:a16="http://schemas.microsoft.com/office/drawing/2014/main" id="{8BE395A6-7924-9697-2C49-B5177043D04F}"/>
                  </a:ext>
                </a:extLst>
              </p:cNvPr>
              <p:cNvSpPr/>
              <p:nvPr/>
            </p:nvSpPr>
            <p:spPr>
              <a:xfrm>
                <a:off x="374208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</p:grpSp>
        <p:grpSp>
          <p:nvGrpSpPr>
            <p:cNvPr id="26" name="Google Shape;3871;p53">
              <a:extLst>
                <a:ext uri="{FF2B5EF4-FFF2-40B4-BE49-F238E27FC236}">
                  <a16:creationId xmlns:a16="http://schemas.microsoft.com/office/drawing/2014/main" id="{40BA2A52-7D40-4ABD-D5A5-1150ED74BC71}"/>
                </a:ext>
              </a:extLst>
            </p:cNvPr>
            <p:cNvGrpSpPr/>
            <p:nvPr/>
          </p:nvGrpSpPr>
          <p:grpSpPr>
            <a:xfrm>
              <a:off x="1197328" y="3745275"/>
              <a:ext cx="2585112" cy="45720"/>
              <a:chOff x="1202690" y="1488440"/>
              <a:chExt cx="2585112" cy="45720"/>
            </a:xfrm>
            <a:grpFill/>
          </p:grpSpPr>
          <p:sp>
            <p:nvSpPr>
              <p:cNvPr id="46" name="Google Shape;3872;p53">
                <a:extLst>
                  <a:ext uri="{FF2B5EF4-FFF2-40B4-BE49-F238E27FC236}">
                    <a16:creationId xmlns:a16="http://schemas.microsoft.com/office/drawing/2014/main" id="{F8E0A6E9-7EEC-28A8-7DE9-A61293D4993C}"/>
                  </a:ext>
                </a:extLst>
              </p:cNvPr>
              <p:cNvSpPr/>
              <p:nvPr/>
            </p:nvSpPr>
            <p:spPr>
              <a:xfrm>
                <a:off x="120269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7" name="Google Shape;3873;p53">
                <a:extLst>
                  <a:ext uri="{FF2B5EF4-FFF2-40B4-BE49-F238E27FC236}">
                    <a16:creationId xmlns:a16="http://schemas.microsoft.com/office/drawing/2014/main" id="{3B8F7BB9-2071-2B8F-03BF-4193171B3A6E}"/>
                  </a:ext>
                </a:extLst>
              </p:cNvPr>
              <p:cNvSpPr/>
              <p:nvPr/>
            </p:nvSpPr>
            <p:spPr>
              <a:xfrm>
                <a:off x="135206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8" name="Google Shape;3874;p53">
                <a:extLst>
                  <a:ext uri="{FF2B5EF4-FFF2-40B4-BE49-F238E27FC236}">
                    <a16:creationId xmlns:a16="http://schemas.microsoft.com/office/drawing/2014/main" id="{556966F5-56B3-5B14-9723-4F7AE6D10C91}"/>
                  </a:ext>
                </a:extLst>
              </p:cNvPr>
              <p:cNvSpPr/>
              <p:nvPr/>
            </p:nvSpPr>
            <p:spPr>
              <a:xfrm>
                <a:off x="150144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9" name="Google Shape;3875;p53">
                <a:extLst>
                  <a:ext uri="{FF2B5EF4-FFF2-40B4-BE49-F238E27FC236}">
                    <a16:creationId xmlns:a16="http://schemas.microsoft.com/office/drawing/2014/main" id="{67918AC3-7574-F98E-98BD-1D9B9C8CFFDE}"/>
                  </a:ext>
                </a:extLst>
              </p:cNvPr>
              <p:cNvSpPr/>
              <p:nvPr/>
            </p:nvSpPr>
            <p:spPr>
              <a:xfrm>
                <a:off x="165081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50" name="Google Shape;3876;p53">
                <a:extLst>
                  <a:ext uri="{FF2B5EF4-FFF2-40B4-BE49-F238E27FC236}">
                    <a16:creationId xmlns:a16="http://schemas.microsoft.com/office/drawing/2014/main" id="{C1E2EE6A-2D4E-9957-D479-DBBDA1939EB1}"/>
                  </a:ext>
                </a:extLst>
              </p:cNvPr>
              <p:cNvSpPr/>
              <p:nvPr/>
            </p:nvSpPr>
            <p:spPr>
              <a:xfrm>
                <a:off x="180019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51" name="Google Shape;3877;p53">
                <a:extLst>
                  <a:ext uri="{FF2B5EF4-FFF2-40B4-BE49-F238E27FC236}">
                    <a16:creationId xmlns:a16="http://schemas.microsoft.com/office/drawing/2014/main" id="{AC8C83D8-BD93-C387-9654-9E9B4C2FE212}"/>
                  </a:ext>
                </a:extLst>
              </p:cNvPr>
              <p:cNvSpPr/>
              <p:nvPr/>
            </p:nvSpPr>
            <p:spPr>
              <a:xfrm>
                <a:off x="194957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52" name="Google Shape;3878;p53">
                <a:extLst>
                  <a:ext uri="{FF2B5EF4-FFF2-40B4-BE49-F238E27FC236}">
                    <a16:creationId xmlns:a16="http://schemas.microsoft.com/office/drawing/2014/main" id="{6455D547-9171-AC50-92BE-354D9CDB099A}"/>
                  </a:ext>
                </a:extLst>
              </p:cNvPr>
              <p:cNvSpPr/>
              <p:nvPr/>
            </p:nvSpPr>
            <p:spPr>
              <a:xfrm>
                <a:off x="209894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53" name="Google Shape;3879;p53">
                <a:extLst>
                  <a:ext uri="{FF2B5EF4-FFF2-40B4-BE49-F238E27FC236}">
                    <a16:creationId xmlns:a16="http://schemas.microsoft.com/office/drawing/2014/main" id="{37DA76C6-0E9D-C19D-7915-6199FDF2C86D}"/>
                  </a:ext>
                </a:extLst>
              </p:cNvPr>
              <p:cNvSpPr/>
              <p:nvPr/>
            </p:nvSpPr>
            <p:spPr>
              <a:xfrm>
                <a:off x="224832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54" name="Google Shape;3880;p53">
                <a:extLst>
                  <a:ext uri="{FF2B5EF4-FFF2-40B4-BE49-F238E27FC236}">
                    <a16:creationId xmlns:a16="http://schemas.microsoft.com/office/drawing/2014/main" id="{0CD2A3B8-B820-74CE-FFB5-73896FF0A7D6}"/>
                  </a:ext>
                </a:extLst>
              </p:cNvPr>
              <p:cNvSpPr/>
              <p:nvPr/>
            </p:nvSpPr>
            <p:spPr>
              <a:xfrm>
                <a:off x="239769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55" name="Google Shape;3881;p53">
                <a:extLst>
                  <a:ext uri="{FF2B5EF4-FFF2-40B4-BE49-F238E27FC236}">
                    <a16:creationId xmlns:a16="http://schemas.microsoft.com/office/drawing/2014/main" id="{545BE752-6822-FEE1-DA83-3F7111BA216E}"/>
                  </a:ext>
                </a:extLst>
              </p:cNvPr>
              <p:cNvSpPr/>
              <p:nvPr/>
            </p:nvSpPr>
            <p:spPr>
              <a:xfrm>
                <a:off x="254707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56" name="Google Shape;3882;p53">
                <a:extLst>
                  <a:ext uri="{FF2B5EF4-FFF2-40B4-BE49-F238E27FC236}">
                    <a16:creationId xmlns:a16="http://schemas.microsoft.com/office/drawing/2014/main" id="{FD50585F-FDCB-7646-38E5-39472B8D82B5}"/>
                  </a:ext>
                </a:extLst>
              </p:cNvPr>
              <p:cNvSpPr/>
              <p:nvPr/>
            </p:nvSpPr>
            <p:spPr>
              <a:xfrm>
                <a:off x="269645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57" name="Google Shape;3883;p53">
                <a:extLst>
                  <a:ext uri="{FF2B5EF4-FFF2-40B4-BE49-F238E27FC236}">
                    <a16:creationId xmlns:a16="http://schemas.microsoft.com/office/drawing/2014/main" id="{085D8957-8941-D598-3EEA-3DF544EF24BD}"/>
                  </a:ext>
                </a:extLst>
              </p:cNvPr>
              <p:cNvSpPr/>
              <p:nvPr/>
            </p:nvSpPr>
            <p:spPr>
              <a:xfrm>
                <a:off x="284582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58" name="Google Shape;3884;p53">
                <a:extLst>
                  <a:ext uri="{FF2B5EF4-FFF2-40B4-BE49-F238E27FC236}">
                    <a16:creationId xmlns:a16="http://schemas.microsoft.com/office/drawing/2014/main" id="{F8F571DC-5361-399A-EA6A-02514D3B939A}"/>
                  </a:ext>
                </a:extLst>
              </p:cNvPr>
              <p:cNvSpPr/>
              <p:nvPr/>
            </p:nvSpPr>
            <p:spPr>
              <a:xfrm>
                <a:off x="299520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59" name="Google Shape;3885;p53">
                <a:extLst>
                  <a:ext uri="{FF2B5EF4-FFF2-40B4-BE49-F238E27FC236}">
                    <a16:creationId xmlns:a16="http://schemas.microsoft.com/office/drawing/2014/main" id="{B4406D76-9851-ED9D-D5F6-33EDD76B0739}"/>
                  </a:ext>
                </a:extLst>
              </p:cNvPr>
              <p:cNvSpPr/>
              <p:nvPr/>
            </p:nvSpPr>
            <p:spPr>
              <a:xfrm>
                <a:off x="314457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60" name="Google Shape;3886;p53">
                <a:extLst>
                  <a:ext uri="{FF2B5EF4-FFF2-40B4-BE49-F238E27FC236}">
                    <a16:creationId xmlns:a16="http://schemas.microsoft.com/office/drawing/2014/main" id="{EC5B52CF-BE5E-630C-9F38-0BBA19BFBDE4}"/>
                  </a:ext>
                </a:extLst>
              </p:cNvPr>
              <p:cNvSpPr/>
              <p:nvPr/>
            </p:nvSpPr>
            <p:spPr>
              <a:xfrm>
                <a:off x="329395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61" name="Google Shape;3887;p53">
                <a:extLst>
                  <a:ext uri="{FF2B5EF4-FFF2-40B4-BE49-F238E27FC236}">
                    <a16:creationId xmlns:a16="http://schemas.microsoft.com/office/drawing/2014/main" id="{7E298474-6388-2AE1-62B6-236916B31D5E}"/>
                  </a:ext>
                </a:extLst>
              </p:cNvPr>
              <p:cNvSpPr/>
              <p:nvPr/>
            </p:nvSpPr>
            <p:spPr>
              <a:xfrm>
                <a:off x="344333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62" name="Google Shape;3888;p53">
                <a:extLst>
                  <a:ext uri="{FF2B5EF4-FFF2-40B4-BE49-F238E27FC236}">
                    <a16:creationId xmlns:a16="http://schemas.microsoft.com/office/drawing/2014/main" id="{30315FC5-3D22-242D-3095-450D0327548C}"/>
                  </a:ext>
                </a:extLst>
              </p:cNvPr>
              <p:cNvSpPr/>
              <p:nvPr/>
            </p:nvSpPr>
            <p:spPr>
              <a:xfrm>
                <a:off x="359270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63" name="Google Shape;3889;p53">
                <a:extLst>
                  <a:ext uri="{FF2B5EF4-FFF2-40B4-BE49-F238E27FC236}">
                    <a16:creationId xmlns:a16="http://schemas.microsoft.com/office/drawing/2014/main" id="{74FC74B0-4029-0300-0E16-47E09AD7F49A}"/>
                  </a:ext>
                </a:extLst>
              </p:cNvPr>
              <p:cNvSpPr/>
              <p:nvPr/>
            </p:nvSpPr>
            <p:spPr>
              <a:xfrm>
                <a:off x="374208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</p:grpSp>
        <p:grpSp>
          <p:nvGrpSpPr>
            <p:cNvPr id="27" name="Google Shape;3890;p53">
              <a:extLst>
                <a:ext uri="{FF2B5EF4-FFF2-40B4-BE49-F238E27FC236}">
                  <a16:creationId xmlns:a16="http://schemas.microsoft.com/office/drawing/2014/main" id="{B13A544F-68E8-4A84-99E3-8F9F094A7FBD}"/>
                </a:ext>
              </a:extLst>
            </p:cNvPr>
            <p:cNvGrpSpPr/>
            <p:nvPr/>
          </p:nvGrpSpPr>
          <p:grpSpPr>
            <a:xfrm>
              <a:off x="1197328" y="3901440"/>
              <a:ext cx="2585112" cy="45720"/>
              <a:chOff x="1202690" y="1488440"/>
              <a:chExt cx="2585112" cy="45720"/>
            </a:xfrm>
            <a:grpFill/>
          </p:grpSpPr>
          <p:sp>
            <p:nvSpPr>
              <p:cNvPr id="28" name="Google Shape;3891;p53">
                <a:extLst>
                  <a:ext uri="{FF2B5EF4-FFF2-40B4-BE49-F238E27FC236}">
                    <a16:creationId xmlns:a16="http://schemas.microsoft.com/office/drawing/2014/main" id="{8A8D45F0-E107-DDBB-449A-8C9D35347DCD}"/>
                  </a:ext>
                </a:extLst>
              </p:cNvPr>
              <p:cNvSpPr/>
              <p:nvPr/>
            </p:nvSpPr>
            <p:spPr>
              <a:xfrm>
                <a:off x="120269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9" name="Google Shape;3892;p53">
                <a:extLst>
                  <a:ext uri="{FF2B5EF4-FFF2-40B4-BE49-F238E27FC236}">
                    <a16:creationId xmlns:a16="http://schemas.microsoft.com/office/drawing/2014/main" id="{AB01456F-A27F-24CD-D7A5-AB00A99A0B69}"/>
                  </a:ext>
                </a:extLst>
              </p:cNvPr>
              <p:cNvSpPr/>
              <p:nvPr/>
            </p:nvSpPr>
            <p:spPr>
              <a:xfrm>
                <a:off x="135206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0" name="Google Shape;3893;p53">
                <a:extLst>
                  <a:ext uri="{FF2B5EF4-FFF2-40B4-BE49-F238E27FC236}">
                    <a16:creationId xmlns:a16="http://schemas.microsoft.com/office/drawing/2014/main" id="{76DA3746-9DEC-634B-9536-B4D016C2C787}"/>
                  </a:ext>
                </a:extLst>
              </p:cNvPr>
              <p:cNvSpPr/>
              <p:nvPr/>
            </p:nvSpPr>
            <p:spPr>
              <a:xfrm>
                <a:off x="150144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1" name="Google Shape;3894;p53">
                <a:extLst>
                  <a:ext uri="{FF2B5EF4-FFF2-40B4-BE49-F238E27FC236}">
                    <a16:creationId xmlns:a16="http://schemas.microsoft.com/office/drawing/2014/main" id="{E090ED89-9F08-ED74-EBA9-1B22F43D4FAF}"/>
                  </a:ext>
                </a:extLst>
              </p:cNvPr>
              <p:cNvSpPr/>
              <p:nvPr/>
            </p:nvSpPr>
            <p:spPr>
              <a:xfrm>
                <a:off x="165081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2" name="Google Shape;3895;p53">
                <a:extLst>
                  <a:ext uri="{FF2B5EF4-FFF2-40B4-BE49-F238E27FC236}">
                    <a16:creationId xmlns:a16="http://schemas.microsoft.com/office/drawing/2014/main" id="{BB8324E6-4196-DF71-6962-66DE02B10044}"/>
                  </a:ext>
                </a:extLst>
              </p:cNvPr>
              <p:cNvSpPr/>
              <p:nvPr/>
            </p:nvSpPr>
            <p:spPr>
              <a:xfrm>
                <a:off x="180019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3" name="Google Shape;3896;p53">
                <a:extLst>
                  <a:ext uri="{FF2B5EF4-FFF2-40B4-BE49-F238E27FC236}">
                    <a16:creationId xmlns:a16="http://schemas.microsoft.com/office/drawing/2014/main" id="{1B343087-8CF8-EE92-A016-BE4F7D6B16F2}"/>
                  </a:ext>
                </a:extLst>
              </p:cNvPr>
              <p:cNvSpPr/>
              <p:nvPr/>
            </p:nvSpPr>
            <p:spPr>
              <a:xfrm>
                <a:off x="194957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4" name="Google Shape;3897;p53">
                <a:extLst>
                  <a:ext uri="{FF2B5EF4-FFF2-40B4-BE49-F238E27FC236}">
                    <a16:creationId xmlns:a16="http://schemas.microsoft.com/office/drawing/2014/main" id="{EEDDCABB-DB41-A5CE-17BF-EF3A757FFA76}"/>
                  </a:ext>
                </a:extLst>
              </p:cNvPr>
              <p:cNvSpPr/>
              <p:nvPr/>
            </p:nvSpPr>
            <p:spPr>
              <a:xfrm>
                <a:off x="209894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5" name="Google Shape;3898;p53">
                <a:extLst>
                  <a:ext uri="{FF2B5EF4-FFF2-40B4-BE49-F238E27FC236}">
                    <a16:creationId xmlns:a16="http://schemas.microsoft.com/office/drawing/2014/main" id="{0DC3ED35-7539-6A05-C4BA-784CC820143F}"/>
                  </a:ext>
                </a:extLst>
              </p:cNvPr>
              <p:cNvSpPr/>
              <p:nvPr/>
            </p:nvSpPr>
            <p:spPr>
              <a:xfrm>
                <a:off x="224832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6" name="Google Shape;3899;p53">
                <a:extLst>
                  <a:ext uri="{FF2B5EF4-FFF2-40B4-BE49-F238E27FC236}">
                    <a16:creationId xmlns:a16="http://schemas.microsoft.com/office/drawing/2014/main" id="{CEC5BEC4-234C-6611-8AA9-78D17DD640D8}"/>
                  </a:ext>
                </a:extLst>
              </p:cNvPr>
              <p:cNvSpPr/>
              <p:nvPr/>
            </p:nvSpPr>
            <p:spPr>
              <a:xfrm>
                <a:off x="239769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7" name="Google Shape;3900;p53">
                <a:extLst>
                  <a:ext uri="{FF2B5EF4-FFF2-40B4-BE49-F238E27FC236}">
                    <a16:creationId xmlns:a16="http://schemas.microsoft.com/office/drawing/2014/main" id="{65448BDB-8E53-1356-B419-3CA3790E191D}"/>
                  </a:ext>
                </a:extLst>
              </p:cNvPr>
              <p:cNvSpPr/>
              <p:nvPr/>
            </p:nvSpPr>
            <p:spPr>
              <a:xfrm>
                <a:off x="254707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8" name="Google Shape;3901;p53">
                <a:extLst>
                  <a:ext uri="{FF2B5EF4-FFF2-40B4-BE49-F238E27FC236}">
                    <a16:creationId xmlns:a16="http://schemas.microsoft.com/office/drawing/2014/main" id="{9E24274E-4911-ED17-0B3D-2B57B50ED4E2}"/>
                  </a:ext>
                </a:extLst>
              </p:cNvPr>
              <p:cNvSpPr/>
              <p:nvPr/>
            </p:nvSpPr>
            <p:spPr>
              <a:xfrm>
                <a:off x="269645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9" name="Google Shape;3902;p53">
                <a:extLst>
                  <a:ext uri="{FF2B5EF4-FFF2-40B4-BE49-F238E27FC236}">
                    <a16:creationId xmlns:a16="http://schemas.microsoft.com/office/drawing/2014/main" id="{3DD65512-B5D4-5807-2F8F-9772256FC479}"/>
                  </a:ext>
                </a:extLst>
              </p:cNvPr>
              <p:cNvSpPr/>
              <p:nvPr/>
            </p:nvSpPr>
            <p:spPr>
              <a:xfrm>
                <a:off x="284582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0" name="Google Shape;3903;p53">
                <a:extLst>
                  <a:ext uri="{FF2B5EF4-FFF2-40B4-BE49-F238E27FC236}">
                    <a16:creationId xmlns:a16="http://schemas.microsoft.com/office/drawing/2014/main" id="{B8297D2A-77EF-A202-0275-7F4FB2E88D1A}"/>
                  </a:ext>
                </a:extLst>
              </p:cNvPr>
              <p:cNvSpPr/>
              <p:nvPr/>
            </p:nvSpPr>
            <p:spPr>
              <a:xfrm>
                <a:off x="299520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1" name="Google Shape;3904;p53">
                <a:extLst>
                  <a:ext uri="{FF2B5EF4-FFF2-40B4-BE49-F238E27FC236}">
                    <a16:creationId xmlns:a16="http://schemas.microsoft.com/office/drawing/2014/main" id="{7562E6A1-0FE1-037D-DE31-A66F7586AF28}"/>
                  </a:ext>
                </a:extLst>
              </p:cNvPr>
              <p:cNvSpPr/>
              <p:nvPr/>
            </p:nvSpPr>
            <p:spPr>
              <a:xfrm>
                <a:off x="314457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2" name="Google Shape;3905;p53">
                <a:extLst>
                  <a:ext uri="{FF2B5EF4-FFF2-40B4-BE49-F238E27FC236}">
                    <a16:creationId xmlns:a16="http://schemas.microsoft.com/office/drawing/2014/main" id="{1AA698C2-E87F-117A-0662-03625B25552D}"/>
                  </a:ext>
                </a:extLst>
              </p:cNvPr>
              <p:cNvSpPr/>
              <p:nvPr/>
            </p:nvSpPr>
            <p:spPr>
              <a:xfrm>
                <a:off x="329395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3" name="Google Shape;3906;p53">
                <a:extLst>
                  <a:ext uri="{FF2B5EF4-FFF2-40B4-BE49-F238E27FC236}">
                    <a16:creationId xmlns:a16="http://schemas.microsoft.com/office/drawing/2014/main" id="{BCFA1655-7739-A834-6F45-851C768A6FF0}"/>
                  </a:ext>
                </a:extLst>
              </p:cNvPr>
              <p:cNvSpPr/>
              <p:nvPr/>
            </p:nvSpPr>
            <p:spPr>
              <a:xfrm>
                <a:off x="344333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4" name="Google Shape;3907;p53">
                <a:extLst>
                  <a:ext uri="{FF2B5EF4-FFF2-40B4-BE49-F238E27FC236}">
                    <a16:creationId xmlns:a16="http://schemas.microsoft.com/office/drawing/2014/main" id="{0C1463B1-59EC-C6EB-29C1-43178A52A150}"/>
                  </a:ext>
                </a:extLst>
              </p:cNvPr>
              <p:cNvSpPr/>
              <p:nvPr/>
            </p:nvSpPr>
            <p:spPr>
              <a:xfrm>
                <a:off x="359270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5" name="Google Shape;3908;p53">
                <a:extLst>
                  <a:ext uri="{FF2B5EF4-FFF2-40B4-BE49-F238E27FC236}">
                    <a16:creationId xmlns:a16="http://schemas.microsoft.com/office/drawing/2014/main" id="{79D05171-A21A-89FF-04D1-EC45051C6DF0}"/>
                  </a:ext>
                </a:extLst>
              </p:cNvPr>
              <p:cNvSpPr/>
              <p:nvPr/>
            </p:nvSpPr>
            <p:spPr>
              <a:xfrm>
                <a:off x="374208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335" name="Group 334">
            <a:extLst>
              <a:ext uri="{FF2B5EF4-FFF2-40B4-BE49-F238E27FC236}">
                <a16:creationId xmlns:a16="http://schemas.microsoft.com/office/drawing/2014/main" id="{1D3BE485-26CA-BC86-9282-B4387A226584}"/>
              </a:ext>
            </a:extLst>
          </p:cNvPr>
          <p:cNvGrpSpPr/>
          <p:nvPr userDrawn="1"/>
        </p:nvGrpSpPr>
        <p:grpSpPr>
          <a:xfrm rot="10800000">
            <a:off x="8362105" y="7858"/>
            <a:ext cx="3840480" cy="4960622"/>
            <a:chOff x="0" y="3500540"/>
            <a:chExt cx="3840480" cy="4960622"/>
          </a:xfrm>
        </p:grpSpPr>
        <p:sp>
          <p:nvSpPr>
            <p:cNvPr id="336" name="Freeform: Shape 40">
              <a:extLst>
                <a:ext uri="{FF2B5EF4-FFF2-40B4-BE49-F238E27FC236}">
                  <a16:creationId xmlns:a16="http://schemas.microsoft.com/office/drawing/2014/main" id="{73641336-711F-0C53-E176-3033AB644DF5}"/>
                </a:ext>
              </a:extLst>
            </p:cNvPr>
            <p:cNvSpPr/>
            <p:nvPr userDrawn="1"/>
          </p:nvSpPr>
          <p:spPr>
            <a:xfrm>
              <a:off x="0" y="4749907"/>
              <a:ext cx="3840480" cy="3711255"/>
            </a:xfrm>
            <a:custGeom>
              <a:avLst/>
              <a:gdLst>
                <a:gd name="connsiteX0" fmla="*/ 0 w 3816138"/>
                <a:gd name="connsiteY0" fmla="*/ 0 h 3981450"/>
                <a:gd name="connsiteX1" fmla="*/ 3238500 w 3816138"/>
                <a:gd name="connsiteY1" fmla="*/ 1809750 h 3981450"/>
                <a:gd name="connsiteX2" fmla="*/ 3657600 w 3816138"/>
                <a:gd name="connsiteY2" fmla="*/ 3981450 h 3981450"/>
                <a:gd name="connsiteX3" fmla="*/ 38100 w 3816138"/>
                <a:gd name="connsiteY3" fmla="*/ 3962400 h 3981450"/>
                <a:gd name="connsiteX4" fmla="*/ 0 w 3816138"/>
                <a:gd name="connsiteY4" fmla="*/ 0 h 3981450"/>
                <a:gd name="connsiteX0" fmla="*/ 0 w 3816138"/>
                <a:gd name="connsiteY0" fmla="*/ 0 h 3981450"/>
                <a:gd name="connsiteX1" fmla="*/ 3238500 w 3816138"/>
                <a:gd name="connsiteY1" fmla="*/ 1809750 h 3981450"/>
                <a:gd name="connsiteX2" fmla="*/ 3657600 w 3816138"/>
                <a:gd name="connsiteY2" fmla="*/ 3981450 h 3981450"/>
                <a:gd name="connsiteX3" fmla="*/ 38100 w 3816138"/>
                <a:gd name="connsiteY3" fmla="*/ 3962400 h 3981450"/>
                <a:gd name="connsiteX4" fmla="*/ 0 w 3816138"/>
                <a:gd name="connsiteY4" fmla="*/ 0 h 3981450"/>
                <a:gd name="connsiteX0" fmla="*/ 0 w 3876554"/>
                <a:gd name="connsiteY0" fmla="*/ 0 h 3981450"/>
                <a:gd name="connsiteX1" fmla="*/ 3409950 w 3876554"/>
                <a:gd name="connsiteY1" fmla="*/ 2076450 h 3981450"/>
                <a:gd name="connsiteX2" fmla="*/ 3657600 w 3876554"/>
                <a:gd name="connsiteY2" fmla="*/ 3981450 h 3981450"/>
                <a:gd name="connsiteX3" fmla="*/ 38100 w 3876554"/>
                <a:gd name="connsiteY3" fmla="*/ 3962400 h 3981450"/>
                <a:gd name="connsiteX4" fmla="*/ 0 w 3876554"/>
                <a:gd name="connsiteY4" fmla="*/ 0 h 3981450"/>
                <a:gd name="connsiteX0" fmla="*/ 0 w 3916378"/>
                <a:gd name="connsiteY0" fmla="*/ 0 h 3981450"/>
                <a:gd name="connsiteX1" fmla="*/ 3409950 w 3916378"/>
                <a:gd name="connsiteY1" fmla="*/ 2076450 h 3981450"/>
                <a:gd name="connsiteX2" fmla="*/ 3657600 w 3916378"/>
                <a:gd name="connsiteY2" fmla="*/ 3981450 h 3981450"/>
                <a:gd name="connsiteX3" fmla="*/ 38100 w 3916378"/>
                <a:gd name="connsiteY3" fmla="*/ 3962400 h 3981450"/>
                <a:gd name="connsiteX4" fmla="*/ 0 w 3916378"/>
                <a:gd name="connsiteY4" fmla="*/ 0 h 3981450"/>
                <a:gd name="connsiteX0" fmla="*/ 0 w 3873335"/>
                <a:gd name="connsiteY0" fmla="*/ 0 h 3981450"/>
                <a:gd name="connsiteX1" fmla="*/ 3409950 w 3873335"/>
                <a:gd name="connsiteY1" fmla="*/ 2076450 h 3981450"/>
                <a:gd name="connsiteX2" fmla="*/ 3657600 w 3873335"/>
                <a:gd name="connsiteY2" fmla="*/ 3981450 h 3981450"/>
                <a:gd name="connsiteX3" fmla="*/ 38100 w 3873335"/>
                <a:gd name="connsiteY3" fmla="*/ 3962400 h 3981450"/>
                <a:gd name="connsiteX4" fmla="*/ 0 w 3873335"/>
                <a:gd name="connsiteY4" fmla="*/ 0 h 3981450"/>
                <a:gd name="connsiteX0" fmla="*/ 0 w 3786126"/>
                <a:gd name="connsiteY0" fmla="*/ 0 h 3981450"/>
                <a:gd name="connsiteX1" fmla="*/ 3409950 w 3786126"/>
                <a:gd name="connsiteY1" fmla="*/ 2076450 h 3981450"/>
                <a:gd name="connsiteX2" fmla="*/ 3657600 w 3786126"/>
                <a:gd name="connsiteY2" fmla="*/ 3981450 h 3981450"/>
                <a:gd name="connsiteX3" fmla="*/ 38100 w 3786126"/>
                <a:gd name="connsiteY3" fmla="*/ 3962400 h 3981450"/>
                <a:gd name="connsiteX4" fmla="*/ 0 w 3786126"/>
                <a:gd name="connsiteY4" fmla="*/ 0 h 3981450"/>
                <a:gd name="connsiteX0" fmla="*/ 0 w 3786126"/>
                <a:gd name="connsiteY0" fmla="*/ 0 h 3981450"/>
                <a:gd name="connsiteX1" fmla="*/ 3409950 w 3786126"/>
                <a:gd name="connsiteY1" fmla="*/ 2076450 h 3981450"/>
                <a:gd name="connsiteX2" fmla="*/ 3657600 w 3786126"/>
                <a:gd name="connsiteY2" fmla="*/ 3981450 h 3981450"/>
                <a:gd name="connsiteX3" fmla="*/ 0 w 3786126"/>
                <a:gd name="connsiteY3" fmla="*/ 3981450 h 3981450"/>
                <a:gd name="connsiteX4" fmla="*/ 0 w 3786126"/>
                <a:gd name="connsiteY4" fmla="*/ 0 h 3981450"/>
                <a:gd name="connsiteX0" fmla="*/ 0 w 3786126"/>
                <a:gd name="connsiteY0" fmla="*/ 0 h 3981450"/>
                <a:gd name="connsiteX1" fmla="*/ 3409950 w 3786126"/>
                <a:gd name="connsiteY1" fmla="*/ 2076450 h 3981450"/>
                <a:gd name="connsiteX2" fmla="*/ 3657600 w 3786126"/>
                <a:gd name="connsiteY2" fmla="*/ 3981450 h 3981450"/>
                <a:gd name="connsiteX3" fmla="*/ 0 w 3786126"/>
                <a:gd name="connsiteY3" fmla="*/ 3981450 h 3981450"/>
                <a:gd name="connsiteX4" fmla="*/ 0 w 3786126"/>
                <a:gd name="connsiteY4" fmla="*/ 0 h 3981450"/>
                <a:gd name="connsiteX0" fmla="*/ 0 w 3786126"/>
                <a:gd name="connsiteY0" fmla="*/ 0 h 3981450"/>
                <a:gd name="connsiteX1" fmla="*/ 3409950 w 3786126"/>
                <a:gd name="connsiteY1" fmla="*/ 2076450 h 3981450"/>
                <a:gd name="connsiteX2" fmla="*/ 3657600 w 3786126"/>
                <a:gd name="connsiteY2" fmla="*/ 3981450 h 3981450"/>
                <a:gd name="connsiteX3" fmla="*/ 0 w 3786126"/>
                <a:gd name="connsiteY3" fmla="*/ 3981450 h 3981450"/>
                <a:gd name="connsiteX4" fmla="*/ 0 w 3786126"/>
                <a:gd name="connsiteY4" fmla="*/ 0 h 3981450"/>
                <a:gd name="connsiteX0" fmla="*/ 0 w 4032226"/>
                <a:gd name="connsiteY0" fmla="*/ 0 h 4003693"/>
                <a:gd name="connsiteX1" fmla="*/ 3409950 w 4032226"/>
                <a:gd name="connsiteY1" fmla="*/ 2076450 h 4003693"/>
                <a:gd name="connsiteX2" fmla="*/ 3943350 w 4032226"/>
                <a:gd name="connsiteY2" fmla="*/ 4003693 h 4003693"/>
                <a:gd name="connsiteX3" fmla="*/ 0 w 4032226"/>
                <a:gd name="connsiteY3" fmla="*/ 3981450 h 4003693"/>
                <a:gd name="connsiteX4" fmla="*/ 0 w 4032226"/>
                <a:gd name="connsiteY4" fmla="*/ 0 h 4003693"/>
                <a:gd name="connsiteX0" fmla="*/ 0 w 3948509"/>
                <a:gd name="connsiteY0" fmla="*/ 0 h 4003693"/>
                <a:gd name="connsiteX1" fmla="*/ 3409950 w 3948509"/>
                <a:gd name="connsiteY1" fmla="*/ 2076450 h 4003693"/>
                <a:gd name="connsiteX2" fmla="*/ 3943350 w 3948509"/>
                <a:gd name="connsiteY2" fmla="*/ 4003693 h 4003693"/>
                <a:gd name="connsiteX3" fmla="*/ 0 w 3948509"/>
                <a:gd name="connsiteY3" fmla="*/ 3981450 h 4003693"/>
                <a:gd name="connsiteX4" fmla="*/ 0 w 3948509"/>
                <a:gd name="connsiteY4" fmla="*/ 0 h 4003693"/>
                <a:gd name="connsiteX0" fmla="*/ 0 w 3943350"/>
                <a:gd name="connsiteY0" fmla="*/ 0 h 4003693"/>
                <a:gd name="connsiteX1" fmla="*/ 3333750 w 3943350"/>
                <a:gd name="connsiteY1" fmla="*/ 1942994 h 4003693"/>
                <a:gd name="connsiteX2" fmla="*/ 3943350 w 3943350"/>
                <a:gd name="connsiteY2" fmla="*/ 4003693 h 4003693"/>
                <a:gd name="connsiteX3" fmla="*/ 0 w 3943350"/>
                <a:gd name="connsiteY3" fmla="*/ 3981450 h 4003693"/>
                <a:gd name="connsiteX4" fmla="*/ 0 w 3943350"/>
                <a:gd name="connsiteY4" fmla="*/ 0 h 4003693"/>
                <a:gd name="connsiteX0" fmla="*/ 0 w 4152900"/>
                <a:gd name="connsiteY0" fmla="*/ 0 h 3981450"/>
                <a:gd name="connsiteX1" fmla="*/ 3333750 w 4152900"/>
                <a:gd name="connsiteY1" fmla="*/ 1942994 h 3981450"/>
                <a:gd name="connsiteX2" fmla="*/ 4152900 w 4152900"/>
                <a:gd name="connsiteY2" fmla="*/ 3981450 h 3981450"/>
                <a:gd name="connsiteX3" fmla="*/ 0 w 4152900"/>
                <a:gd name="connsiteY3" fmla="*/ 3981450 h 3981450"/>
                <a:gd name="connsiteX4" fmla="*/ 0 w 4152900"/>
                <a:gd name="connsiteY4" fmla="*/ 0 h 3981450"/>
                <a:gd name="connsiteX0" fmla="*/ 0 w 4152900"/>
                <a:gd name="connsiteY0" fmla="*/ 0 h 3981450"/>
                <a:gd name="connsiteX1" fmla="*/ 3333750 w 4152900"/>
                <a:gd name="connsiteY1" fmla="*/ 1942994 h 3981450"/>
                <a:gd name="connsiteX2" fmla="*/ 4152900 w 4152900"/>
                <a:gd name="connsiteY2" fmla="*/ 3981450 h 3981450"/>
                <a:gd name="connsiteX3" fmla="*/ 0 w 4152900"/>
                <a:gd name="connsiteY3" fmla="*/ 3981450 h 3981450"/>
                <a:gd name="connsiteX4" fmla="*/ 0 w 4152900"/>
                <a:gd name="connsiteY4" fmla="*/ 0 h 3981450"/>
                <a:gd name="connsiteX0" fmla="*/ 0 w 4152900"/>
                <a:gd name="connsiteY0" fmla="*/ 0 h 3981450"/>
                <a:gd name="connsiteX1" fmla="*/ 3200400 w 4152900"/>
                <a:gd name="connsiteY1" fmla="*/ 1720566 h 3981450"/>
                <a:gd name="connsiteX2" fmla="*/ 4152900 w 4152900"/>
                <a:gd name="connsiteY2" fmla="*/ 3981450 h 3981450"/>
                <a:gd name="connsiteX3" fmla="*/ 0 w 4152900"/>
                <a:gd name="connsiteY3" fmla="*/ 3981450 h 3981450"/>
                <a:gd name="connsiteX4" fmla="*/ 0 w 4152900"/>
                <a:gd name="connsiteY4" fmla="*/ 0 h 3981450"/>
                <a:gd name="connsiteX0" fmla="*/ 0 w 4152900"/>
                <a:gd name="connsiteY0" fmla="*/ 0 h 3981450"/>
                <a:gd name="connsiteX1" fmla="*/ 3200400 w 4152900"/>
                <a:gd name="connsiteY1" fmla="*/ 1720566 h 3981450"/>
                <a:gd name="connsiteX2" fmla="*/ 4152900 w 4152900"/>
                <a:gd name="connsiteY2" fmla="*/ 3981450 h 3981450"/>
                <a:gd name="connsiteX3" fmla="*/ 0 w 4152900"/>
                <a:gd name="connsiteY3" fmla="*/ 3981450 h 3981450"/>
                <a:gd name="connsiteX4" fmla="*/ 0 w 4152900"/>
                <a:gd name="connsiteY4" fmla="*/ 0 h 398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00" h="3981450">
                  <a:moveTo>
                    <a:pt x="0" y="0"/>
                  </a:moveTo>
                  <a:cubicBezTo>
                    <a:pt x="762000" y="1189072"/>
                    <a:pt x="2584450" y="1190447"/>
                    <a:pt x="3200400" y="1720566"/>
                  </a:cubicBezTo>
                  <a:cubicBezTo>
                    <a:pt x="3816350" y="2250685"/>
                    <a:pt x="3971925" y="2641175"/>
                    <a:pt x="4152900" y="3981450"/>
                  </a:cubicBezTo>
                  <a:lnTo>
                    <a:pt x="0" y="3981450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181B2C">
                    <a:alpha val="0"/>
                  </a:srgbClr>
                </a:gs>
                <a:gs pos="100000">
                  <a:schemeClr val="accent2">
                    <a:alpha val="36000"/>
                  </a:schemeClr>
                </a:gs>
              </a:gsLst>
              <a:lin ang="18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337" name="Freeform: Shape 41">
              <a:extLst>
                <a:ext uri="{FF2B5EF4-FFF2-40B4-BE49-F238E27FC236}">
                  <a16:creationId xmlns:a16="http://schemas.microsoft.com/office/drawing/2014/main" id="{2AEBBDD6-6A0F-5243-7DD6-01CC726C4C36}"/>
                </a:ext>
              </a:extLst>
            </p:cNvPr>
            <p:cNvSpPr/>
            <p:nvPr userDrawn="1"/>
          </p:nvSpPr>
          <p:spPr>
            <a:xfrm>
              <a:off x="1287" y="3500540"/>
              <a:ext cx="1188467" cy="2521384"/>
            </a:xfrm>
            <a:custGeom>
              <a:avLst/>
              <a:gdLst>
                <a:gd name="connsiteX0" fmla="*/ 0 w 1189942"/>
                <a:gd name="connsiteY0" fmla="*/ 0 h 2524513"/>
                <a:gd name="connsiteX1" fmla="*/ 175601 w 1189942"/>
                <a:gd name="connsiteY1" fmla="*/ 17702 h 2524513"/>
                <a:gd name="connsiteX2" fmla="*/ 1189942 w 1189942"/>
                <a:gd name="connsiteY2" fmla="*/ 1262256 h 2524513"/>
                <a:gd name="connsiteX3" fmla="*/ 175601 w 1189942"/>
                <a:gd name="connsiteY3" fmla="*/ 2506811 h 2524513"/>
                <a:gd name="connsiteX4" fmla="*/ 0 w 1189942"/>
                <a:gd name="connsiteY4" fmla="*/ 2524513 h 2524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89942" h="2524513">
                  <a:moveTo>
                    <a:pt x="0" y="0"/>
                  </a:moveTo>
                  <a:lnTo>
                    <a:pt x="175601" y="17702"/>
                  </a:lnTo>
                  <a:cubicBezTo>
                    <a:pt x="754484" y="136158"/>
                    <a:pt x="1189942" y="648354"/>
                    <a:pt x="1189942" y="1262256"/>
                  </a:cubicBezTo>
                  <a:cubicBezTo>
                    <a:pt x="1189942" y="1876159"/>
                    <a:pt x="754484" y="2388354"/>
                    <a:pt x="175601" y="2506811"/>
                  </a:cubicBezTo>
                  <a:lnTo>
                    <a:pt x="0" y="2524513"/>
                  </a:lnTo>
                  <a:close/>
                </a:path>
              </a:pathLst>
            </a:custGeom>
            <a:gradFill>
              <a:gsLst>
                <a:gs pos="2000">
                  <a:schemeClr val="accent1">
                    <a:alpha val="48000"/>
                  </a:schemeClr>
                </a:gs>
                <a:gs pos="100000">
                  <a:schemeClr val="accent2"/>
                </a:gs>
              </a:gsLst>
              <a:path path="circle">
                <a:fillToRect l="50000" t="-80000" r="50000" b="180000"/>
              </a:path>
            </a:gradFill>
            <a:ln>
              <a:noFill/>
            </a:ln>
            <a:effectLst>
              <a:outerShdw blurRad="1270000" dist="622300" dir="2700000" algn="tl" rotWithShape="0">
                <a:prstClr val="black">
                  <a:alpha val="6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338" name="Google Shape;64;p4">
            <a:extLst>
              <a:ext uri="{FF2B5EF4-FFF2-40B4-BE49-F238E27FC236}">
                <a16:creationId xmlns:a16="http://schemas.microsoft.com/office/drawing/2014/main" id="{5A03B909-E833-371D-F33D-1E8CD03E097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2016063"/>
            <a:ext cx="9385200" cy="121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60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 dirty="0"/>
          </a:p>
        </p:txBody>
      </p:sp>
      <p:sp>
        <p:nvSpPr>
          <p:cNvPr id="339" name="Text Placeholder 2">
            <a:extLst>
              <a:ext uri="{FF2B5EF4-FFF2-40B4-BE49-F238E27FC236}">
                <a16:creationId xmlns:a16="http://schemas.microsoft.com/office/drawing/2014/main" id="{3ABB648B-EFAE-4812-441E-33410221EA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3143774"/>
            <a:ext cx="6574562" cy="175736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800" i="1" spc="50" baseline="0">
                <a:solidFill>
                  <a:srgbClr val="F7B615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58297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3585;p53">
            <a:extLst>
              <a:ext uri="{FF2B5EF4-FFF2-40B4-BE49-F238E27FC236}">
                <a16:creationId xmlns:a16="http://schemas.microsoft.com/office/drawing/2014/main" id="{A4795914-26EA-1444-A39E-FC36C79FD603}"/>
              </a:ext>
            </a:extLst>
          </p:cNvPr>
          <p:cNvGrpSpPr/>
          <p:nvPr userDrawn="1"/>
        </p:nvGrpSpPr>
        <p:grpSpPr>
          <a:xfrm>
            <a:off x="8849884" y="3460378"/>
            <a:ext cx="2585112" cy="2544450"/>
            <a:chOff x="1197328" y="1402710"/>
            <a:chExt cx="2585112" cy="2544450"/>
          </a:xfrm>
          <a:solidFill>
            <a:schemeClr val="bg1">
              <a:lumMod val="75000"/>
            </a:schemeClr>
          </a:solidFill>
        </p:grpSpPr>
        <p:grpSp>
          <p:nvGrpSpPr>
            <p:cNvPr id="11" name="Google Shape;3586;p53">
              <a:extLst>
                <a:ext uri="{FF2B5EF4-FFF2-40B4-BE49-F238E27FC236}">
                  <a16:creationId xmlns:a16="http://schemas.microsoft.com/office/drawing/2014/main" id="{9231BF1E-797B-DA25-0769-A695DCE914BE}"/>
                </a:ext>
              </a:extLst>
            </p:cNvPr>
            <p:cNvGrpSpPr/>
            <p:nvPr/>
          </p:nvGrpSpPr>
          <p:grpSpPr>
            <a:xfrm>
              <a:off x="1197328" y="1402710"/>
              <a:ext cx="2585112" cy="45720"/>
              <a:chOff x="1202690" y="1488440"/>
              <a:chExt cx="2585112" cy="45720"/>
            </a:xfrm>
            <a:grpFill/>
          </p:grpSpPr>
          <p:sp>
            <p:nvSpPr>
              <p:cNvPr id="316" name="Google Shape;3587;p53">
                <a:extLst>
                  <a:ext uri="{FF2B5EF4-FFF2-40B4-BE49-F238E27FC236}">
                    <a16:creationId xmlns:a16="http://schemas.microsoft.com/office/drawing/2014/main" id="{48E01ACA-E134-1061-9953-F96C1C793D3F}"/>
                  </a:ext>
                </a:extLst>
              </p:cNvPr>
              <p:cNvSpPr/>
              <p:nvPr/>
            </p:nvSpPr>
            <p:spPr>
              <a:xfrm>
                <a:off x="120269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17" name="Google Shape;3588;p53">
                <a:extLst>
                  <a:ext uri="{FF2B5EF4-FFF2-40B4-BE49-F238E27FC236}">
                    <a16:creationId xmlns:a16="http://schemas.microsoft.com/office/drawing/2014/main" id="{70CE0ADD-1C63-6B36-3D1F-8EA30E50B77C}"/>
                  </a:ext>
                </a:extLst>
              </p:cNvPr>
              <p:cNvSpPr/>
              <p:nvPr/>
            </p:nvSpPr>
            <p:spPr>
              <a:xfrm>
                <a:off x="135206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18" name="Google Shape;3589;p53">
                <a:extLst>
                  <a:ext uri="{FF2B5EF4-FFF2-40B4-BE49-F238E27FC236}">
                    <a16:creationId xmlns:a16="http://schemas.microsoft.com/office/drawing/2014/main" id="{1EADA1B2-485A-EFBE-9B11-79001BB2877F}"/>
                  </a:ext>
                </a:extLst>
              </p:cNvPr>
              <p:cNvSpPr/>
              <p:nvPr/>
            </p:nvSpPr>
            <p:spPr>
              <a:xfrm>
                <a:off x="150144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19" name="Google Shape;3590;p53">
                <a:extLst>
                  <a:ext uri="{FF2B5EF4-FFF2-40B4-BE49-F238E27FC236}">
                    <a16:creationId xmlns:a16="http://schemas.microsoft.com/office/drawing/2014/main" id="{913CF86D-5706-ACF8-1D24-3E15A9F3004E}"/>
                  </a:ext>
                </a:extLst>
              </p:cNvPr>
              <p:cNvSpPr/>
              <p:nvPr/>
            </p:nvSpPr>
            <p:spPr>
              <a:xfrm>
                <a:off x="165081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20" name="Google Shape;3591;p53">
                <a:extLst>
                  <a:ext uri="{FF2B5EF4-FFF2-40B4-BE49-F238E27FC236}">
                    <a16:creationId xmlns:a16="http://schemas.microsoft.com/office/drawing/2014/main" id="{C1C18998-33F4-0AFA-380D-3A79DB48FCD5}"/>
                  </a:ext>
                </a:extLst>
              </p:cNvPr>
              <p:cNvSpPr/>
              <p:nvPr/>
            </p:nvSpPr>
            <p:spPr>
              <a:xfrm>
                <a:off x="180019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21" name="Google Shape;3592;p53">
                <a:extLst>
                  <a:ext uri="{FF2B5EF4-FFF2-40B4-BE49-F238E27FC236}">
                    <a16:creationId xmlns:a16="http://schemas.microsoft.com/office/drawing/2014/main" id="{AF422159-3A9B-67F6-A12B-34BF7435AC4C}"/>
                  </a:ext>
                </a:extLst>
              </p:cNvPr>
              <p:cNvSpPr/>
              <p:nvPr/>
            </p:nvSpPr>
            <p:spPr>
              <a:xfrm>
                <a:off x="194957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22" name="Google Shape;3593;p53">
                <a:extLst>
                  <a:ext uri="{FF2B5EF4-FFF2-40B4-BE49-F238E27FC236}">
                    <a16:creationId xmlns:a16="http://schemas.microsoft.com/office/drawing/2014/main" id="{7D28A911-63DF-A6DE-3EA6-C07C7716AC6F}"/>
                  </a:ext>
                </a:extLst>
              </p:cNvPr>
              <p:cNvSpPr/>
              <p:nvPr/>
            </p:nvSpPr>
            <p:spPr>
              <a:xfrm>
                <a:off x="209894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23" name="Google Shape;3594;p53">
                <a:extLst>
                  <a:ext uri="{FF2B5EF4-FFF2-40B4-BE49-F238E27FC236}">
                    <a16:creationId xmlns:a16="http://schemas.microsoft.com/office/drawing/2014/main" id="{01491399-AB24-11E0-2692-B0B852A7EA7F}"/>
                  </a:ext>
                </a:extLst>
              </p:cNvPr>
              <p:cNvSpPr/>
              <p:nvPr/>
            </p:nvSpPr>
            <p:spPr>
              <a:xfrm>
                <a:off x="224832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24" name="Google Shape;3595;p53">
                <a:extLst>
                  <a:ext uri="{FF2B5EF4-FFF2-40B4-BE49-F238E27FC236}">
                    <a16:creationId xmlns:a16="http://schemas.microsoft.com/office/drawing/2014/main" id="{F7DA1CC1-8BE6-C400-54D5-44A0D5583E93}"/>
                  </a:ext>
                </a:extLst>
              </p:cNvPr>
              <p:cNvSpPr/>
              <p:nvPr/>
            </p:nvSpPr>
            <p:spPr>
              <a:xfrm>
                <a:off x="239769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25" name="Google Shape;3596;p53">
                <a:extLst>
                  <a:ext uri="{FF2B5EF4-FFF2-40B4-BE49-F238E27FC236}">
                    <a16:creationId xmlns:a16="http://schemas.microsoft.com/office/drawing/2014/main" id="{696510D4-69F7-D9A8-EDDE-13A7012B4CB6}"/>
                  </a:ext>
                </a:extLst>
              </p:cNvPr>
              <p:cNvSpPr/>
              <p:nvPr/>
            </p:nvSpPr>
            <p:spPr>
              <a:xfrm>
                <a:off x="254707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26" name="Google Shape;3597;p53">
                <a:extLst>
                  <a:ext uri="{FF2B5EF4-FFF2-40B4-BE49-F238E27FC236}">
                    <a16:creationId xmlns:a16="http://schemas.microsoft.com/office/drawing/2014/main" id="{89C4C09A-0B74-DD48-47EC-FF228D9408CB}"/>
                  </a:ext>
                </a:extLst>
              </p:cNvPr>
              <p:cNvSpPr/>
              <p:nvPr/>
            </p:nvSpPr>
            <p:spPr>
              <a:xfrm>
                <a:off x="269645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27" name="Google Shape;3598;p53">
                <a:extLst>
                  <a:ext uri="{FF2B5EF4-FFF2-40B4-BE49-F238E27FC236}">
                    <a16:creationId xmlns:a16="http://schemas.microsoft.com/office/drawing/2014/main" id="{14B442E0-4607-44BA-CA64-C98259E8ECC9}"/>
                  </a:ext>
                </a:extLst>
              </p:cNvPr>
              <p:cNvSpPr/>
              <p:nvPr/>
            </p:nvSpPr>
            <p:spPr>
              <a:xfrm>
                <a:off x="284582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28" name="Google Shape;3599;p53">
                <a:extLst>
                  <a:ext uri="{FF2B5EF4-FFF2-40B4-BE49-F238E27FC236}">
                    <a16:creationId xmlns:a16="http://schemas.microsoft.com/office/drawing/2014/main" id="{ADED9090-C74B-E58B-7B1D-A1161DABD1E4}"/>
                  </a:ext>
                </a:extLst>
              </p:cNvPr>
              <p:cNvSpPr/>
              <p:nvPr/>
            </p:nvSpPr>
            <p:spPr>
              <a:xfrm>
                <a:off x="299520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29" name="Google Shape;3600;p53">
                <a:extLst>
                  <a:ext uri="{FF2B5EF4-FFF2-40B4-BE49-F238E27FC236}">
                    <a16:creationId xmlns:a16="http://schemas.microsoft.com/office/drawing/2014/main" id="{8463562F-0303-C242-C4C1-C636109E3D3A}"/>
                  </a:ext>
                </a:extLst>
              </p:cNvPr>
              <p:cNvSpPr/>
              <p:nvPr/>
            </p:nvSpPr>
            <p:spPr>
              <a:xfrm>
                <a:off x="314457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30" name="Google Shape;3601;p53">
                <a:extLst>
                  <a:ext uri="{FF2B5EF4-FFF2-40B4-BE49-F238E27FC236}">
                    <a16:creationId xmlns:a16="http://schemas.microsoft.com/office/drawing/2014/main" id="{BF1ADA8C-028D-3129-326C-90E0472763FE}"/>
                  </a:ext>
                </a:extLst>
              </p:cNvPr>
              <p:cNvSpPr/>
              <p:nvPr/>
            </p:nvSpPr>
            <p:spPr>
              <a:xfrm>
                <a:off x="329395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31" name="Google Shape;3602;p53">
                <a:extLst>
                  <a:ext uri="{FF2B5EF4-FFF2-40B4-BE49-F238E27FC236}">
                    <a16:creationId xmlns:a16="http://schemas.microsoft.com/office/drawing/2014/main" id="{0D027AD3-EA5C-F115-590F-11998A32F8BD}"/>
                  </a:ext>
                </a:extLst>
              </p:cNvPr>
              <p:cNvSpPr/>
              <p:nvPr/>
            </p:nvSpPr>
            <p:spPr>
              <a:xfrm>
                <a:off x="344333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32" name="Google Shape;3603;p53">
                <a:extLst>
                  <a:ext uri="{FF2B5EF4-FFF2-40B4-BE49-F238E27FC236}">
                    <a16:creationId xmlns:a16="http://schemas.microsoft.com/office/drawing/2014/main" id="{75458161-EDC1-F5E2-E6D6-EB1DB867B7B5}"/>
                  </a:ext>
                </a:extLst>
              </p:cNvPr>
              <p:cNvSpPr/>
              <p:nvPr/>
            </p:nvSpPr>
            <p:spPr>
              <a:xfrm>
                <a:off x="359270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33" name="Google Shape;3604;p53">
                <a:extLst>
                  <a:ext uri="{FF2B5EF4-FFF2-40B4-BE49-F238E27FC236}">
                    <a16:creationId xmlns:a16="http://schemas.microsoft.com/office/drawing/2014/main" id="{0331FFE3-8F5A-D5F8-F0AE-274E830AA5A1}"/>
                  </a:ext>
                </a:extLst>
              </p:cNvPr>
              <p:cNvSpPr/>
              <p:nvPr/>
            </p:nvSpPr>
            <p:spPr>
              <a:xfrm>
                <a:off x="374208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</p:grpSp>
        <p:grpSp>
          <p:nvGrpSpPr>
            <p:cNvPr id="12" name="Google Shape;3605;p53">
              <a:extLst>
                <a:ext uri="{FF2B5EF4-FFF2-40B4-BE49-F238E27FC236}">
                  <a16:creationId xmlns:a16="http://schemas.microsoft.com/office/drawing/2014/main" id="{AC921EFA-BCB3-DE11-7111-5DE7B632BD3A}"/>
                </a:ext>
              </a:extLst>
            </p:cNvPr>
            <p:cNvGrpSpPr/>
            <p:nvPr/>
          </p:nvGrpSpPr>
          <p:grpSpPr>
            <a:xfrm>
              <a:off x="1197328" y="1558881"/>
              <a:ext cx="2585112" cy="45720"/>
              <a:chOff x="1202690" y="1488440"/>
              <a:chExt cx="2585112" cy="45720"/>
            </a:xfrm>
            <a:grpFill/>
          </p:grpSpPr>
          <p:sp>
            <p:nvSpPr>
              <p:cNvPr id="298" name="Google Shape;3606;p53">
                <a:extLst>
                  <a:ext uri="{FF2B5EF4-FFF2-40B4-BE49-F238E27FC236}">
                    <a16:creationId xmlns:a16="http://schemas.microsoft.com/office/drawing/2014/main" id="{456C1E81-9059-5340-59A6-20260F1E48AB}"/>
                  </a:ext>
                </a:extLst>
              </p:cNvPr>
              <p:cNvSpPr/>
              <p:nvPr/>
            </p:nvSpPr>
            <p:spPr>
              <a:xfrm>
                <a:off x="120269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99" name="Google Shape;3607;p53">
                <a:extLst>
                  <a:ext uri="{FF2B5EF4-FFF2-40B4-BE49-F238E27FC236}">
                    <a16:creationId xmlns:a16="http://schemas.microsoft.com/office/drawing/2014/main" id="{9F189433-D57C-4726-BF6E-A26E53DE2C99}"/>
                  </a:ext>
                </a:extLst>
              </p:cNvPr>
              <p:cNvSpPr/>
              <p:nvPr/>
            </p:nvSpPr>
            <p:spPr>
              <a:xfrm>
                <a:off x="135206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00" name="Google Shape;3608;p53">
                <a:extLst>
                  <a:ext uri="{FF2B5EF4-FFF2-40B4-BE49-F238E27FC236}">
                    <a16:creationId xmlns:a16="http://schemas.microsoft.com/office/drawing/2014/main" id="{DC6F4B55-AEAE-D419-4F0C-4D95A91BDA99}"/>
                  </a:ext>
                </a:extLst>
              </p:cNvPr>
              <p:cNvSpPr/>
              <p:nvPr/>
            </p:nvSpPr>
            <p:spPr>
              <a:xfrm>
                <a:off x="150144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01" name="Google Shape;3609;p53">
                <a:extLst>
                  <a:ext uri="{FF2B5EF4-FFF2-40B4-BE49-F238E27FC236}">
                    <a16:creationId xmlns:a16="http://schemas.microsoft.com/office/drawing/2014/main" id="{40BED26C-394F-4E7E-53FA-EBF79CEF9980}"/>
                  </a:ext>
                </a:extLst>
              </p:cNvPr>
              <p:cNvSpPr/>
              <p:nvPr/>
            </p:nvSpPr>
            <p:spPr>
              <a:xfrm>
                <a:off x="165081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02" name="Google Shape;3610;p53">
                <a:extLst>
                  <a:ext uri="{FF2B5EF4-FFF2-40B4-BE49-F238E27FC236}">
                    <a16:creationId xmlns:a16="http://schemas.microsoft.com/office/drawing/2014/main" id="{268B5F76-BDC0-581F-9A70-DA99CDC96BA2}"/>
                  </a:ext>
                </a:extLst>
              </p:cNvPr>
              <p:cNvSpPr/>
              <p:nvPr/>
            </p:nvSpPr>
            <p:spPr>
              <a:xfrm>
                <a:off x="180019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03" name="Google Shape;3611;p53">
                <a:extLst>
                  <a:ext uri="{FF2B5EF4-FFF2-40B4-BE49-F238E27FC236}">
                    <a16:creationId xmlns:a16="http://schemas.microsoft.com/office/drawing/2014/main" id="{0C1EB4F2-EDAF-32A0-D50A-FC2E492A0091}"/>
                  </a:ext>
                </a:extLst>
              </p:cNvPr>
              <p:cNvSpPr/>
              <p:nvPr/>
            </p:nvSpPr>
            <p:spPr>
              <a:xfrm>
                <a:off x="194957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04" name="Google Shape;3612;p53">
                <a:extLst>
                  <a:ext uri="{FF2B5EF4-FFF2-40B4-BE49-F238E27FC236}">
                    <a16:creationId xmlns:a16="http://schemas.microsoft.com/office/drawing/2014/main" id="{A530EC51-B212-B084-343F-4BE49F656D6B}"/>
                  </a:ext>
                </a:extLst>
              </p:cNvPr>
              <p:cNvSpPr/>
              <p:nvPr/>
            </p:nvSpPr>
            <p:spPr>
              <a:xfrm>
                <a:off x="209894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05" name="Google Shape;3613;p53">
                <a:extLst>
                  <a:ext uri="{FF2B5EF4-FFF2-40B4-BE49-F238E27FC236}">
                    <a16:creationId xmlns:a16="http://schemas.microsoft.com/office/drawing/2014/main" id="{4CF49824-461C-346F-4B66-C8730FD925E5}"/>
                  </a:ext>
                </a:extLst>
              </p:cNvPr>
              <p:cNvSpPr/>
              <p:nvPr/>
            </p:nvSpPr>
            <p:spPr>
              <a:xfrm>
                <a:off x="224832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06" name="Google Shape;3614;p53">
                <a:extLst>
                  <a:ext uri="{FF2B5EF4-FFF2-40B4-BE49-F238E27FC236}">
                    <a16:creationId xmlns:a16="http://schemas.microsoft.com/office/drawing/2014/main" id="{ED06681C-4A3B-17A1-F660-15369A856258}"/>
                  </a:ext>
                </a:extLst>
              </p:cNvPr>
              <p:cNvSpPr/>
              <p:nvPr/>
            </p:nvSpPr>
            <p:spPr>
              <a:xfrm>
                <a:off x="239769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07" name="Google Shape;3615;p53">
                <a:extLst>
                  <a:ext uri="{FF2B5EF4-FFF2-40B4-BE49-F238E27FC236}">
                    <a16:creationId xmlns:a16="http://schemas.microsoft.com/office/drawing/2014/main" id="{3ECF41CA-9215-C49B-ABC2-940CDAC230E4}"/>
                  </a:ext>
                </a:extLst>
              </p:cNvPr>
              <p:cNvSpPr/>
              <p:nvPr/>
            </p:nvSpPr>
            <p:spPr>
              <a:xfrm>
                <a:off x="254707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08" name="Google Shape;3616;p53">
                <a:extLst>
                  <a:ext uri="{FF2B5EF4-FFF2-40B4-BE49-F238E27FC236}">
                    <a16:creationId xmlns:a16="http://schemas.microsoft.com/office/drawing/2014/main" id="{2B698145-C221-9767-20E1-961336CBA0ED}"/>
                  </a:ext>
                </a:extLst>
              </p:cNvPr>
              <p:cNvSpPr/>
              <p:nvPr/>
            </p:nvSpPr>
            <p:spPr>
              <a:xfrm>
                <a:off x="269645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09" name="Google Shape;3617;p53">
                <a:extLst>
                  <a:ext uri="{FF2B5EF4-FFF2-40B4-BE49-F238E27FC236}">
                    <a16:creationId xmlns:a16="http://schemas.microsoft.com/office/drawing/2014/main" id="{F2668402-84A8-B639-BD48-676C0DD1FC3F}"/>
                  </a:ext>
                </a:extLst>
              </p:cNvPr>
              <p:cNvSpPr/>
              <p:nvPr/>
            </p:nvSpPr>
            <p:spPr>
              <a:xfrm>
                <a:off x="284582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10" name="Google Shape;3618;p53">
                <a:extLst>
                  <a:ext uri="{FF2B5EF4-FFF2-40B4-BE49-F238E27FC236}">
                    <a16:creationId xmlns:a16="http://schemas.microsoft.com/office/drawing/2014/main" id="{6BED715B-E015-E949-499B-2CB5775BE6B3}"/>
                  </a:ext>
                </a:extLst>
              </p:cNvPr>
              <p:cNvSpPr/>
              <p:nvPr/>
            </p:nvSpPr>
            <p:spPr>
              <a:xfrm>
                <a:off x="299520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11" name="Google Shape;3619;p53">
                <a:extLst>
                  <a:ext uri="{FF2B5EF4-FFF2-40B4-BE49-F238E27FC236}">
                    <a16:creationId xmlns:a16="http://schemas.microsoft.com/office/drawing/2014/main" id="{1D42466F-FECB-3CF5-6672-34EFB1129155}"/>
                  </a:ext>
                </a:extLst>
              </p:cNvPr>
              <p:cNvSpPr/>
              <p:nvPr/>
            </p:nvSpPr>
            <p:spPr>
              <a:xfrm>
                <a:off x="314457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12" name="Google Shape;3620;p53">
                <a:extLst>
                  <a:ext uri="{FF2B5EF4-FFF2-40B4-BE49-F238E27FC236}">
                    <a16:creationId xmlns:a16="http://schemas.microsoft.com/office/drawing/2014/main" id="{27DE3945-D631-2C27-4756-8029C8C966B0}"/>
                  </a:ext>
                </a:extLst>
              </p:cNvPr>
              <p:cNvSpPr/>
              <p:nvPr/>
            </p:nvSpPr>
            <p:spPr>
              <a:xfrm>
                <a:off x="329395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13" name="Google Shape;3621;p53">
                <a:extLst>
                  <a:ext uri="{FF2B5EF4-FFF2-40B4-BE49-F238E27FC236}">
                    <a16:creationId xmlns:a16="http://schemas.microsoft.com/office/drawing/2014/main" id="{FA221F50-B27A-50D2-497C-144B58D1AF9F}"/>
                  </a:ext>
                </a:extLst>
              </p:cNvPr>
              <p:cNvSpPr/>
              <p:nvPr/>
            </p:nvSpPr>
            <p:spPr>
              <a:xfrm>
                <a:off x="344333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14" name="Google Shape;3622;p53">
                <a:extLst>
                  <a:ext uri="{FF2B5EF4-FFF2-40B4-BE49-F238E27FC236}">
                    <a16:creationId xmlns:a16="http://schemas.microsoft.com/office/drawing/2014/main" id="{C450AC90-3953-8D2B-6983-85192218917E}"/>
                  </a:ext>
                </a:extLst>
              </p:cNvPr>
              <p:cNvSpPr/>
              <p:nvPr/>
            </p:nvSpPr>
            <p:spPr>
              <a:xfrm>
                <a:off x="359270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15" name="Google Shape;3623;p53">
                <a:extLst>
                  <a:ext uri="{FF2B5EF4-FFF2-40B4-BE49-F238E27FC236}">
                    <a16:creationId xmlns:a16="http://schemas.microsoft.com/office/drawing/2014/main" id="{DB6DDC29-658C-3218-009C-00F64024D52C}"/>
                  </a:ext>
                </a:extLst>
              </p:cNvPr>
              <p:cNvSpPr/>
              <p:nvPr/>
            </p:nvSpPr>
            <p:spPr>
              <a:xfrm>
                <a:off x="374208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</p:grpSp>
        <p:grpSp>
          <p:nvGrpSpPr>
            <p:cNvPr id="13" name="Google Shape;3624;p53">
              <a:extLst>
                <a:ext uri="{FF2B5EF4-FFF2-40B4-BE49-F238E27FC236}">
                  <a16:creationId xmlns:a16="http://schemas.microsoft.com/office/drawing/2014/main" id="{105C0B1D-B7AD-43A4-064C-A65566A4EDA1}"/>
                </a:ext>
              </a:extLst>
            </p:cNvPr>
            <p:cNvGrpSpPr/>
            <p:nvPr/>
          </p:nvGrpSpPr>
          <p:grpSpPr>
            <a:xfrm>
              <a:off x="1197328" y="1715052"/>
              <a:ext cx="2585112" cy="45720"/>
              <a:chOff x="1202690" y="1488440"/>
              <a:chExt cx="2585112" cy="45720"/>
            </a:xfrm>
            <a:grpFill/>
          </p:grpSpPr>
          <p:sp>
            <p:nvSpPr>
              <p:cNvPr id="280" name="Google Shape;3625;p53">
                <a:extLst>
                  <a:ext uri="{FF2B5EF4-FFF2-40B4-BE49-F238E27FC236}">
                    <a16:creationId xmlns:a16="http://schemas.microsoft.com/office/drawing/2014/main" id="{2C32DE0B-E6FB-FFF8-EACA-F2C07CB6D196}"/>
                  </a:ext>
                </a:extLst>
              </p:cNvPr>
              <p:cNvSpPr/>
              <p:nvPr/>
            </p:nvSpPr>
            <p:spPr>
              <a:xfrm>
                <a:off x="120269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81" name="Google Shape;3626;p53">
                <a:extLst>
                  <a:ext uri="{FF2B5EF4-FFF2-40B4-BE49-F238E27FC236}">
                    <a16:creationId xmlns:a16="http://schemas.microsoft.com/office/drawing/2014/main" id="{3C0AA1CC-EE3E-8DBF-CC65-A71E5611BD06}"/>
                  </a:ext>
                </a:extLst>
              </p:cNvPr>
              <p:cNvSpPr/>
              <p:nvPr/>
            </p:nvSpPr>
            <p:spPr>
              <a:xfrm>
                <a:off x="135206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82" name="Google Shape;3627;p53">
                <a:extLst>
                  <a:ext uri="{FF2B5EF4-FFF2-40B4-BE49-F238E27FC236}">
                    <a16:creationId xmlns:a16="http://schemas.microsoft.com/office/drawing/2014/main" id="{2FCED809-DC15-ABF1-1636-C364B4B6519B}"/>
                  </a:ext>
                </a:extLst>
              </p:cNvPr>
              <p:cNvSpPr/>
              <p:nvPr/>
            </p:nvSpPr>
            <p:spPr>
              <a:xfrm>
                <a:off x="150144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83" name="Google Shape;3628;p53">
                <a:extLst>
                  <a:ext uri="{FF2B5EF4-FFF2-40B4-BE49-F238E27FC236}">
                    <a16:creationId xmlns:a16="http://schemas.microsoft.com/office/drawing/2014/main" id="{79981CD2-7D25-C777-5284-C2205CF726DB}"/>
                  </a:ext>
                </a:extLst>
              </p:cNvPr>
              <p:cNvSpPr/>
              <p:nvPr/>
            </p:nvSpPr>
            <p:spPr>
              <a:xfrm>
                <a:off x="165081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84" name="Google Shape;3629;p53">
                <a:extLst>
                  <a:ext uri="{FF2B5EF4-FFF2-40B4-BE49-F238E27FC236}">
                    <a16:creationId xmlns:a16="http://schemas.microsoft.com/office/drawing/2014/main" id="{DA108DB8-1B4E-B153-C9F6-490247C90B61}"/>
                  </a:ext>
                </a:extLst>
              </p:cNvPr>
              <p:cNvSpPr/>
              <p:nvPr/>
            </p:nvSpPr>
            <p:spPr>
              <a:xfrm>
                <a:off x="180019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85" name="Google Shape;3630;p53">
                <a:extLst>
                  <a:ext uri="{FF2B5EF4-FFF2-40B4-BE49-F238E27FC236}">
                    <a16:creationId xmlns:a16="http://schemas.microsoft.com/office/drawing/2014/main" id="{F644330C-59BD-5BF9-246E-BF2A1F1643DC}"/>
                  </a:ext>
                </a:extLst>
              </p:cNvPr>
              <p:cNvSpPr/>
              <p:nvPr/>
            </p:nvSpPr>
            <p:spPr>
              <a:xfrm>
                <a:off x="194957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86" name="Google Shape;3631;p53">
                <a:extLst>
                  <a:ext uri="{FF2B5EF4-FFF2-40B4-BE49-F238E27FC236}">
                    <a16:creationId xmlns:a16="http://schemas.microsoft.com/office/drawing/2014/main" id="{2B232DF9-D4BA-096F-B830-41BD8AD58780}"/>
                  </a:ext>
                </a:extLst>
              </p:cNvPr>
              <p:cNvSpPr/>
              <p:nvPr/>
            </p:nvSpPr>
            <p:spPr>
              <a:xfrm>
                <a:off x="209894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87" name="Google Shape;3632;p53">
                <a:extLst>
                  <a:ext uri="{FF2B5EF4-FFF2-40B4-BE49-F238E27FC236}">
                    <a16:creationId xmlns:a16="http://schemas.microsoft.com/office/drawing/2014/main" id="{C2DD0EE6-086D-DDF2-7C60-22E1A50E22C6}"/>
                  </a:ext>
                </a:extLst>
              </p:cNvPr>
              <p:cNvSpPr/>
              <p:nvPr/>
            </p:nvSpPr>
            <p:spPr>
              <a:xfrm>
                <a:off x="224832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88" name="Google Shape;3633;p53">
                <a:extLst>
                  <a:ext uri="{FF2B5EF4-FFF2-40B4-BE49-F238E27FC236}">
                    <a16:creationId xmlns:a16="http://schemas.microsoft.com/office/drawing/2014/main" id="{A16A55D1-0CCE-6E7B-0663-AA6999CCBFE4}"/>
                  </a:ext>
                </a:extLst>
              </p:cNvPr>
              <p:cNvSpPr/>
              <p:nvPr/>
            </p:nvSpPr>
            <p:spPr>
              <a:xfrm>
                <a:off x="239769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89" name="Google Shape;3634;p53">
                <a:extLst>
                  <a:ext uri="{FF2B5EF4-FFF2-40B4-BE49-F238E27FC236}">
                    <a16:creationId xmlns:a16="http://schemas.microsoft.com/office/drawing/2014/main" id="{5594E9F5-3524-AF7F-3DA9-F9AD8CA9C795}"/>
                  </a:ext>
                </a:extLst>
              </p:cNvPr>
              <p:cNvSpPr/>
              <p:nvPr/>
            </p:nvSpPr>
            <p:spPr>
              <a:xfrm>
                <a:off x="254707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90" name="Google Shape;3635;p53">
                <a:extLst>
                  <a:ext uri="{FF2B5EF4-FFF2-40B4-BE49-F238E27FC236}">
                    <a16:creationId xmlns:a16="http://schemas.microsoft.com/office/drawing/2014/main" id="{DAB7B8D7-6F6C-CAD4-6E78-0DC164CB625D}"/>
                  </a:ext>
                </a:extLst>
              </p:cNvPr>
              <p:cNvSpPr/>
              <p:nvPr/>
            </p:nvSpPr>
            <p:spPr>
              <a:xfrm>
                <a:off x="269645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91" name="Google Shape;3636;p53">
                <a:extLst>
                  <a:ext uri="{FF2B5EF4-FFF2-40B4-BE49-F238E27FC236}">
                    <a16:creationId xmlns:a16="http://schemas.microsoft.com/office/drawing/2014/main" id="{41C31867-CAC3-38F1-95CF-0424F255A6A5}"/>
                  </a:ext>
                </a:extLst>
              </p:cNvPr>
              <p:cNvSpPr/>
              <p:nvPr/>
            </p:nvSpPr>
            <p:spPr>
              <a:xfrm>
                <a:off x="284582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92" name="Google Shape;3637;p53">
                <a:extLst>
                  <a:ext uri="{FF2B5EF4-FFF2-40B4-BE49-F238E27FC236}">
                    <a16:creationId xmlns:a16="http://schemas.microsoft.com/office/drawing/2014/main" id="{53CE9A34-4342-AB80-44B3-CF7204BC98B0}"/>
                  </a:ext>
                </a:extLst>
              </p:cNvPr>
              <p:cNvSpPr/>
              <p:nvPr/>
            </p:nvSpPr>
            <p:spPr>
              <a:xfrm>
                <a:off x="299520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93" name="Google Shape;3638;p53">
                <a:extLst>
                  <a:ext uri="{FF2B5EF4-FFF2-40B4-BE49-F238E27FC236}">
                    <a16:creationId xmlns:a16="http://schemas.microsoft.com/office/drawing/2014/main" id="{95FF92D4-6A6C-A771-C8D8-B3C7BB2FDCEA}"/>
                  </a:ext>
                </a:extLst>
              </p:cNvPr>
              <p:cNvSpPr/>
              <p:nvPr/>
            </p:nvSpPr>
            <p:spPr>
              <a:xfrm>
                <a:off x="314457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94" name="Google Shape;3639;p53">
                <a:extLst>
                  <a:ext uri="{FF2B5EF4-FFF2-40B4-BE49-F238E27FC236}">
                    <a16:creationId xmlns:a16="http://schemas.microsoft.com/office/drawing/2014/main" id="{660D3EC5-0C45-63AD-46D6-630B059E8F6D}"/>
                  </a:ext>
                </a:extLst>
              </p:cNvPr>
              <p:cNvSpPr/>
              <p:nvPr/>
            </p:nvSpPr>
            <p:spPr>
              <a:xfrm>
                <a:off x="329395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95" name="Google Shape;3640;p53">
                <a:extLst>
                  <a:ext uri="{FF2B5EF4-FFF2-40B4-BE49-F238E27FC236}">
                    <a16:creationId xmlns:a16="http://schemas.microsoft.com/office/drawing/2014/main" id="{38C80DAB-DAEF-7B55-12B4-67000A213AF6}"/>
                  </a:ext>
                </a:extLst>
              </p:cNvPr>
              <p:cNvSpPr/>
              <p:nvPr/>
            </p:nvSpPr>
            <p:spPr>
              <a:xfrm>
                <a:off x="344333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96" name="Google Shape;3641;p53">
                <a:extLst>
                  <a:ext uri="{FF2B5EF4-FFF2-40B4-BE49-F238E27FC236}">
                    <a16:creationId xmlns:a16="http://schemas.microsoft.com/office/drawing/2014/main" id="{2C4ADE29-9FC6-6B41-F88D-9FC6638EAE19}"/>
                  </a:ext>
                </a:extLst>
              </p:cNvPr>
              <p:cNvSpPr/>
              <p:nvPr/>
            </p:nvSpPr>
            <p:spPr>
              <a:xfrm>
                <a:off x="359270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97" name="Google Shape;3642;p53">
                <a:extLst>
                  <a:ext uri="{FF2B5EF4-FFF2-40B4-BE49-F238E27FC236}">
                    <a16:creationId xmlns:a16="http://schemas.microsoft.com/office/drawing/2014/main" id="{24B09F67-02CA-8130-E155-FF4F959B4D6B}"/>
                  </a:ext>
                </a:extLst>
              </p:cNvPr>
              <p:cNvSpPr/>
              <p:nvPr/>
            </p:nvSpPr>
            <p:spPr>
              <a:xfrm>
                <a:off x="374208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</p:grpSp>
        <p:grpSp>
          <p:nvGrpSpPr>
            <p:cNvPr id="14" name="Google Shape;3643;p53">
              <a:extLst>
                <a:ext uri="{FF2B5EF4-FFF2-40B4-BE49-F238E27FC236}">
                  <a16:creationId xmlns:a16="http://schemas.microsoft.com/office/drawing/2014/main" id="{D2959321-B8EC-CC30-D6A1-C9EFC0BDA261}"/>
                </a:ext>
              </a:extLst>
            </p:cNvPr>
            <p:cNvGrpSpPr/>
            <p:nvPr/>
          </p:nvGrpSpPr>
          <p:grpSpPr>
            <a:xfrm>
              <a:off x="1197328" y="1871223"/>
              <a:ext cx="2585112" cy="45720"/>
              <a:chOff x="1202690" y="1488440"/>
              <a:chExt cx="2585112" cy="45720"/>
            </a:xfrm>
            <a:grpFill/>
          </p:grpSpPr>
          <p:sp>
            <p:nvSpPr>
              <p:cNvPr id="262" name="Google Shape;3644;p53">
                <a:extLst>
                  <a:ext uri="{FF2B5EF4-FFF2-40B4-BE49-F238E27FC236}">
                    <a16:creationId xmlns:a16="http://schemas.microsoft.com/office/drawing/2014/main" id="{C77F438A-7775-DF15-A285-5FD0F30D119D}"/>
                  </a:ext>
                </a:extLst>
              </p:cNvPr>
              <p:cNvSpPr/>
              <p:nvPr/>
            </p:nvSpPr>
            <p:spPr>
              <a:xfrm>
                <a:off x="120269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63" name="Google Shape;3645;p53">
                <a:extLst>
                  <a:ext uri="{FF2B5EF4-FFF2-40B4-BE49-F238E27FC236}">
                    <a16:creationId xmlns:a16="http://schemas.microsoft.com/office/drawing/2014/main" id="{C65CEC09-EF78-03E4-7FF0-51C8B343FAF6}"/>
                  </a:ext>
                </a:extLst>
              </p:cNvPr>
              <p:cNvSpPr/>
              <p:nvPr/>
            </p:nvSpPr>
            <p:spPr>
              <a:xfrm>
                <a:off x="135206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64" name="Google Shape;3646;p53">
                <a:extLst>
                  <a:ext uri="{FF2B5EF4-FFF2-40B4-BE49-F238E27FC236}">
                    <a16:creationId xmlns:a16="http://schemas.microsoft.com/office/drawing/2014/main" id="{877E4C99-12A7-97CA-C1B5-C772537B9DA7}"/>
                  </a:ext>
                </a:extLst>
              </p:cNvPr>
              <p:cNvSpPr/>
              <p:nvPr/>
            </p:nvSpPr>
            <p:spPr>
              <a:xfrm>
                <a:off x="150144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65" name="Google Shape;3647;p53">
                <a:extLst>
                  <a:ext uri="{FF2B5EF4-FFF2-40B4-BE49-F238E27FC236}">
                    <a16:creationId xmlns:a16="http://schemas.microsoft.com/office/drawing/2014/main" id="{BE3E15B6-82EE-06C0-0EBC-0FA291F53702}"/>
                  </a:ext>
                </a:extLst>
              </p:cNvPr>
              <p:cNvSpPr/>
              <p:nvPr/>
            </p:nvSpPr>
            <p:spPr>
              <a:xfrm>
                <a:off x="165081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66" name="Google Shape;3648;p53">
                <a:extLst>
                  <a:ext uri="{FF2B5EF4-FFF2-40B4-BE49-F238E27FC236}">
                    <a16:creationId xmlns:a16="http://schemas.microsoft.com/office/drawing/2014/main" id="{8C8FF371-8DC7-E033-D8F9-0A1D99BA59C7}"/>
                  </a:ext>
                </a:extLst>
              </p:cNvPr>
              <p:cNvSpPr/>
              <p:nvPr/>
            </p:nvSpPr>
            <p:spPr>
              <a:xfrm>
                <a:off x="180019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67" name="Google Shape;3649;p53">
                <a:extLst>
                  <a:ext uri="{FF2B5EF4-FFF2-40B4-BE49-F238E27FC236}">
                    <a16:creationId xmlns:a16="http://schemas.microsoft.com/office/drawing/2014/main" id="{BE1CD7E4-4246-0654-7DBC-CF426161F45E}"/>
                  </a:ext>
                </a:extLst>
              </p:cNvPr>
              <p:cNvSpPr/>
              <p:nvPr/>
            </p:nvSpPr>
            <p:spPr>
              <a:xfrm>
                <a:off x="194957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68" name="Google Shape;3650;p53">
                <a:extLst>
                  <a:ext uri="{FF2B5EF4-FFF2-40B4-BE49-F238E27FC236}">
                    <a16:creationId xmlns:a16="http://schemas.microsoft.com/office/drawing/2014/main" id="{F1F7F8E5-AFFD-E482-82DD-F91542155210}"/>
                  </a:ext>
                </a:extLst>
              </p:cNvPr>
              <p:cNvSpPr/>
              <p:nvPr/>
            </p:nvSpPr>
            <p:spPr>
              <a:xfrm>
                <a:off x="209894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69" name="Google Shape;3651;p53">
                <a:extLst>
                  <a:ext uri="{FF2B5EF4-FFF2-40B4-BE49-F238E27FC236}">
                    <a16:creationId xmlns:a16="http://schemas.microsoft.com/office/drawing/2014/main" id="{9DCB2108-BBEB-CB10-A6E3-B97A93083744}"/>
                  </a:ext>
                </a:extLst>
              </p:cNvPr>
              <p:cNvSpPr/>
              <p:nvPr/>
            </p:nvSpPr>
            <p:spPr>
              <a:xfrm>
                <a:off x="224832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70" name="Google Shape;3652;p53">
                <a:extLst>
                  <a:ext uri="{FF2B5EF4-FFF2-40B4-BE49-F238E27FC236}">
                    <a16:creationId xmlns:a16="http://schemas.microsoft.com/office/drawing/2014/main" id="{AB0E2CFD-6C75-4DF7-9334-360D4EFD08CD}"/>
                  </a:ext>
                </a:extLst>
              </p:cNvPr>
              <p:cNvSpPr/>
              <p:nvPr/>
            </p:nvSpPr>
            <p:spPr>
              <a:xfrm>
                <a:off x="239769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71" name="Google Shape;3653;p53">
                <a:extLst>
                  <a:ext uri="{FF2B5EF4-FFF2-40B4-BE49-F238E27FC236}">
                    <a16:creationId xmlns:a16="http://schemas.microsoft.com/office/drawing/2014/main" id="{3973B076-5721-94CF-068B-C90984F941C7}"/>
                  </a:ext>
                </a:extLst>
              </p:cNvPr>
              <p:cNvSpPr/>
              <p:nvPr/>
            </p:nvSpPr>
            <p:spPr>
              <a:xfrm>
                <a:off x="254707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72" name="Google Shape;3654;p53">
                <a:extLst>
                  <a:ext uri="{FF2B5EF4-FFF2-40B4-BE49-F238E27FC236}">
                    <a16:creationId xmlns:a16="http://schemas.microsoft.com/office/drawing/2014/main" id="{74B24F81-9881-ABC9-709C-905453CD4DFB}"/>
                  </a:ext>
                </a:extLst>
              </p:cNvPr>
              <p:cNvSpPr/>
              <p:nvPr/>
            </p:nvSpPr>
            <p:spPr>
              <a:xfrm>
                <a:off x="269645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73" name="Google Shape;3655;p53">
                <a:extLst>
                  <a:ext uri="{FF2B5EF4-FFF2-40B4-BE49-F238E27FC236}">
                    <a16:creationId xmlns:a16="http://schemas.microsoft.com/office/drawing/2014/main" id="{1FF28220-0F1A-2DF7-72F7-FFA150550917}"/>
                  </a:ext>
                </a:extLst>
              </p:cNvPr>
              <p:cNvSpPr/>
              <p:nvPr/>
            </p:nvSpPr>
            <p:spPr>
              <a:xfrm>
                <a:off x="284582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74" name="Google Shape;3656;p53">
                <a:extLst>
                  <a:ext uri="{FF2B5EF4-FFF2-40B4-BE49-F238E27FC236}">
                    <a16:creationId xmlns:a16="http://schemas.microsoft.com/office/drawing/2014/main" id="{4332662A-3803-C1B8-A87A-BB5B4DE9F7A7}"/>
                  </a:ext>
                </a:extLst>
              </p:cNvPr>
              <p:cNvSpPr/>
              <p:nvPr/>
            </p:nvSpPr>
            <p:spPr>
              <a:xfrm>
                <a:off x="299520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75" name="Google Shape;3657;p53">
                <a:extLst>
                  <a:ext uri="{FF2B5EF4-FFF2-40B4-BE49-F238E27FC236}">
                    <a16:creationId xmlns:a16="http://schemas.microsoft.com/office/drawing/2014/main" id="{46D4F1C8-2B74-9185-6AF8-7945A8C3C15C}"/>
                  </a:ext>
                </a:extLst>
              </p:cNvPr>
              <p:cNvSpPr/>
              <p:nvPr/>
            </p:nvSpPr>
            <p:spPr>
              <a:xfrm>
                <a:off x="314457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76" name="Google Shape;3658;p53">
                <a:extLst>
                  <a:ext uri="{FF2B5EF4-FFF2-40B4-BE49-F238E27FC236}">
                    <a16:creationId xmlns:a16="http://schemas.microsoft.com/office/drawing/2014/main" id="{E22D7D12-F503-DC9C-5B3A-FE28041F6EA6}"/>
                  </a:ext>
                </a:extLst>
              </p:cNvPr>
              <p:cNvSpPr/>
              <p:nvPr/>
            </p:nvSpPr>
            <p:spPr>
              <a:xfrm>
                <a:off x="329395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77" name="Google Shape;3659;p53">
                <a:extLst>
                  <a:ext uri="{FF2B5EF4-FFF2-40B4-BE49-F238E27FC236}">
                    <a16:creationId xmlns:a16="http://schemas.microsoft.com/office/drawing/2014/main" id="{A40CCA19-026F-DE37-DDC4-39C1FC8A3B86}"/>
                  </a:ext>
                </a:extLst>
              </p:cNvPr>
              <p:cNvSpPr/>
              <p:nvPr/>
            </p:nvSpPr>
            <p:spPr>
              <a:xfrm>
                <a:off x="344333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78" name="Google Shape;3660;p53">
                <a:extLst>
                  <a:ext uri="{FF2B5EF4-FFF2-40B4-BE49-F238E27FC236}">
                    <a16:creationId xmlns:a16="http://schemas.microsoft.com/office/drawing/2014/main" id="{4DB1C61C-28D6-001E-D392-F2CA46026A5C}"/>
                  </a:ext>
                </a:extLst>
              </p:cNvPr>
              <p:cNvSpPr/>
              <p:nvPr/>
            </p:nvSpPr>
            <p:spPr>
              <a:xfrm>
                <a:off x="359270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79" name="Google Shape;3661;p53">
                <a:extLst>
                  <a:ext uri="{FF2B5EF4-FFF2-40B4-BE49-F238E27FC236}">
                    <a16:creationId xmlns:a16="http://schemas.microsoft.com/office/drawing/2014/main" id="{292F5D4B-D2FC-D4DC-0743-3CE4EBBB8CF7}"/>
                  </a:ext>
                </a:extLst>
              </p:cNvPr>
              <p:cNvSpPr/>
              <p:nvPr/>
            </p:nvSpPr>
            <p:spPr>
              <a:xfrm>
                <a:off x="374208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</p:grpSp>
        <p:grpSp>
          <p:nvGrpSpPr>
            <p:cNvPr id="15" name="Google Shape;3662;p53">
              <a:extLst>
                <a:ext uri="{FF2B5EF4-FFF2-40B4-BE49-F238E27FC236}">
                  <a16:creationId xmlns:a16="http://schemas.microsoft.com/office/drawing/2014/main" id="{3B24EE1D-19F6-0BDD-4F98-993FE00EE13D}"/>
                </a:ext>
              </a:extLst>
            </p:cNvPr>
            <p:cNvGrpSpPr/>
            <p:nvPr/>
          </p:nvGrpSpPr>
          <p:grpSpPr>
            <a:xfrm>
              <a:off x="1197328" y="2027394"/>
              <a:ext cx="2585112" cy="45720"/>
              <a:chOff x="1202690" y="1488440"/>
              <a:chExt cx="2585112" cy="45720"/>
            </a:xfrm>
            <a:grpFill/>
          </p:grpSpPr>
          <p:sp>
            <p:nvSpPr>
              <p:cNvPr id="244" name="Google Shape;3663;p53">
                <a:extLst>
                  <a:ext uri="{FF2B5EF4-FFF2-40B4-BE49-F238E27FC236}">
                    <a16:creationId xmlns:a16="http://schemas.microsoft.com/office/drawing/2014/main" id="{CA5159D7-B13E-B744-7577-923971396C6A}"/>
                  </a:ext>
                </a:extLst>
              </p:cNvPr>
              <p:cNvSpPr/>
              <p:nvPr/>
            </p:nvSpPr>
            <p:spPr>
              <a:xfrm>
                <a:off x="120269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45" name="Google Shape;3664;p53">
                <a:extLst>
                  <a:ext uri="{FF2B5EF4-FFF2-40B4-BE49-F238E27FC236}">
                    <a16:creationId xmlns:a16="http://schemas.microsoft.com/office/drawing/2014/main" id="{58E14B83-7BF2-60C5-0CE4-27D95D1F2CC2}"/>
                  </a:ext>
                </a:extLst>
              </p:cNvPr>
              <p:cNvSpPr/>
              <p:nvPr/>
            </p:nvSpPr>
            <p:spPr>
              <a:xfrm>
                <a:off x="135206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46" name="Google Shape;3665;p53">
                <a:extLst>
                  <a:ext uri="{FF2B5EF4-FFF2-40B4-BE49-F238E27FC236}">
                    <a16:creationId xmlns:a16="http://schemas.microsoft.com/office/drawing/2014/main" id="{F1B18F44-7D7B-38CB-A6CF-2FFDF646B62F}"/>
                  </a:ext>
                </a:extLst>
              </p:cNvPr>
              <p:cNvSpPr/>
              <p:nvPr/>
            </p:nvSpPr>
            <p:spPr>
              <a:xfrm>
                <a:off x="150144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47" name="Google Shape;3666;p53">
                <a:extLst>
                  <a:ext uri="{FF2B5EF4-FFF2-40B4-BE49-F238E27FC236}">
                    <a16:creationId xmlns:a16="http://schemas.microsoft.com/office/drawing/2014/main" id="{29D08CC6-9B9F-09A9-C957-AF3B120EE75D}"/>
                  </a:ext>
                </a:extLst>
              </p:cNvPr>
              <p:cNvSpPr/>
              <p:nvPr/>
            </p:nvSpPr>
            <p:spPr>
              <a:xfrm>
                <a:off x="165081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48" name="Google Shape;3667;p53">
                <a:extLst>
                  <a:ext uri="{FF2B5EF4-FFF2-40B4-BE49-F238E27FC236}">
                    <a16:creationId xmlns:a16="http://schemas.microsoft.com/office/drawing/2014/main" id="{A014476D-F2EA-0027-EB0E-5D03411A79D9}"/>
                  </a:ext>
                </a:extLst>
              </p:cNvPr>
              <p:cNvSpPr/>
              <p:nvPr/>
            </p:nvSpPr>
            <p:spPr>
              <a:xfrm>
                <a:off x="180019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49" name="Google Shape;3668;p53">
                <a:extLst>
                  <a:ext uri="{FF2B5EF4-FFF2-40B4-BE49-F238E27FC236}">
                    <a16:creationId xmlns:a16="http://schemas.microsoft.com/office/drawing/2014/main" id="{5B154FC9-2FFF-A226-6C6D-CDA18FC1B425}"/>
                  </a:ext>
                </a:extLst>
              </p:cNvPr>
              <p:cNvSpPr/>
              <p:nvPr/>
            </p:nvSpPr>
            <p:spPr>
              <a:xfrm>
                <a:off x="194957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50" name="Google Shape;3669;p53">
                <a:extLst>
                  <a:ext uri="{FF2B5EF4-FFF2-40B4-BE49-F238E27FC236}">
                    <a16:creationId xmlns:a16="http://schemas.microsoft.com/office/drawing/2014/main" id="{6EEA73E3-41BC-C147-51F1-5860B9084C76}"/>
                  </a:ext>
                </a:extLst>
              </p:cNvPr>
              <p:cNvSpPr/>
              <p:nvPr/>
            </p:nvSpPr>
            <p:spPr>
              <a:xfrm>
                <a:off x="209894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51" name="Google Shape;3670;p53">
                <a:extLst>
                  <a:ext uri="{FF2B5EF4-FFF2-40B4-BE49-F238E27FC236}">
                    <a16:creationId xmlns:a16="http://schemas.microsoft.com/office/drawing/2014/main" id="{7F84338B-F91F-0ABF-C8A4-1B491983C980}"/>
                  </a:ext>
                </a:extLst>
              </p:cNvPr>
              <p:cNvSpPr/>
              <p:nvPr/>
            </p:nvSpPr>
            <p:spPr>
              <a:xfrm>
                <a:off x="224832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52" name="Google Shape;3671;p53">
                <a:extLst>
                  <a:ext uri="{FF2B5EF4-FFF2-40B4-BE49-F238E27FC236}">
                    <a16:creationId xmlns:a16="http://schemas.microsoft.com/office/drawing/2014/main" id="{84B627D5-9C6D-5DB6-E3CF-15CA5C531B0D}"/>
                  </a:ext>
                </a:extLst>
              </p:cNvPr>
              <p:cNvSpPr/>
              <p:nvPr/>
            </p:nvSpPr>
            <p:spPr>
              <a:xfrm>
                <a:off x="239769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53" name="Google Shape;3672;p53">
                <a:extLst>
                  <a:ext uri="{FF2B5EF4-FFF2-40B4-BE49-F238E27FC236}">
                    <a16:creationId xmlns:a16="http://schemas.microsoft.com/office/drawing/2014/main" id="{FA8FB1EA-31D3-10F0-E52C-D398A36DA0A8}"/>
                  </a:ext>
                </a:extLst>
              </p:cNvPr>
              <p:cNvSpPr/>
              <p:nvPr/>
            </p:nvSpPr>
            <p:spPr>
              <a:xfrm>
                <a:off x="254707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54" name="Google Shape;3673;p53">
                <a:extLst>
                  <a:ext uri="{FF2B5EF4-FFF2-40B4-BE49-F238E27FC236}">
                    <a16:creationId xmlns:a16="http://schemas.microsoft.com/office/drawing/2014/main" id="{148FF65A-84CD-7EA9-717E-44A5C5DBA784}"/>
                  </a:ext>
                </a:extLst>
              </p:cNvPr>
              <p:cNvSpPr/>
              <p:nvPr/>
            </p:nvSpPr>
            <p:spPr>
              <a:xfrm>
                <a:off x="269645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55" name="Google Shape;3674;p53">
                <a:extLst>
                  <a:ext uri="{FF2B5EF4-FFF2-40B4-BE49-F238E27FC236}">
                    <a16:creationId xmlns:a16="http://schemas.microsoft.com/office/drawing/2014/main" id="{F551C8AA-EAC4-4EBE-4925-9371344DB7F4}"/>
                  </a:ext>
                </a:extLst>
              </p:cNvPr>
              <p:cNvSpPr/>
              <p:nvPr/>
            </p:nvSpPr>
            <p:spPr>
              <a:xfrm>
                <a:off x="284582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56" name="Google Shape;3675;p53">
                <a:extLst>
                  <a:ext uri="{FF2B5EF4-FFF2-40B4-BE49-F238E27FC236}">
                    <a16:creationId xmlns:a16="http://schemas.microsoft.com/office/drawing/2014/main" id="{3C13011B-8051-E111-7AD5-0E06E5203175}"/>
                  </a:ext>
                </a:extLst>
              </p:cNvPr>
              <p:cNvSpPr/>
              <p:nvPr/>
            </p:nvSpPr>
            <p:spPr>
              <a:xfrm>
                <a:off x="299520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57" name="Google Shape;3676;p53">
                <a:extLst>
                  <a:ext uri="{FF2B5EF4-FFF2-40B4-BE49-F238E27FC236}">
                    <a16:creationId xmlns:a16="http://schemas.microsoft.com/office/drawing/2014/main" id="{2ACAD704-FC71-2888-F7BA-8E6D1ADB1341}"/>
                  </a:ext>
                </a:extLst>
              </p:cNvPr>
              <p:cNvSpPr/>
              <p:nvPr/>
            </p:nvSpPr>
            <p:spPr>
              <a:xfrm>
                <a:off x="314457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58" name="Google Shape;3677;p53">
                <a:extLst>
                  <a:ext uri="{FF2B5EF4-FFF2-40B4-BE49-F238E27FC236}">
                    <a16:creationId xmlns:a16="http://schemas.microsoft.com/office/drawing/2014/main" id="{0C06F99D-B410-0F4F-1CDA-7468AD72F344}"/>
                  </a:ext>
                </a:extLst>
              </p:cNvPr>
              <p:cNvSpPr/>
              <p:nvPr/>
            </p:nvSpPr>
            <p:spPr>
              <a:xfrm>
                <a:off x="329395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59" name="Google Shape;3678;p53">
                <a:extLst>
                  <a:ext uri="{FF2B5EF4-FFF2-40B4-BE49-F238E27FC236}">
                    <a16:creationId xmlns:a16="http://schemas.microsoft.com/office/drawing/2014/main" id="{0A393495-E7ED-EB63-E537-3C8176EA875B}"/>
                  </a:ext>
                </a:extLst>
              </p:cNvPr>
              <p:cNvSpPr/>
              <p:nvPr/>
            </p:nvSpPr>
            <p:spPr>
              <a:xfrm>
                <a:off x="344333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60" name="Google Shape;3679;p53">
                <a:extLst>
                  <a:ext uri="{FF2B5EF4-FFF2-40B4-BE49-F238E27FC236}">
                    <a16:creationId xmlns:a16="http://schemas.microsoft.com/office/drawing/2014/main" id="{5C3DB8C7-8EF1-9D99-03EA-B51AD269783F}"/>
                  </a:ext>
                </a:extLst>
              </p:cNvPr>
              <p:cNvSpPr/>
              <p:nvPr/>
            </p:nvSpPr>
            <p:spPr>
              <a:xfrm>
                <a:off x="359270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61" name="Google Shape;3680;p53">
                <a:extLst>
                  <a:ext uri="{FF2B5EF4-FFF2-40B4-BE49-F238E27FC236}">
                    <a16:creationId xmlns:a16="http://schemas.microsoft.com/office/drawing/2014/main" id="{2DE6C180-3851-654E-7E87-2C9172D811BC}"/>
                  </a:ext>
                </a:extLst>
              </p:cNvPr>
              <p:cNvSpPr/>
              <p:nvPr/>
            </p:nvSpPr>
            <p:spPr>
              <a:xfrm>
                <a:off x="374208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</p:grpSp>
        <p:grpSp>
          <p:nvGrpSpPr>
            <p:cNvPr id="16" name="Google Shape;3681;p53">
              <a:extLst>
                <a:ext uri="{FF2B5EF4-FFF2-40B4-BE49-F238E27FC236}">
                  <a16:creationId xmlns:a16="http://schemas.microsoft.com/office/drawing/2014/main" id="{7E4A837C-2820-AAA3-E6D4-A1A464F6AEB4}"/>
                </a:ext>
              </a:extLst>
            </p:cNvPr>
            <p:cNvGrpSpPr/>
            <p:nvPr/>
          </p:nvGrpSpPr>
          <p:grpSpPr>
            <a:xfrm>
              <a:off x="1197328" y="2183565"/>
              <a:ext cx="2585112" cy="45720"/>
              <a:chOff x="1202690" y="1488440"/>
              <a:chExt cx="2585112" cy="45720"/>
            </a:xfrm>
            <a:grpFill/>
          </p:grpSpPr>
          <p:sp>
            <p:nvSpPr>
              <p:cNvPr id="226" name="Google Shape;3682;p53">
                <a:extLst>
                  <a:ext uri="{FF2B5EF4-FFF2-40B4-BE49-F238E27FC236}">
                    <a16:creationId xmlns:a16="http://schemas.microsoft.com/office/drawing/2014/main" id="{53E96BC3-384D-ABB1-55E9-A413DE0E486B}"/>
                  </a:ext>
                </a:extLst>
              </p:cNvPr>
              <p:cNvSpPr/>
              <p:nvPr/>
            </p:nvSpPr>
            <p:spPr>
              <a:xfrm>
                <a:off x="120269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27" name="Google Shape;3683;p53">
                <a:extLst>
                  <a:ext uri="{FF2B5EF4-FFF2-40B4-BE49-F238E27FC236}">
                    <a16:creationId xmlns:a16="http://schemas.microsoft.com/office/drawing/2014/main" id="{347E55BA-4C40-BBC4-FA39-3281C1524856}"/>
                  </a:ext>
                </a:extLst>
              </p:cNvPr>
              <p:cNvSpPr/>
              <p:nvPr/>
            </p:nvSpPr>
            <p:spPr>
              <a:xfrm>
                <a:off x="135206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28" name="Google Shape;3684;p53">
                <a:extLst>
                  <a:ext uri="{FF2B5EF4-FFF2-40B4-BE49-F238E27FC236}">
                    <a16:creationId xmlns:a16="http://schemas.microsoft.com/office/drawing/2014/main" id="{A46DD71E-1A6C-BC67-1C8C-197212D33BF5}"/>
                  </a:ext>
                </a:extLst>
              </p:cNvPr>
              <p:cNvSpPr/>
              <p:nvPr/>
            </p:nvSpPr>
            <p:spPr>
              <a:xfrm>
                <a:off x="150144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29" name="Google Shape;3685;p53">
                <a:extLst>
                  <a:ext uri="{FF2B5EF4-FFF2-40B4-BE49-F238E27FC236}">
                    <a16:creationId xmlns:a16="http://schemas.microsoft.com/office/drawing/2014/main" id="{CD671D52-B34C-1B16-BF90-1BD0839ECDE0}"/>
                  </a:ext>
                </a:extLst>
              </p:cNvPr>
              <p:cNvSpPr/>
              <p:nvPr/>
            </p:nvSpPr>
            <p:spPr>
              <a:xfrm>
                <a:off x="165081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30" name="Google Shape;3686;p53">
                <a:extLst>
                  <a:ext uri="{FF2B5EF4-FFF2-40B4-BE49-F238E27FC236}">
                    <a16:creationId xmlns:a16="http://schemas.microsoft.com/office/drawing/2014/main" id="{3665A823-4284-0C1F-DD9D-5C63441D363C}"/>
                  </a:ext>
                </a:extLst>
              </p:cNvPr>
              <p:cNvSpPr/>
              <p:nvPr/>
            </p:nvSpPr>
            <p:spPr>
              <a:xfrm>
                <a:off x="180019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31" name="Google Shape;3687;p53">
                <a:extLst>
                  <a:ext uri="{FF2B5EF4-FFF2-40B4-BE49-F238E27FC236}">
                    <a16:creationId xmlns:a16="http://schemas.microsoft.com/office/drawing/2014/main" id="{844DE3E3-8A64-AEDC-84C1-4785F8140839}"/>
                  </a:ext>
                </a:extLst>
              </p:cNvPr>
              <p:cNvSpPr/>
              <p:nvPr/>
            </p:nvSpPr>
            <p:spPr>
              <a:xfrm>
                <a:off x="194957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32" name="Google Shape;3688;p53">
                <a:extLst>
                  <a:ext uri="{FF2B5EF4-FFF2-40B4-BE49-F238E27FC236}">
                    <a16:creationId xmlns:a16="http://schemas.microsoft.com/office/drawing/2014/main" id="{4176FD22-F9B2-8506-79BE-971DB2FDEE23}"/>
                  </a:ext>
                </a:extLst>
              </p:cNvPr>
              <p:cNvSpPr/>
              <p:nvPr/>
            </p:nvSpPr>
            <p:spPr>
              <a:xfrm>
                <a:off x="209894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33" name="Google Shape;3689;p53">
                <a:extLst>
                  <a:ext uri="{FF2B5EF4-FFF2-40B4-BE49-F238E27FC236}">
                    <a16:creationId xmlns:a16="http://schemas.microsoft.com/office/drawing/2014/main" id="{07819FC9-6872-AD1C-B0A7-CB63B67E520C}"/>
                  </a:ext>
                </a:extLst>
              </p:cNvPr>
              <p:cNvSpPr/>
              <p:nvPr/>
            </p:nvSpPr>
            <p:spPr>
              <a:xfrm>
                <a:off x="224832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34" name="Google Shape;3690;p53">
                <a:extLst>
                  <a:ext uri="{FF2B5EF4-FFF2-40B4-BE49-F238E27FC236}">
                    <a16:creationId xmlns:a16="http://schemas.microsoft.com/office/drawing/2014/main" id="{045A217C-2EC5-AC22-E8C2-C2BB744A9518}"/>
                  </a:ext>
                </a:extLst>
              </p:cNvPr>
              <p:cNvSpPr/>
              <p:nvPr/>
            </p:nvSpPr>
            <p:spPr>
              <a:xfrm>
                <a:off x="239769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35" name="Google Shape;3691;p53">
                <a:extLst>
                  <a:ext uri="{FF2B5EF4-FFF2-40B4-BE49-F238E27FC236}">
                    <a16:creationId xmlns:a16="http://schemas.microsoft.com/office/drawing/2014/main" id="{29882692-6002-AF58-A6F0-B5BF7819CC81}"/>
                  </a:ext>
                </a:extLst>
              </p:cNvPr>
              <p:cNvSpPr/>
              <p:nvPr/>
            </p:nvSpPr>
            <p:spPr>
              <a:xfrm>
                <a:off x="254707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36" name="Google Shape;3692;p53">
                <a:extLst>
                  <a:ext uri="{FF2B5EF4-FFF2-40B4-BE49-F238E27FC236}">
                    <a16:creationId xmlns:a16="http://schemas.microsoft.com/office/drawing/2014/main" id="{0D7EFFC7-C00E-8089-3FC2-E4E1C032F4A8}"/>
                  </a:ext>
                </a:extLst>
              </p:cNvPr>
              <p:cNvSpPr/>
              <p:nvPr/>
            </p:nvSpPr>
            <p:spPr>
              <a:xfrm>
                <a:off x="269645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37" name="Google Shape;3693;p53">
                <a:extLst>
                  <a:ext uri="{FF2B5EF4-FFF2-40B4-BE49-F238E27FC236}">
                    <a16:creationId xmlns:a16="http://schemas.microsoft.com/office/drawing/2014/main" id="{4B9BDF03-9615-AFEB-FDC6-1781395385C8}"/>
                  </a:ext>
                </a:extLst>
              </p:cNvPr>
              <p:cNvSpPr/>
              <p:nvPr/>
            </p:nvSpPr>
            <p:spPr>
              <a:xfrm>
                <a:off x="284582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38" name="Google Shape;3694;p53">
                <a:extLst>
                  <a:ext uri="{FF2B5EF4-FFF2-40B4-BE49-F238E27FC236}">
                    <a16:creationId xmlns:a16="http://schemas.microsoft.com/office/drawing/2014/main" id="{7CCAB479-ED30-06AE-2AB2-4EBACC77F307}"/>
                  </a:ext>
                </a:extLst>
              </p:cNvPr>
              <p:cNvSpPr/>
              <p:nvPr/>
            </p:nvSpPr>
            <p:spPr>
              <a:xfrm>
                <a:off x="299520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39" name="Google Shape;3695;p53">
                <a:extLst>
                  <a:ext uri="{FF2B5EF4-FFF2-40B4-BE49-F238E27FC236}">
                    <a16:creationId xmlns:a16="http://schemas.microsoft.com/office/drawing/2014/main" id="{0773A00C-1D09-2393-ADD4-345B52E1F80B}"/>
                  </a:ext>
                </a:extLst>
              </p:cNvPr>
              <p:cNvSpPr/>
              <p:nvPr/>
            </p:nvSpPr>
            <p:spPr>
              <a:xfrm>
                <a:off x="314457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40" name="Google Shape;3696;p53">
                <a:extLst>
                  <a:ext uri="{FF2B5EF4-FFF2-40B4-BE49-F238E27FC236}">
                    <a16:creationId xmlns:a16="http://schemas.microsoft.com/office/drawing/2014/main" id="{27EED768-6498-089F-8EF4-C9F3C9B6B04A}"/>
                  </a:ext>
                </a:extLst>
              </p:cNvPr>
              <p:cNvSpPr/>
              <p:nvPr/>
            </p:nvSpPr>
            <p:spPr>
              <a:xfrm>
                <a:off x="329395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41" name="Google Shape;3697;p53">
                <a:extLst>
                  <a:ext uri="{FF2B5EF4-FFF2-40B4-BE49-F238E27FC236}">
                    <a16:creationId xmlns:a16="http://schemas.microsoft.com/office/drawing/2014/main" id="{D493D18C-67BE-2B46-683A-CF1F57E34D56}"/>
                  </a:ext>
                </a:extLst>
              </p:cNvPr>
              <p:cNvSpPr/>
              <p:nvPr/>
            </p:nvSpPr>
            <p:spPr>
              <a:xfrm>
                <a:off x="344333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42" name="Google Shape;3698;p53">
                <a:extLst>
                  <a:ext uri="{FF2B5EF4-FFF2-40B4-BE49-F238E27FC236}">
                    <a16:creationId xmlns:a16="http://schemas.microsoft.com/office/drawing/2014/main" id="{D49292AF-8D52-DFD9-B63A-B71B5551ED95}"/>
                  </a:ext>
                </a:extLst>
              </p:cNvPr>
              <p:cNvSpPr/>
              <p:nvPr/>
            </p:nvSpPr>
            <p:spPr>
              <a:xfrm>
                <a:off x="359270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43" name="Google Shape;3699;p53">
                <a:extLst>
                  <a:ext uri="{FF2B5EF4-FFF2-40B4-BE49-F238E27FC236}">
                    <a16:creationId xmlns:a16="http://schemas.microsoft.com/office/drawing/2014/main" id="{0AFA5E91-9BF1-5392-A68B-FBC60C401687}"/>
                  </a:ext>
                </a:extLst>
              </p:cNvPr>
              <p:cNvSpPr/>
              <p:nvPr/>
            </p:nvSpPr>
            <p:spPr>
              <a:xfrm>
                <a:off x="374208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</p:grpSp>
        <p:grpSp>
          <p:nvGrpSpPr>
            <p:cNvPr id="17" name="Google Shape;3700;p53">
              <a:extLst>
                <a:ext uri="{FF2B5EF4-FFF2-40B4-BE49-F238E27FC236}">
                  <a16:creationId xmlns:a16="http://schemas.microsoft.com/office/drawing/2014/main" id="{75A2F5A5-B6DF-9B25-759C-D3C843A0F121}"/>
                </a:ext>
              </a:extLst>
            </p:cNvPr>
            <p:cNvGrpSpPr/>
            <p:nvPr/>
          </p:nvGrpSpPr>
          <p:grpSpPr>
            <a:xfrm>
              <a:off x="1197328" y="2339736"/>
              <a:ext cx="2585112" cy="45720"/>
              <a:chOff x="1202690" y="1488440"/>
              <a:chExt cx="2585112" cy="45720"/>
            </a:xfrm>
            <a:grpFill/>
          </p:grpSpPr>
          <p:sp>
            <p:nvSpPr>
              <p:cNvPr id="208" name="Google Shape;3701;p53">
                <a:extLst>
                  <a:ext uri="{FF2B5EF4-FFF2-40B4-BE49-F238E27FC236}">
                    <a16:creationId xmlns:a16="http://schemas.microsoft.com/office/drawing/2014/main" id="{102C163D-CC9D-07DB-023B-744C33D1D804}"/>
                  </a:ext>
                </a:extLst>
              </p:cNvPr>
              <p:cNvSpPr/>
              <p:nvPr/>
            </p:nvSpPr>
            <p:spPr>
              <a:xfrm>
                <a:off x="120269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09" name="Google Shape;3702;p53">
                <a:extLst>
                  <a:ext uri="{FF2B5EF4-FFF2-40B4-BE49-F238E27FC236}">
                    <a16:creationId xmlns:a16="http://schemas.microsoft.com/office/drawing/2014/main" id="{E10A0A82-44E8-FBBF-FE71-EBC49F41F111}"/>
                  </a:ext>
                </a:extLst>
              </p:cNvPr>
              <p:cNvSpPr/>
              <p:nvPr/>
            </p:nvSpPr>
            <p:spPr>
              <a:xfrm>
                <a:off x="135206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10" name="Google Shape;3703;p53">
                <a:extLst>
                  <a:ext uri="{FF2B5EF4-FFF2-40B4-BE49-F238E27FC236}">
                    <a16:creationId xmlns:a16="http://schemas.microsoft.com/office/drawing/2014/main" id="{AAA48BF4-A47F-2524-49F8-BF7BA2CBC0AF}"/>
                  </a:ext>
                </a:extLst>
              </p:cNvPr>
              <p:cNvSpPr/>
              <p:nvPr/>
            </p:nvSpPr>
            <p:spPr>
              <a:xfrm>
                <a:off x="150144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11" name="Google Shape;3704;p53">
                <a:extLst>
                  <a:ext uri="{FF2B5EF4-FFF2-40B4-BE49-F238E27FC236}">
                    <a16:creationId xmlns:a16="http://schemas.microsoft.com/office/drawing/2014/main" id="{C32D5F9E-FF02-B8D5-0154-90E9771FC3B7}"/>
                  </a:ext>
                </a:extLst>
              </p:cNvPr>
              <p:cNvSpPr/>
              <p:nvPr/>
            </p:nvSpPr>
            <p:spPr>
              <a:xfrm>
                <a:off x="165081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12" name="Google Shape;3705;p53">
                <a:extLst>
                  <a:ext uri="{FF2B5EF4-FFF2-40B4-BE49-F238E27FC236}">
                    <a16:creationId xmlns:a16="http://schemas.microsoft.com/office/drawing/2014/main" id="{E6B764BA-EA52-277C-CC4D-A8337C01CD90}"/>
                  </a:ext>
                </a:extLst>
              </p:cNvPr>
              <p:cNvSpPr/>
              <p:nvPr/>
            </p:nvSpPr>
            <p:spPr>
              <a:xfrm>
                <a:off x="180019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13" name="Google Shape;3706;p53">
                <a:extLst>
                  <a:ext uri="{FF2B5EF4-FFF2-40B4-BE49-F238E27FC236}">
                    <a16:creationId xmlns:a16="http://schemas.microsoft.com/office/drawing/2014/main" id="{9958D962-D2B4-EAF7-F866-80E0F93E0372}"/>
                  </a:ext>
                </a:extLst>
              </p:cNvPr>
              <p:cNvSpPr/>
              <p:nvPr/>
            </p:nvSpPr>
            <p:spPr>
              <a:xfrm>
                <a:off x="194957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14" name="Google Shape;3707;p53">
                <a:extLst>
                  <a:ext uri="{FF2B5EF4-FFF2-40B4-BE49-F238E27FC236}">
                    <a16:creationId xmlns:a16="http://schemas.microsoft.com/office/drawing/2014/main" id="{609C660E-B440-16B3-7831-DFB9D616CE6E}"/>
                  </a:ext>
                </a:extLst>
              </p:cNvPr>
              <p:cNvSpPr/>
              <p:nvPr/>
            </p:nvSpPr>
            <p:spPr>
              <a:xfrm>
                <a:off x="209894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15" name="Google Shape;3708;p53">
                <a:extLst>
                  <a:ext uri="{FF2B5EF4-FFF2-40B4-BE49-F238E27FC236}">
                    <a16:creationId xmlns:a16="http://schemas.microsoft.com/office/drawing/2014/main" id="{D202EDC2-252D-714C-FBFE-1BC6ECEC30E0}"/>
                  </a:ext>
                </a:extLst>
              </p:cNvPr>
              <p:cNvSpPr/>
              <p:nvPr/>
            </p:nvSpPr>
            <p:spPr>
              <a:xfrm>
                <a:off x="224832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16" name="Google Shape;3709;p53">
                <a:extLst>
                  <a:ext uri="{FF2B5EF4-FFF2-40B4-BE49-F238E27FC236}">
                    <a16:creationId xmlns:a16="http://schemas.microsoft.com/office/drawing/2014/main" id="{0FB94819-B411-2F0C-81CA-A44A51224035}"/>
                  </a:ext>
                </a:extLst>
              </p:cNvPr>
              <p:cNvSpPr/>
              <p:nvPr/>
            </p:nvSpPr>
            <p:spPr>
              <a:xfrm>
                <a:off x="239769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17" name="Google Shape;3710;p53">
                <a:extLst>
                  <a:ext uri="{FF2B5EF4-FFF2-40B4-BE49-F238E27FC236}">
                    <a16:creationId xmlns:a16="http://schemas.microsoft.com/office/drawing/2014/main" id="{B8FC6336-B8F6-1EB3-D408-0FCDD4C26698}"/>
                  </a:ext>
                </a:extLst>
              </p:cNvPr>
              <p:cNvSpPr/>
              <p:nvPr/>
            </p:nvSpPr>
            <p:spPr>
              <a:xfrm>
                <a:off x="254707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18" name="Google Shape;3711;p53">
                <a:extLst>
                  <a:ext uri="{FF2B5EF4-FFF2-40B4-BE49-F238E27FC236}">
                    <a16:creationId xmlns:a16="http://schemas.microsoft.com/office/drawing/2014/main" id="{B3FC06C5-EB9F-E1DB-4B5B-54269835FF10}"/>
                  </a:ext>
                </a:extLst>
              </p:cNvPr>
              <p:cNvSpPr/>
              <p:nvPr/>
            </p:nvSpPr>
            <p:spPr>
              <a:xfrm>
                <a:off x="269645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19" name="Google Shape;3712;p53">
                <a:extLst>
                  <a:ext uri="{FF2B5EF4-FFF2-40B4-BE49-F238E27FC236}">
                    <a16:creationId xmlns:a16="http://schemas.microsoft.com/office/drawing/2014/main" id="{93D81441-4C63-8870-9444-D7E14B937075}"/>
                  </a:ext>
                </a:extLst>
              </p:cNvPr>
              <p:cNvSpPr/>
              <p:nvPr/>
            </p:nvSpPr>
            <p:spPr>
              <a:xfrm>
                <a:off x="284582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20" name="Google Shape;3713;p53">
                <a:extLst>
                  <a:ext uri="{FF2B5EF4-FFF2-40B4-BE49-F238E27FC236}">
                    <a16:creationId xmlns:a16="http://schemas.microsoft.com/office/drawing/2014/main" id="{0E862CF7-11EE-C86D-F48A-C98AD8536EC0}"/>
                  </a:ext>
                </a:extLst>
              </p:cNvPr>
              <p:cNvSpPr/>
              <p:nvPr/>
            </p:nvSpPr>
            <p:spPr>
              <a:xfrm>
                <a:off x="299520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21" name="Google Shape;3714;p53">
                <a:extLst>
                  <a:ext uri="{FF2B5EF4-FFF2-40B4-BE49-F238E27FC236}">
                    <a16:creationId xmlns:a16="http://schemas.microsoft.com/office/drawing/2014/main" id="{85A516F2-46E4-C926-23E8-F4B44A92F10F}"/>
                  </a:ext>
                </a:extLst>
              </p:cNvPr>
              <p:cNvSpPr/>
              <p:nvPr/>
            </p:nvSpPr>
            <p:spPr>
              <a:xfrm>
                <a:off x="314457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22" name="Google Shape;3715;p53">
                <a:extLst>
                  <a:ext uri="{FF2B5EF4-FFF2-40B4-BE49-F238E27FC236}">
                    <a16:creationId xmlns:a16="http://schemas.microsoft.com/office/drawing/2014/main" id="{14C8EC37-B675-460E-328C-A7573D2389A0}"/>
                  </a:ext>
                </a:extLst>
              </p:cNvPr>
              <p:cNvSpPr/>
              <p:nvPr/>
            </p:nvSpPr>
            <p:spPr>
              <a:xfrm>
                <a:off x="329395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23" name="Google Shape;3716;p53">
                <a:extLst>
                  <a:ext uri="{FF2B5EF4-FFF2-40B4-BE49-F238E27FC236}">
                    <a16:creationId xmlns:a16="http://schemas.microsoft.com/office/drawing/2014/main" id="{D28D18EE-B7BA-E30E-B69A-7684F5F3FF47}"/>
                  </a:ext>
                </a:extLst>
              </p:cNvPr>
              <p:cNvSpPr/>
              <p:nvPr/>
            </p:nvSpPr>
            <p:spPr>
              <a:xfrm>
                <a:off x="344333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24" name="Google Shape;3717;p53">
                <a:extLst>
                  <a:ext uri="{FF2B5EF4-FFF2-40B4-BE49-F238E27FC236}">
                    <a16:creationId xmlns:a16="http://schemas.microsoft.com/office/drawing/2014/main" id="{E7D28C6D-4C10-CFBD-C434-26110025F1DE}"/>
                  </a:ext>
                </a:extLst>
              </p:cNvPr>
              <p:cNvSpPr/>
              <p:nvPr/>
            </p:nvSpPr>
            <p:spPr>
              <a:xfrm>
                <a:off x="359270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25" name="Google Shape;3718;p53">
                <a:extLst>
                  <a:ext uri="{FF2B5EF4-FFF2-40B4-BE49-F238E27FC236}">
                    <a16:creationId xmlns:a16="http://schemas.microsoft.com/office/drawing/2014/main" id="{8A69B567-6C7A-73D6-0E93-902A3212A08E}"/>
                  </a:ext>
                </a:extLst>
              </p:cNvPr>
              <p:cNvSpPr/>
              <p:nvPr/>
            </p:nvSpPr>
            <p:spPr>
              <a:xfrm>
                <a:off x="374208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</p:grpSp>
        <p:grpSp>
          <p:nvGrpSpPr>
            <p:cNvPr id="18" name="Google Shape;3719;p53">
              <a:extLst>
                <a:ext uri="{FF2B5EF4-FFF2-40B4-BE49-F238E27FC236}">
                  <a16:creationId xmlns:a16="http://schemas.microsoft.com/office/drawing/2014/main" id="{764E7089-1573-D640-771A-748D9E5DAFF0}"/>
                </a:ext>
              </a:extLst>
            </p:cNvPr>
            <p:cNvGrpSpPr/>
            <p:nvPr/>
          </p:nvGrpSpPr>
          <p:grpSpPr>
            <a:xfrm>
              <a:off x="1197328" y="2495907"/>
              <a:ext cx="2585112" cy="45720"/>
              <a:chOff x="1202690" y="1488440"/>
              <a:chExt cx="2585112" cy="45720"/>
            </a:xfrm>
            <a:grpFill/>
          </p:grpSpPr>
          <p:sp>
            <p:nvSpPr>
              <p:cNvPr id="190" name="Google Shape;3720;p53">
                <a:extLst>
                  <a:ext uri="{FF2B5EF4-FFF2-40B4-BE49-F238E27FC236}">
                    <a16:creationId xmlns:a16="http://schemas.microsoft.com/office/drawing/2014/main" id="{EE696AC1-7EF0-DD8F-6838-E5BD655EC516}"/>
                  </a:ext>
                </a:extLst>
              </p:cNvPr>
              <p:cNvSpPr/>
              <p:nvPr/>
            </p:nvSpPr>
            <p:spPr>
              <a:xfrm>
                <a:off x="120269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91" name="Google Shape;3721;p53">
                <a:extLst>
                  <a:ext uri="{FF2B5EF4-FFF2-40B4-BE49-F238E27FC236}">
                    <a16:creationId xmlns:a16="http://schemas.microsoft.com/office/drawing/2014/main" id="{CDC81D02-9E6D-CF2F-31ED-99BC4F4DF2A7}"/>
                  </a:ext>
                </a:extLst>
              </p:cNvPr>
              <p:cNvSpPr/>
              <p:nvPr/>
            </p:nvSpPr>
            <p:spPr>
              <a:xfrm>
                <a:off x="135206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92" name="Google Shape;3722;p53">
                <a:extLst>
                  <a:ext uri="{FF2B5EF4-FFF2-40B4-BE49-F238E27FC236}">
                    <a16:creationId xmlns:a16="http://schemas.microsoft.com/office/drawing/2014/main" id="{8CBC9E3D-6B4C-E6C7-3F12-FADE758D69EB}"/>
                  </a:ext>
                </a:extLst>
              </p:cNvPr>
              <p:cNvSpPr/>
              <p:nvPr/>
            </p:nvSpPr>
            <p:spPr>
              <a:xfrm>
                <a:off x="150144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93" name="Google Shape;3723;p53">
                <a:extLst>
                  <a:ext uri="{FF2B5EF4-FFF2-40B4-BE49-F238E27FC236}">
                    <a16:creationId xmlns:a16="http://schemas.microsoft.com/office/drawing/2014/main" id="{F42C7BD9-443E-49C0-7A88-9A7A762E12B4}"/>
                  </a:ext>
                </a:extLst>
              </p:cNvPr>
              <p:cNvSpPr/>
              <p:nvPr/>
            </p:nvSpPr>
            <p:spPr>
              <a:xfrm>
                <a:off x="165081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94" name="Google Shape;3724;p53">
                <a:extLst>
                  <a:ext uri="{FF2B5EF4-FFF2-40B4-BE49-F238E27FC236}">
                    <a16:creationId xmlns:a16="http://schemas.microsoft.com/office/drawing/2014/main" id="{8767ED4A-87D6-670B-C6A8-F79A055E0672}"/>
                  </a:ext>
                </a:extLst>
              </p:cNvPr>
              <p:cNvSpPr/>
              <p:nvPr/>
            </p:nvSpPr>
            <p:spPr>
              <a:xfrm>
                <a:off x="180019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95" name="Google Shape;3725;p53">
                <a:extLst>
                  <a:ext uri="{FF2B5EF4-FFF2-40B4-BE49-F238E27FC236}">
                    <a16:creationId xmlns:a16="http://schemas.microsoft.com/office/drawing/2014/main" id="{A4467E93-1F40-7D09-AB62-B04913B0F6DB}"/>
                  </a:ext>
                </a:extLst>
              </p:cNvPr>
              <p:cNvSpPr/>
              <p:nvPr/>
            </p:nvSpPr>
            <p:spPr>
              <a:xfrm>
                <a:off x="194957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96" name="Google Shape;3726;p53">
                <a:extLst>
                  <a:ext uri="{FF2B5EF4-FFF2-40B4-BE49-F238E27FC236}">
                    <a16:creationId xmlns:a16="http://schemas.microsoft.com/office/drawing/2014/main" id="{8B354CF8-DDF3-C741-DA3C-253D23A11FB7}"/>
                  </a:ext>
                </a:extLst>
              </p:cNvPr>
              <p:cNvSpPr/>
              <p:nvPr/>
            </p:nvSpPr>
            <p:spPr>
              <a:xfrm>
                <a:off x="209894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97" name="Google Shape;3727;p53">
                <a:extLst>
                  <a:ext uri="{FF2B5EF4-FFF2-40B4-BE49-F238E27FC236}">
                    <a16:creationId xmlns:a16="http://schemas.microsoft.com/office/drawing/2014/main" id="{714A6D33-5C25-D8E6-4D0A-3F3BEEAC1B83}"/>
                  </a:ext>
                </a:extLst>
              </p:cNvPr>
              <p:cNvSpPr/>
              <p:nvPr/>
            </p:nvSpPr>
            <p:spPr>
              <a:xfrm>
                <a:off x="224832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98" name="Google Shape;3728;p53">
                <a:extLst>
                  <a:ext uri="{FF2B5EF4-FFF2-40B4-BE49-F238E27FC236}">
                    <a16:creationId xmlns:a16="http://schemas.microsoft.com/office/drawing/2014/main" id="{D989A9FD-7DA3-3CC0-C31E-B9BD25AD3BB9}"/>
                  </a:ext>
                </a:extLst>
              </p:cNvPr>
              <p:cNvSpPr/>
              <p:nvPr/>
            </p:nvSpPr>
            <p:spPr>
              <a:xfrm>
                <a:off x="239769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99" name="Google Shape;3729;p53">
                <a:extLst>
                  <a:ext uri="{FF2B5EF4-FFF2-40B4-BE49-F238E27FC236}">
                    <a16:creationId xmlns:a16="http://schemas.microsoft.com/office/drawing/2014/main" id="{63CDC0E8-6DD9-EADD-47D6-E454D478DA7F}"/>
                  </a:ext>
                </a:extLst>
              </p:cNvPr>
              <p:cNvSpPr/>
              <p:nvPr/>
            </p:nvSpPr>
            <p:spPr>
              <a:xfrm>
                <a:off x="254707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00" name="Google Shape;3730;p53">
                <a:extLst>
                  <a:ext uri="{FF2B5EF4-FFF2-40B4-BE49-F238E27FC236}">
                    <a16:creationId xmlns:a16="http://schemas.microsoft.com/office/drawing/2014/main" id="{C1C96D42-CEFC-1025-0203-134083E4167B}"/>
                  </a:ext>
                </a:extLst>
              </p:cNvPr>
              <p:cNvSpPr/>
              <p:nvPr/>
            </p:nvSpPr>
            <p:spPr>
              <a:xfrm>
                <a:off x="269645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01" name="Google Shape;3731;p53">
                <a:extLst>
                  <a:ext uri="{FF2B5EF4-FFF2-40B4-BE49-F238E27FC236}">
                    <a16:creationId xmlns:a16="http://schemas.microsoft.com/office/drawing/2014/main" id="{DA5637A1-B9B9-FFD8-0559-E52114E39A60}"/>
                  </a:ext>
                </a:extLst>
              </p:cNvPr>
              <p:cNvSpPr/>
              <p:nvPr/>
            </p:nvSpPr>
            <p:spPr>
              <a:xfrm>
                <a:off x="284582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02" name="Google Shape;3732;p53">
                <a:extLst>
                  <a:ext uri="{FF2B5EF4-FFF2-40B4-BE49-F238E27FC236}">
                    <a16:creationId xmlns:a16="http://schemas.microsoft.com/office/drawing/2014/main" id="{2E2461D5-F542-6C73-AB0C-68118AA2A955}"/>
                  </a:ext>
                </a:extLst>
              </p:cNvPr>
              <p:cNvSpPr/>
              <p:nvPr/>
            </p:nvSpPr>
            <p:spPr>
              <a:xfrm>
                <a:off x="299520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03" name="Google Shape;3733;p53">
                <a:extLst>
                  <a:ext uri="{FF2B5EF4-FFF2-40B4-BE49-F238E27FC236}">
                    <a16:creationId xmlns:a16="http://schemas.microsoft.com/office/drawing/2014/main" id="{5752B085-29FF-A714-F42D-304414F2948F}"/>
                  </a:ext>
                </a:extLst>
              </p:cNvPr>
              <p:cNvSpPr/>
              <p:nvPr/>
            </p:nvSpPr>
            <p:spPr>
              <a:xfrm>
                <a:off x="314457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04" name="Google Shape;3734;p53">
                <a:extLst>
                  <a:ext uri="{FF2B5EF4-FFF2-40B4-BE49-F238E27FC236}">
                    <a16:creationId xmlns:a16="http://schemas.microsoft.com/office/drawing/2014/main" id="{24E75EA1-599A-EA7A-04EB-5CDAAE34C7D5}"/>
                  </a:ext>
                </a:extLst>
              </p:cNvPr>
              <p:cNvSpPr/>
              <p:nvPr/>
            </p:nvSpPr>
            <p:spPr>
              <a:xfrm>
                <a:off x="329395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05" name="Google Shape;3735;p53">
                <a:extLst>
                  <a:ext uri="{FF2B5EF4-FFF2-40B4-BE49-F238E27FC236}">
                    <a16:creationId xmlns:a16="http://schemas.microsoft.com/office/drawing/2014/main" id="{33AF3F7B-0567-EC08-F225-CB0D23F1F7A5}"/>
                  </a:ext>
                </a:extLst>
              </p:cNvPr>
              <p:cNvSpPr/>
              <p:nvPr/>
            </p:nvSpPr>
            <p:spPr>
              <a:xfrm>
                <a:off x="344333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06" name="Google Shape;3736;p53">
                <a:extLst>
                  <a:ext uri="{FF2B5EF4-FFF2-40B4-BE49-F238E27FC236}">
                    <a16:creationId xmlns:a16="http://schemas.microsoft.com/office/drawing/2014/main" id="{48B66B56-BEE2-E698-D7F1-074E4123F4F8}"/>
                  </a:ext>
                </a:extLst>
              </p:cNvPr>
              <p:cNvSpPr/>
              <p:nvPr/>
            </p:nvSpPr>
            <p:spPr>
              <a:xfrm>
                <a:off x="359270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07" name="Google Shape;3737;p53">
                <a:extLst>
                  <a:ext uri="{FF2B5EF4-FFF2-40B4-BE49-F238E27FC236}">
                    <a16:creationId xmlns:a16="http://schemas.microsoft.com/office/drawing/2014/main" id="{06CDE2C2-511A-A169-AE28-02331AAC4BB2}"/>
                  </a:ext>
                </a:extLst>
              </p:cNvPr>
              <p:cNvSpPr/>
              <p:nvPr/>
            </p:nvSpPr>
            <p:spPr>
              <a:xfrm>
                <a:off x="374208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</p:grpSp>
        <p:grpSp>
          <p:nvGrpSpPr>
            <p:cNvPr id="19" name="Google Shape;3738;p53">
              <a:extLst>
                <a:ext uri="{FF2B5EF4-FFF2-40B4-BE49-F238E27FC236}">
                  <a16:creationId xmlns:a16="http://schemas.microsoft.com/office/drawing/2014/main" id="{4A2F55EC-5750-DB73-ED1E-5393975CC3D1}"/>
                </a:ext>
              </a:extLst>
            </p:cNvPr>
            <p:cNvGrpSpPr/>
            <p:nvPr/>
          </p:nvGrpSpPr>
          <p:grpSpPr>
            <a:xfrm>
              <a:off x="1197328" y="2652078"/>
              <a:ext cx="2585112" cy="45720"/>
              <a:chOff x="1202690" y="1488440"/>
              <a:chExt cx="2585112" cy="45720"/>
            </a:xfrm>
            <a:grpFill/>
          </p:grpSpPr>
          <p:sp>
            <p:nvSpPr>
              <p:cNvPr id="172" name="Google Shape;3739;p53">
                <a:extLst>
                  <a:ext uri="{FF2B5EF4-FFF2-40B4-BE49-F238E27FC236}">
                    <a16:creationId xmlns:a16="http://schemas.microsoft.com/office/drawing/2014/main" id="{85F7A3AC-CEAB-FD11-4A65-2AECC200F8AF}"/>
                  </a:ext>
                </a:extLst>
              </p:cNvPr>
              <p:cNvSpPr/>
              <p:nvPr/>
            </p:nvSpPr>
            <p:spPr>
              <a:xfrm>
                <a:off x="120269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73" name="Google Shape;3740;p53">
                <a:extLst>
                  <a:ext uri="{FF2B5EF4-FFF2-40B4-BE49-F238E27FC236}">
                    <a16:creationId xmlns:a16="http://schemas.microsoft.com/office/drawing/2014/main" id="{2D009BCB-D96C-43AF-6C1D-AFD28D31CF15}"/>
                  </a:ext>
                </a:extLst>
              </p:cNvPr>
              <p:cNvSpPr/>
              <p:nvPr/>
            </p:nvSpPr>
            <p:spPr>
              <a:xfrm>
                <a:off x="135206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74" name="Google Shape;3741;p53">
                <a:extLst>
                  <a:ext uri="{FF2B5EF4-FFF2-40B4-BE49-F238E27FC236}">
                    <a16:creationId xmlns:a16="http://schemas.microsoft.com/office/drawing/2014/main" id="{F5BA281A-199D-3C38-9B62-870FBDECC19E}"/>
                  </a:ext>
                </a:extLst>
              </p:cNvPr>
              <p:cNvSpPr/>
              <p:nvPr/>
            </p:nvSpPr>
            <p:spPr>
              <a:xfrm>
                <a:off x="150144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75" name="Google Shape;3742;p53">
                <a:extLst>
                  <a:ext uri="{FF2B5EF4-FFF2-40B4-BE49-F238E27FC236}">
                    <a16:creationId xmlns:a16="http://schemas.microsoft.com/office/drawing/2014/main" id="{D2F007EC-275A-D7FE-D768-9D4CD788F0CB}"/>
                  </a:ext>
                </a:extLst>
              </p:cNvPr>
              <p:cNvSpPr/>
              <p:nvPr/>
            </p:nvSpPr>
            <p:spPr>
              <a:xfrm>
                <a:off x="165081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76" name="Google Shape;3743;p53">
                <a:extLst>
                  <a:ext uri="{FF2B5EF4-FFF2-40B4-BE49-F238E27FC236}">
                    <a16:creationId xmlns:a16="http://schemas.microsoft.com/office/drawing/2014/main" id="{0E83E6C1-7061-F6AA-526B-C6516793244B}"/>
                  </a:ext>
                </a:extLst>
              </p:cNvPr>
              <p:cNvSpPr/>
              <p:nvPr/>
            </p:nvSpPr>
            <p:spPr>
              <a:xfrm>
                <a:off x="180019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77" name="Google Shape;3744;p53">
                <a:extLst>
                  <a:ext uri="{FF2B5EF4-FFF2-40B4-BE49-F238E27FC236}">
                    <a16:creationId xmlns:a16="http://schemas.microsoft.com/office/drawing/2014/main" id="{847FDAB1-D89B-4417-8F10-F106366643DC}"/>
                  </a:ext>
                </a:extLst>
              </p:cNvPr>
              <p:cNvSpPr/>
              <p:nvPr/>
            </p:nvSpPr>
            <p:spPr>
              <a:xfrm>
                <a:off x="194957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78" name="Google Shape;3745;p53">
                <a:extLst>
                  <a:ext uri="{FF2B5EF4-FFF2-40B4-BE49-F238E27FC236}">
                    <a16:creationId xmlns:a16="http://schemas.microsoft.com/office/drawing/2014/main" id="{52457729-F7C2-45E2-9621-EFBCFF7871B4}"/>
                  </a:ext>
                </a:extLst>
              </p:cNvPr>
              <p:cNvSpPr/>
              <p:nvPr/>
            </p:nvSpPr>
            <p:spPr>
              <a:xfrm>
                <a:off x="209894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79" name="Google Shape;3746;p53">
                <a:extLst>
                  <a:ext uri="{FF2B5EF4-FFF2-40B4-BE49-F238E27FC236}">
                    <a16:creationId xmlns:a16="http://schemas.microsoft.com/office/drawing/2014/main" id="{96182CA3-4C1E-B5CA-8EEB-F5467EECC5AE}"/>
                  </a:ext>
                </a:extLst>
              </p:cNvPr>
              <p:cNvSpPr/>
              <p:nvPr/>
            </p:nvSpPr>
            <p:spPr>
              <a:xfrm>
                <a:off x="224832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80" name="Google Shape;3747;p53">
                <a:extLst>
                  <a:ext uri="{FF2B5EF4-FFF2-40B4-BE49-F238E27FC236}">
                    <a16:creationId xmlns:a16="http://schemas.microsoft.com/office/drawing/2014/main" id="{C01FB999-B98A-E7D4-2F32-E947C85DBC2A}"/>
                  </a:ext>
                </a:extLst>
              </p:cNvPr>
              <p:cNvSpPr/>
              <p:nvPr/>
            </p:nvSpPr>
            <p:spPr>
              <a:xfrm>
                <a:off x="239769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81" name="Google Shape;3748;p53">
                <a:extLst>
                  <a:ext uri="{FF2B5EF4-FFF2-40B4-BE49-F238E27FC236}">
                    <a16:creationId xmlns:a16="http://schemas.microsoft.com/office/drawing/2014/main" id="{2154895F-5F76-46AD-47E4-BA7A4F96F521}"/>
                  </a:ext>
                </a:extLst>
              </p:cNvPr>
              <p:cNvSpPr/>
              <p:nvPr/>
            </p:nvSpPr>
            <p:spPr>
              <a:xfrm>
                <a:off x="254707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82" name="Google Shape;3749;p53">
                <a:extLst>
                  <a:ext uri="{FF2B5EF4-FFF2-40B4-BE49-F238E27FC236}">
                    <a16:creationId xmlns:a16="http://schemas.microsoft.com/office/drawing/2014/main" id="{1A5C2A09-F4A6-47BA-0387-850D38E38E58}"/>
                  </a:ext>
                </a:extLst>
              </p:cNvPr>
              <p:cNvSpPr/>
              <p:nvPr/>
            </p:nvSpPr>
            <p:spPr>
              <a:xfrm>
                <a:off x="269645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83" name="Google Shape;3750;p53">
                <a:extLst>
                  <a:ext uri="{FF2B5EF4-FFF2-40B4-BE49-F238E27FC236}">
                    <a16:creationId xmlns:a16="http://schemas.microsoft.com/office/drawing/2014/main" id="{5D67E9A4-D2C1-64DD-D780-80B8D0A35A39}"/>
                  </a:ext>
                </a:extLst>
              </p:cNvPr>
              <p:cNvSpPr/>
              <p:nvPr/>
            </p:nvSpPr>
            <p:spPr>
              <a:xfrm>
                <a:off x="284582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84" name="Google Shape;3751;p53">
                <a:extLst>
                  <a:ext uri="{FF2B5EF4-FFF2-40B4-BE49-F238E27FC236}">
                    <a16:creationId xmlns:a16="http://schemas.microsoft.com/office/drawing/2014/main" id="{7A683BD7-AC99-9786-DF2C-7DCB102CC521}"/>
                  </a:ext>
                </a:extLst>
              </p:cNvPr>
              <p:cNvSpPr/>
              <p:nvPr/>
            </p:nvSpPr>
            <p:spPr>
              <a:xfrm>
                <a:off x="299520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85" name="Google Shape;3752;p53">
                <a:extLst>
                  <a:ext uri="{FF2B5EF4-FFF2-40B4-BE49-F238E27FC236}">
                    <a16:creationId xmlns:a16="http://schemas.microsoft.com/office/drawing/2014/main" id="{E751D46B-EB62-AEFE-1547-D08ACFBD139B}"/>
                  </a:ext>
                </a:extLst>
              </p:cNvPr>
              <p:cNvSpPr/>
              <p:nvPr/>
            </p:nvSpPr>
            <p:spPr>
              <a:xfrm>
                <a:off x="314457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86" name="Google Shape;3753;p53">
                <a:extLst>
                  <a:ext uri="{FF2B5EF4-FFF2-40B4-BE49-F238E27FC236}">
                    <a16:creationId xmlns:a16="http://schemas.microsoft.com/office/drawing/2014/main" id="{1DA6AFDC-FBBE-2B98-79B2-506B7AB8BFE1}"/>
                  </a:ext>
                </a:extLst>
              </p:cNvPr>
              <p:cNvSpPr/>
              <p:nvPr/>
            </p:nvSpPr>
            <p:spPr>
              <a:xfrm>
                <a:off x="329395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87" name="Google Shape;3754;p53">
                <a:extLst>
                  <a:ext uri="{FF2B5EF4-FFF2-40B4-BE49-F238E27FC236}">
                    <a16:creationId xmlns:a16="http://schemas.microsoft.com/office/drawing/2014/main" id="{787196EF-045F-B856-FB64-56CAC6BD5A15}"/>
                  </a:ext>
                </a:extLst>
              </p:cNvPr>
              <p:cNvSpPr/>
              <p:nvPr/>
            </p:nvSpPr>
            <p:spPr>
              <a:xfrm>
                <a:off x="344333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88" name="Google Shape;3755;p53">
                <a:extLst>
                  <a:ext uri="{FF2B5EF4-FFF2-40B4-BE49-F238E27FC236}">
                    <a16:creationId xmlns:a16="http://schemas.microsoft.com/office/drawing/2014/main" id="{B802CC30-8FD2-04E1-A2D3-F1D66B36747E}"/>
                  </a:ext>
                </a:extLst>
              </p:cNvPr>
              <p:cNvSpPr/>
              <p:nvPr/>
            </p:nvSpPr>
            <p:spPr>
              <a:xfrm>
                <a:off x="359270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89" name="Google Shape;3756;p53">
                <a:extLst>
                  <a:ext uri="{FF2B5EF4-FFF2-40B4-BE49-F238E27FC236}">
                    <a16:creationId xmlns:a16="http://schemas.microsoft.com/office/drawing/2014/main" id="{41EDABD6-8DEE-2A2F-D130-1DD5F0090473}"/>
                  </a:ext>
                </a:extLst>
              </p:cNvPr>
              <p:cNvSpPr/>
              <p:nvPr/>
            </p:nvSpPr>
            <p:spPr>
              <a:xfrm>
                <a:off x="374208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</p:grpSp>
        <p:grpSp>
          <p:nvGrpSpPr>
            <p:cNvPr id="20" name="Google Shape;3757;p53">
              <a:extLst>
                <a:ext uri="{FF2B5EF4-FFF2-40B4-BE49-F238E27FC236}">
                  <a16:creationId xmlns:a16="http://schemas.microsoft.com/office/drawing/2014/main" id="{9032C5A9-C32D-D5A7-432B-A820B8FC070D}"/>
                </a:ext>
              </a:extLst>
            </p:cNvPr>
            <p:cNvGrpSpPr/>
            <p:nvPr/>
          </p:nvGrpSpPr>
          <p:grpSpPr>
            <a:xfrm>
              <a:off x="1197328" y="2808249"/>
              <a:ext cx="2585112" cy="45720"/>
              <a:chOff x="1202690" y="1488440"/>
              <a:chExt cx="2585112" cy="45720"/>
            </a:xfrm>
            <a:grpFill/>
          </p:grpSpPr>
          <p:sp>
            <p:nvSpPr>
              <p:cNvPr id="154" name="Google Shape;3758;p53">
                <a:extLst>
                  <a:ext uri="{FF2B5EF4-FFF2-40B4-BE49-F238E27FC236}">
                    <a16:creationId xmlns:a16="http://schemas.microsoft.com/office/drawing/2014/main" id="{2B7BD3FA-E910-25FB-F7A8-FA7E66145C93}"/>
                  </a:ext>
                </a:extLst>
              </p:cNvPr>
              <p:cNvSpPr/>
              <p:nvPr/>
            </p:nvSpPr>
            <p:spPr>
              <a:xfrm>
                <a:off x="120269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55" name="Google Shape;3759;p53">
                <a:extLst>
                  <a:ext uri="{FF2B5EF4-FFF2-40B4-BE49-F238E27FC236}">
                    <a16:creationId xmlns:a16="http://schemas.microsoft.com/office/drawing/2014/main" id="{33A7EFE9-2BA2-584A-DAC0-A3887CB527B6}"/>
                  </a:ext>
                </a:extLst>
              </p:cNvPr>
              <p:cNvSpPr/>
              <p:nvPr/>
            </p:nvSpPr>
            <p:spPr>
              <a:xfrm>
                <a:off x="135206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56" name="Google Shape;3760;p53">
                <a:extLst>
                  <a:ext uri="{FF2B5EF4-FFF2-40B4-BE49-F238E27FC236}">
                    <a16:creationId xmlns:a16="http://schemas.microsoft.com/office/drawing/2014/main" id="{E2694173-7D6B-BE8C-69F8-C15A3E76CA53}"/>
                  </a:ext>
                </a:extLst>
              </p:cNvPr>
              <p:cNvSpPr/>
              <p:nvPr/>
            </p:nvSpPr>
            <p:spPr>
              <a:xfrm>
                <a:off x="150144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57" name="Google Shape;3761;p53">
                <a:extLst>
                  <a:ext uri="{FF2B5EF4-FFF2-40B4-BE49-F238E27FC236}">
                    <a16:creationId xmlns:a16="http://schemas.microsoft.com/office/drawing/2014/main" id="{5E13AD07-0CE4-7151-4F94-A30ED871523A}"/>
                  </a:ext>
                </a:extLst>
              </p:cNvPr>
              <p:cNvSpPr/>
              <p:nvPr/>
            </p:nvSpPr>
            <p:spPr>
              <a:xfrm>
                <a:off x="165081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58" name="Google Shape;3762;p53">
                <a:extLst>
                  <a:ext uri="{FF2B5EF4-FFF2-40B4-BE49-F238E27FC236}">
                    <a16:creationId xmlns:a16="http://schemas.microsoft.com/office/drawing/2014/main" id="{BC7C4A4A-9AD7-FB0C-D9B8-3E74F88E11F5}"/>
                  </a:ext>
                </a:extLst>
              </p:cNvPr>
              <p:cNvSpPr/>
              <p:nvPr/>
            </p:nvSpPr>
            <p:spPr>
              <a:xfrm>
                <a:off x="180019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59" name="Google Shape;3763;p53">
                <a:extLst>
                  <a:ext uri="{FF2B5EF4-FFF2-40B4-BE49-F238E27FC236}">
                    <a16:creationId xmlns:a16="http://schemas.microsoft.com/office/drawing/2014/main" id="{F76630AA-1151-CF63-8EB4-19F36F03520C}"/>
                  </a:ext>
                </a:extLst>
              </p:cNvPr>
              <p:cNvSpPr/>
              <p:nvPr/>
            </p:nvSpPr>
            <p:spPr>
              <a:xfrm>
                <a:off x="194957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60" name="Google Shape;3764;p53">
                <a:extLst>
                  <a:ext uri="{FF2B5EF4-FFF2-40B4-BE49-F238E27FC236}">
                    <a16:creationId xmlns:a16="http://schemas.microsoft.com/office/drawing/2014/main" id="{E3D8BB50-61AE-B711-D2C7-B7A3A261B4B7}"/>
                  </a:ext>
                </a:extLst>
              </p:cNvPr>
              <p:cNvSpPr/>
              <p:nvPr/>
            </p:nvSpPr>
            <p:spPr>
              <a:xfrm>
                <a:off x="209894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61" name="Google Shape;3765;p53">
                <a:extLst>
                  <a:ext uri="{FF2B5EF4-FFF2-40B4-BE49-F238E27FC236}">
                    <a16:creationId xmlns:a16="http://schemas.microsoft.com/office/drawing/2014/main" id="{89088226-D0D1-E60E-E4BF-23835FCA1ECE}"/>
                  </a:ext>
                </a:extLst>
              </p:cNvPr>
              <p:cNvSpPr/>
              <p:nvPr/>
            </p:nvSpPr>
            <p:spPr>
              <a:xfrm>
                <a:off x="224832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62" name="Google Shape;3766;p53">
                <a:extLst>
                  <a:ext uri="{FF2B5EF4-FFF2-40B4-BE49-F238E27FC236}">
                    <a16:creationId xmlns:a16="http://schemas.microsoft.com/office/drawing/2014/main" id="{6196E853-9EA3-08BB-F2D4-B900915FB8B2}"/>
                  </a:ext>
                </a:extLst>
              </p:cNvPr>
              <p:cNvSpPr/>
              <p:nvPr/>
            </p:nvSpPr>
            <p:spPr>
              <a:xfrm>
                <a:off x="239769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63" name="Google Shape;3767;p53">
                <a:extLst>
                  <a:ext uri="{FF2B5EF4-FFF2-40B4-BE49-F238E27FC236}">
                    <a16:creationId xmlns:a16="http://schemas.microsoft.com/office/drawing/2014/main" id="{43C21FF1-C9E8-836B-9BAB-E59D096FE38A}"/>
                  </a:ext>
                </a:extLst>
              </p:cNvPr>
              <p:cNvSpPr/>
              <p:nvPr/>
            </p:nvSpPr>
            <p:spPr>
              <a:xfrm>
                <a:off x="254707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64" name="Google Shape;3768;p53">
                <a:extLst>
                  <a:ext uri="{FF2B5EF4-FFF2-40B4-BE49-F238E27FC236}">
                    <a16:creationId xmlns:a16="http://schemas.microsoft.com/office/drawing/2014/main" id="{6C1A2CA0-8953-6B99-66A1-9187D5FEDDDE}"/>
                  </a:ext>
                </a:extLst>
              </p:cNvPr>
              <p:cNvSpPr/>
              <p:nvPr/>
            </p:nvSpPr>
            <p:spPr>
              <a:xfrm>
                <a:off x="269645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65" name="Google Shape;3769;p53">
                <a:extLst>
                  <a:ext uri="{FF2B5EF4-FFF2-40B4-BE49-F238E27FC236}">
                    <a16:creationId xmlns:a16="http://schemas.microsoft.com/office/drawing/2014/main" id="{DA1224ED-AFE8-D27C-434F-09E8D93A9086}"/>
                  </a:ext>
                </a:extLst>
              </p:cNvPr>
              <p:cNvSpPr/>
              <p:nvPr/>
            </p:nvSpPr>
            <p:spPr>
              <a:xfrm>
                <a:off x="284582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66" name="Google Shape;3770;p53">
                <a:extLst>
                  <a:ext uri="{FF2B5EF4-FFF2-40B4-BE49-F238E27FC236}">
                    <a16:creationId xmlns:a16="http://schemas.microsoft.com/office/drawing/2014/main" id="{8CBD31C7-1E28-D9A1-95E4-03BDC0705096}"/>
                  </a:ext>
                </a:extLst>
              </p:cNvPr>
              <p:cNvSpPr/>
              <p:nvPr/>
            </p:nvSpPr>
            <p:spPr>
              <a:xfrm>
                <a:off x="299520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67" name="Google Shape;3771;p53">
                <a:extLst>
                  <a:ext uri="{FF2B5EF4-FFF2-40B4-BE49-F238E27FC236}">
                    <a16:creationId xmlns:a16="http://schemas.microsoft.com/office/drawing/2014/main" id="{2F0CCBF8-BB2A-C856-783D-544FF1AFD0F3}"/>
                  </a:ext>
                </a:extLst>
              </p:cNvPr>
              <p:cNvSpPr/>
              <p:nvPr/>
            </p:nvSpPr>
            <p:spPr>
              <a:xfrm>
                <a:off x="314457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68" name="Google Shape;3772;p53">
                <a:extLst>
                  <a:ext uri="{FF2B5EF4-FFF2-40B4-BE49-F238E27FC236}">
                    <a16:creationId xmlns:a16="http://schemas.microsoft.com/office/drawing/2014/main" id="{0B756B1B-FBD4-5A84-6BFE-389535942E6C}"/>
                  </a:ext>
                </a:extLst>
              </p:cNvPr>
              <p:cNvSpPr/>
              <p:nvPr/>
            </p:nvSpPr>
            <p:spPr>
              <a:xfrm>
                <a:off x="329395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69" name="Google Shape;3773;p53">
                <a:extLst>
                  <a:ext uri="{FF2B5EF4-FFF2-40B4-BE49-F238E27FC236}">
                    <a16:creationId xmlns:a16="http://schemas.microsoft.com/office/drawing/2014/main" id="{BDC57ABC-06E6-5667-3C3E-B54487475E8E}"/>
                  </a:ext>
                </a:extLst>
              </p:cNvPr>
              <p:cNvSpPr/>
              <p:nvPr/>
            </p:nvSpPr>
            <p:spPr>
              <a:xfrm>
                <a:off x="344333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70" name="Google Shape;3774;p53">
                <a:extLst>
                  <a:ext uri="{FF2B5EF4-FFF2-40B4-BE49-F238E27FC236}">
                    <a16:creationId xmlns:a16="http://schemas.microsoft.com/office/drawing/2014/main" id="{EC8AA7C0-3A5B-0A90-B654-C62290D99F6B}"/>
                  </a:ext>
                </a:extLst>
              </p:cNvPr>
              <p:cNvSpPr/>
              <p:nvPr/>
            </p:nvSpPr>
            <p:spPr>
              <a:xfrm>
                <a:off x="359270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71" name="Google Shape;3775;p53">
                <a:extLst>
                  <a:ext uri="{FF2B5EF4-FFF2-40B4-BE49-F238E27FC236}">
                    <a16:creationId xmlns:a16="http://schemas.microsoft.com/office/drawing/2014/main" id="{04327E49-3864-504E-2CE4-6229CCA7691B}"/>
                  </a:ext>
                </a:extLst>
              </p:cNvPr>
              <p:cNvSpPr/>
              <p:nvPr/>
            </p:nvSpPr>
            <p:spPr>
              <a:xfrm>
                <a:off x="374208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</p:grpSp>
        <p:grpSp>
          <p:nvGrpSpPr>
            <p:cNvPr id="21" name="Google Shape;3776;p53">
              <a:extLst>
                <a:ext uri="{FF2B5EF4-FFF2-40B4-BE49-F238E27FC236}">
                  <a16:creationId xmlns:a16="http://schemas.microsoft.com/office/drawing/2014/main" id="{EE34E231-D283-1B70-4FBE-0DACBD3517EE}"/>
                </a:ext>
              </a:extLst>
            </p:cNvPr>
            <p:cNvGrpSpPr/>
            <p:nvPr/>
          </p:nvGrpSpPr>
          <p:grpSpPr>
            <a:xfrm>
              <a:off x="1197328" y="2964420"/>
              <a:ext cx="2585112" cy="45720"/>
              <a:chOff x="1202690" y="1488440"/>
              <a:chExt cx="2585112" cy="45720"/>
            </a:xfrm>
            <a:grpFill/>
          </p:grpSpPr>
          <p:sp>
            <p:nvSpPr>
              <p:cNvPr id="136" name="Google Shape;3777;p53">
                <a:extLst>
                  <a:ext uri="{FF2B5EF4-FFF2-40B4-BE49-F238E27FC236}">
                    <a16:creationId xmlns:a16="http://schemas.microsoft.com/office/drawing/2014/main" id="{C2233F04-2DED-556A-5221-0812C523CFB9}"/>
                  </a:ext>
                </a:extLst>
              </p:cNvPr>
              <p:cNvSpPr/>
              <p:nvPr/>
            </p:nvSpPr>
            <p:spPr>
              <a:xfrm>
                <a:off x="120269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37" name="Google Shape;3778;p53">
                <a:extLst>
                  <a:ext uri="{FF2B5EF4-FFF2-40B4-BE49-F238E27FC236}">
                    <a16:creationId xmlns:a16="http://schemas.microsoft.com/office/drawing/2014/main" id="{2310E7C6-7375-AC8D-AE78-98C15B417FE2}"/>
                  </a:ext>
                </a:extLst>
              </p:cNvPr>
              <p:cNvSpPr/>
              <p:nvPr/>
            </p:nvSpPr>
            <p:spPr>
              <a:xfrm>
                <a:off x="135206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38" name="Google Shape;3779;p53">
                <a:extLst>
                  <a:ext uri="{FF2B5EF4-FFF2-40B4-BE49-F238E27FC236}">
                    <a16:creationId xmlns:a16="http://schemas.microsoft.com/office/drawing/2014/main" id="{D8D8F8DF-7D1B-523A-9330-EF8D28828ECB}"/>
                  </a:ext>
                </a:extLst>
              </p:cNvPr>
              <p:cNvSpPr/>
              <p:nvPr/>
            </p:nvSpPr>
            <p:spPr>
              <a:xfrm>
                <a:off x="150144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39" name="Google Shape;3780;p53">
                <a:extLst>
                  <a:ext uri="{FF2B5EF4-FFF2-40B4-BE49-F238E27FC236}">
                    <a16:creationId xmlns:a16="http://schemas.microsoft.com/office/drawing/2014/main" id="{5DABAFA1-DF31-C8E3-8EFD-B5A82A933C4C}"/>
                  </a:ext>
                </a:extLst>
              </p:cNvPr>
              <p:cNvSpPr/>
              <p:nvPr/>
            </p:nvSpPr>
            <p:spPr>
              <a:xfrm>
                <a:off x="165081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40" name="Google Shape;3781;p53">
                <a:extLst>
                  <a:ext uri="{FF2B5EF4-FFF2-40B4-BE49-F238E27FC236}">
                    <a16:creationId xmlns:a16="http://schemas.microsoft.com/office/drawing/2014/main" id="{732D01A1-994C-4ADB-AEA3-C1E51F646896}"/>
                  </a:ext>
                </a:extLst>
              </p:cNvPr>
              <p:cNvSpPr/>
              <p:nvPr/>
            </p:nvSpPr>
            <p:spPr>
              <a:xfrm>
                <a:off x="180019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41" name="Google Shape;3782;p53">
                <a:extLst>
                  <a:ext uri="{FF2B5EF4-FFF2-40B4-BE49-F238E27FC236}">
                    <a16:creationId xmlns:a16="http://schemas.microsoft.com/office/drawing/2014/main" id="{31A1B3A7-52F2-4C31-1FA1-7C1AA59FFE8E}"/>
                  </a:ext>
                </a:extLst>
              </p:cNvPr>
              <p:cNvSpPr/>
              <p:nvPr/>
            </p:nvSpPr>
            <p:spPr>
              <a:xfrm>
                <a:off x="194957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42" name="Google Shape;3783;p53">
                <a:extLst>
                  <a:ext uri="{FF2B5EF4-FFF2-40B4-BE49-F238E27FC236}">
                    <a16:creationId xmlns:a16="http://schemas.microsoft.com/office/drawing/2014/main" id="{65BB4D1D-139A-79FA-4CFD-A79344229C9C}"/>
                  </a:ext>
                </a:extLst>
              </p:cNvPr>
              <p:cNvSpPr/>
              <p:nvPr/>
            </p:nvSpPr>
            <p:spPr>
              <a:xfrm>
                <a:off x="209894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43" name="Google Shape;3784;p53">
                <a:extLst>
                  <a:ext uri="{FF2B5EF4-FFF2-40B4-BE49-F238E27FC236}">
                    <a16:creationId xmlns:a16="http://schemas.microsoft.com/office/drawing/2014/main" id="{E7F5F10C-A035-265C-6323-32AB10BCF9D0}"/>
                  </a:ext>
                </a:extLst>
              </p:cNvPr>
              <p:cNvSpPr/>
              <p:nvPr/>
            </p:nvSpPr>
            <p:spPr>
              <a:xfrm>
                <a:off x="224832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44" name="Google Shape;3785;p53">
                <a:extLst>
                  <a:ext uri="{FF2B5EF4-FFF2-40B4-BE49-F238E27FC236}">
                    <a16:creationId xmlns:a16="http://schemas.microsoft.com/office/drawing/2014/main" id="{7D266AD5-CCBC-249C-4798-DBBFFCE060E8}"/>
                  </a:ext>
                </a:extLst>
              </p:cNvPr>
              <p:cNvSpPr/>
              <p:nvPr/>
            </p:nvSpPr>
            <p:spPr>
              <a:xfrm>
                <a:off x="239769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45" name="Google Shape;3786;p53">
                <a:extLst>
                  <a:ext uri="{FF2B5EF4-FFF2-40B4-BE49-F238E27FC236}">
                    <a16:creationId xmlns:a16="http://schemas.microsoft.com/office/drawing/2014/main" id="{5557BE6C-1E00-CDCD-1771-BABE450C0570}"/>
                  </a:ext>
                </a:extLst>
              </p:cNvPr>
              <p:cNvSpPr/>
              <p:nvPr/>
            </p:nvSpPr>
            <p:spPr>
              <a:xfrm>
                <a:off x="254707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46" name="Google Shape;3787;p53">
                <a:extLst>
                  <a:ext uri="{FF2B5EF4-FFF2-40B4-BE49-F238E27FC236}">
                    <a16:creationId xmlns:a16="http://schemas.microsoft.com/office/drawing/2014/main" id="{090D2AAF-83F3-BC25-043C-8A6FC888F0EB}"/>
                  </a:ext>
                </a:extLst>
              </p:cNvPr>
              <p:cNvSpPr/>
              <p:nvPr/>
            </p:nvSpPr>
            <p:spPr>
              <a:xfrm>
                <a:off x="269645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47" name="Google Shape;3788;p53">
                <a:extLst>
                  <a:ext uri="{FF2B5EF4-FFF2-40B4-BE49-F238E27FC236}">
                    <a16:creationId xmlns:a16="http://schemas.microsoft.com/office/drawing/2014/main" id="{CC12B456-10E0-605A-3479-78515FCC2A85}"/>
                  </a:ext>
                </a:extLst>
              </p:cNvPr>
              <p:cNvSpPr/>
              <p:nvPr/>
            </p:nvSpPr>
            <p:spPr>
              <a:xfrm>
                <a:off x="284582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48" name="Google Shape;3789;p53">
                <a:extLst>
                  <a:ext uri="{FF2B5EF4-FFF2-40B4-BE49-F238E27FC236}">
                    <a16:creationId xmlns:a16="http://schemas.microsoft.com/office/drawing/2014/main" id="{0D605CD3-9C47-C62A-01DF-286E99D2DAAF}"/>
                  </a:ext>
                </a:extLst>
              </p:cNvPr>
              <p:cNvSpPr/>
              <p:nvPr/>
            </p:nvSpPr>
            <p:spPr>
              <a:xfrm>
                <a:off x="299520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49" name="Google Shape;3790;p53">
                <a:extLst>
                  <a:ext uri="{FF2B5EF4-FFF2-40B4-BE49-F238E27FC236}">
                    <a16:creationId xmlns:a16="http://schemas.microsoft.com/office/drawing/2014/main" id="{4B48CEFE-5FFF-D579-906D-4CDAEFC8478F}"/>
                  </a:ext>
                </a:extLst>
              </p:cNvPr>
              <p:cNvSpPr/>
              <p:nvPr/>
            </p:nvSpPr>
            <p:spPr>
              <a:xfrm>
                <a:off x="314457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50" name="Google Shape;3791;p53">
                <a:extLst>
                  <a:ext uri="{FF2B5EF4-FFF2-40B4-BE49-F238E27FC236}">
                    <a16:creationId xmlns:a16="http://schemas.microsoft.com/office/drawing/2014/main" id="{F5FF2D4C-2697-FA53-B99F-F980108B51E5}"/>
                  </a:ext>
                </a:extLst>
              </p:cNvPr>
              <p:cNvSpPr/>
              <p:nvPr/>
            </p:nvSpPr>
            <p:spPr>
              <a:xfrm>
                <a:off x="329395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51" name="Google Shape;3792;p53">
                <a:extLst>
                  <a:ext uri="{FF2B5EF4-FFF2-40B4-BE49-F238E27FC236}">
                    <a16:creationId xmlns:a16="http://schemas.microsoft.com/office/drawing/2014/main" id="{1747273B-588B-FBFE-5B4E-205383663C6D}"/>
                  </a:ext>
                </a:extLst>
              </p:cNvPr>
              <p:cNvSpPr/>
              <p:nvPr/>
            </p:nvSpPr>
            <p:spPr>
              <a:xfrm>
                <a:off x="344333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52" name="Google Shape;3793;p53">
                <a:extLst>
                  <a:ext uri="{FF2B5EF4-FFF2-40B4-BE49-F238E27FC236}">
                    <a16:creationId xmlns:a16="http://schemas.microsoft.com/office/drawing/2014/main" id="{BA83FC0F-29A4-AACB-FCAB-94A3AE2E451A}"/>
                  </a:ext>
                </a:extLst>
              </p:cNvPr>
              <p:cNvSpPr/>
              <p:nvPr/>
            </p:nvSpPr>
            <p:spPr>
              <a:xfrm>
                <a:off x="359270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53" name="Google Shape;3794;p53">
                <a:extLst>
                  <a:ext uri="{FF2B5EF4-FFF2-40B4-BE49-F238E27FC236}">
                    <a16:creationId xmlns:a16="http://schemas.microsoft.com/office/drawing/2014/main" id="{9A778DC2-AB7E-5EC6-7729-AD69CBA28075}"/>
                  </a:ext>
                </a:extLst>
              </p:cNvPr>
              <p:cNvSpPr/>
              <p:nvPr/>
            </p:nvSpPr>
            <p:spPr>
              <a:xfrm>
                <a:off x="374208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</p:grpSp>
        <p:grpSp>
          <p:nvGrpSpPr>
            <p:cNvPr id="22" name="Google Shape;3795;p53">
              <a:extLst>
                <a:ext uri="{FF2B5EF4-FFF2-40B4-BE49-F238E27FC236}">
                  <a16:creationId xmlns:a16="http://schemas.microsoft.com/office/drawing/2014/main" id="{F6DA3146-D02C-791B-23ED-6C6CAF281FB6}"/>
                </a:ext>
              </a:extLst>
            </p:cNvPr>
            <p:cNvGrpSpPr/>
            <p:nvPr/>
          </p:nvGrpSpPr>
          <p:grpSpPr>
            <a:xfrm>
              <a:off x="1197328" y="3120591"/>
              <a:ext cx="2585112" cy="45720"/>
              <a:chOff x="1202690" y="1488440"/>
              <a:chExt cx="2585112" cy="45720"/>
            </a:xfrm>
            <a:grpFill/>
          </p:grpSpPr>
          <p:sp>
            <p:nvSpPr>
              <p:cNvPr id="118" name="Google Shape;3796;p53">
                <a:extLst>
                  <a:ext uri="{FF2B5EF4-FFF2-40B4-BE49-F238E27FC236}">
                    <a16:creationId xmlns:a16="http://schemas.microsoft.com/office/drawing/2014/main" id="{3BF8DE3C-0208-3D14-C956-C191C9C7DAFB}"/>
                  </a:ext>
                </a:extLst>
              </p:cNvPr>
              <p:cNvSpPr/>
              <p:nvPr/>
            </p:nvSpPr>
            <p:spPr>
              <a:xfrm>
                <a:off x="120269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19" name="Google Shape;3797;p53">
                <a:extLst>
                  <a:ext uri="{FF2B5EF4-FFF2-40B4-BE49-F238E27FC236}">
                    <a16:creationId xmlns:a16="http://schemas.microsoft.com/office/drawing/2014/main" id="{83BD4CDC-30A6-8C07-1B26-A388DCDF000E}"/>
                  </a:ext>
                </a:extLst>
              </p:cNvPr>
              <p:cNvSpPr/>
              <p:nvPr/>
            </p:nvSpPr>
            <p:spPr>
              <a:xfrm>
                <a:off x="135206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20" name="Google Shape;3798;p53">
                <a:extLst>
                  <a:ext uri="{FF2B5EF4-FFF2-40B4-BE49-F238E27FC236}">
                    <a16:creationId xmlns:a16="http://schemas.microsoft.com/office/drawing/2014/main" id="{980DB3AD-704F-3CF0-CA32-FC9CECD2E8BD}"/>
                  </a:ext>
                </a:extLst>
              </p:cNvPr>
              <p:cNvSpPr/>
              <p:nvPr/>
            </p:nvSpPr>
            <p:spPr>
              <a:xfrm>
                <a:off x="150144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21" name="Google Shape;3799;p53">
                <a:extLst>
                  <a:ext uri="{FF2B5EF4-FFF2-40B4-BE49-F238E27FC236}">
                    <a16:creationId xmlns:a16="http://schemas.microsoft.com/office/drawing/2014/main" id="{35CA0C73-9A72-C9A9-1D7D-9DC39B427D1A}"/>
                  </a:ext>
                </a:extLst>
              </p:cNvPr>
              <p:cNvSpPr/>
              <p:nvPr/>
            </p:nvSpPr>
            <p:spPr>
              <a:xfrm>
                <a:off x="165081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22" name="Google Shape;3800;p53">
                <a:extLst>
                  <a:ext uri="{FF2B5EF4-FFF2-40B4-BE49-F238E27FC236}">
                    <a16:creationId xmlns:a16="http://schemas.microsoft.com/office/drawing/2014/main" id="{4B12E914-5E10-5669-C4C7-9093EDD6BFF1}"/>
                  </a:ext>
                </a:extLst>
              </p:cNvPr>
              <p:cNvSpPr/>
              <p:nvPr/>
            </p:nvSpPr>
            <p:spPr>
              <a:xfrm>
                <a:off x="180019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23" name="Google Shape;3801;p53">
                <a:extLst>
                  <a:ext uri="{FF2B5EF4-FFF2-40B4-BE49-F238E27FC236}">
                    <a16:creationId xmlns:a16="http://schemas.microsoft.com/office/drawing/2014/main" id="{FB11FBB1-9A25-5D1C-C1B0-3F8B8963C3E7}"/>
                  </a:ext>
                </a:extLst>
              </p:cNvPr>
              <p:cNvSpPr/>
              <p:nvPr/>
            </p:nvSpPr>
            <p:spPr>
              <a:xfrm>
                <a:off x="194957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24" name="Google Shape;3802;p53">
                <a:extLst>
                  <a:ext uri="{FF2B5EF4-FFF2-40B4-BE49-F238E27FC236}">
                    <a16:creationId xmlns:a16="http://schemas.microsoft.com/office/drawing/2014/main" id="{61FA19E7-EF49-34B9-93B0-518BF160AE5C}"/>
                  </a:ext>
                </a:extLst>
              </p:cNvPr>
              <p:cNvSpPr/>
              <p:nvPr/>
            </p:nvSpPr>
            <p:spPr>
              <a:xfrm>
                <a:off x="209894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25" name="Google Shape;3803;p53">
                <a:extLst>
                  <a:ext uri="{FF2B5EF4-FFF2-40B4-BE49-F238E27FC236}">
                    <a16:creationId xmlns:a16="http://schemas.microsoft.com/office/drawing/2014/main" id="{CB7DCBDA-4601-143D-E0C1-2EEA5F2D85F9}"/>
                  </a:ext>
                </a:extLst>
              </p:cNvPr>
              <p:cNvSpPr/>
              <p:nvPr/>
            </p:nvSpPr>
            <p:spPr>
              <a:xfrm>
                <a:off x="224832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26" name="Google Shape;3804;p53">
                <a:extLst>
                  <a:ext uri="{FF2B5EF4-FFF2-40B4-BE49-F238E27FC236}">
                    <a16:creationId xmlns:a16="http://schemas.microsoft.com/office/drawing/2014/main" id="{BA9CA431-D794-507F-0A0D-8B4F23E6E495}"/>
                  </a:ext>
                </a:extLst>
              </p:cNvPr>
              <p:cNvSpPr/>
              <p:nvPr/>
            </p:nvSpPr>
            <p:spPr>
              <a:xfrm>
                <a:off x="239769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27" name="Google Shape;3805;p53">
                <a:extLst>
                  <a:ext uri="{FF2B5EF4-FFF2-40B4-BE49-F238E27FC236}">
                    <a16:creationId xmlns:a16="http://schemas.microsoft.com/office/drawing/2014/main" id="{0E3F9848-DA7B-7126-0A12-322EA6883E26}"/>
                  </a:ext>
                </a:extLst>
              </p:cNvPr>
              <p:cNvSpPr/>
              <p:nvPr/>
            </p:nvSpPr>
            <p:spPr>
              <a:xfrm>
                <a:off x="254707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28" name="Google Shape;3806;p53">
                <a:extLst>
                  <a:ext uri="{FF2B5EF4-FFF2-40B4-BE49-F238E27FC236}">
                    <a16:creationId xmlns:a16="http://schemas.microsoft.com/office/drawing/2014/main" id="{2ADBF2D5-B2DB-AA37-4C01-959836EFDC95}"/>
                  </a:ext>
                </a:extLst>
              </p:cNvPr>
              <p:cNvSpPr/>
              <p:nvPr/>
            </p:nvSpPr>
            <p:spPr>
              <a:xfrm>
                <a:off x="269645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29" name="Google Shape;3807;p53">
                <a:extLst>
                  <a:ext uri="{FF2B5EF4-FFF2-40B4-BE49-F238E27FC236}">
                    <a16:creationId xmlns:a16="http://schemas.microsoft.com/office/drawing/2014/main" id="{6A1445AE-8B38-5134-C727-A36F45FB5F85}"/>
                  </a:ext>
                </a:extLst>
              </p:cNvPr>
              <p:cNvSpPr/>
              <p:nvPr/>
            </p:nvSpPr>
            <p:spPr>
              <a:xfrm>
                <a:off x="284582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30" name="Google Shape;3808;p53">
                <a:extLst>
                  <a:ext uri="{FF2B5EF4-FFF2-40B4-BE49-F238E27FC236}">
                    <a16:creationId xmlns:a16="http://schemas.microsoft.com/office/drawing/2014/main" id="{BE452B3A-42AD-7DEA-991B-A22E85C609C0}"/>
                  </a:ext>
                </a:extLst>
              </p:cNvPr>
              <p:cNvSpPr/>
              <p:nvPr/>
            </p:nvSpPr>
            <p:spPr>
              <a:xfrm>
                <a:off x="299520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31" name="Google Shape;3809;p53">
                <a:extLst>
                  <a:ext uri="{FF2B5EF4-FFF2-40B4-BE49-F238E27FC236}">
                    <a16:creationId xmlns:a16="http://schemas.microsoft.com/office/drawing/2014/main" id="{75C3AA21-2637-94C9-099B-55D0914D84DF}"/>
                  </a:ext>
                </a:extLst>
              </p:cNvPr>
              <p:cNvSpPr/>
              <p:nvPr/>
            </p:nvSpPr>
            <p:spPr>
              <a:xfrm>
                <a:off x="314457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32" name="Google Shape;3810;p53">
                <a:extLst>
                  <a:ext uri="{FF2B5EF4-FFF2-40B4-BE49-F238E27FC236}">
                    <a16:creationId xmlns:a16="http://schemas.microsoft.com/office/drawing/2014/main" id="{44A765D9-DEE1-5D54-7055-4A9ED4F47E83}"/>
                  </a:ext>
                </a:extLst>
              </p:cNvPr>
              <p:cNvSpPr/>
              <p:nvPr/>
            </p:nvSpPr>
            <p:spPr>
              <a:xfrm>
                <a:off x="329395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33" name="Google Shape;3811;p53">
                <a:extLst>
                  <a:ext uri="{FF2B5EF4-FFF2-40B4-BE49-F238E27FC236}">
                    <a16:creationId xmlns:a16="http://schemas.microsoft.com/office/drawing/2014/main" id="{2D12B7AD-5624-3B0D-7BF1-FA19D495D06D}"/>
                  </a:ext>
                </a:extLst>
              </p:cNvPr>
              <p:cNvSpPr/>
              <p:nvPr/>
            </p:nvSpPr>
            <p:spPr>
              <a:xfrm>
                <a:off x="344333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34" name="Google Shape;3812;p53">
                <a:extLst>
                  <a:ext uri="{FF2B5EF4-FFF2-40B4-BE49-F238E27FC236}">
                    <a16:creationId xmlns:a16="http://schemas.microsoft.com/office/drawing/2014/main" id="{54112B31-D3A7-C8ED-411E-520F72FE6165}"/>
                  </a:ext>
                </a:extLst>
              </p:cNvPr>
              <p:cNvSpPr/>
              <p:nvPr/>
            </p:nvSpPr>
            <p:spPr>
              <a:xfrm>
                <a:off x="359270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35" name="Google Shape;3813;p53">
                <a:extLst>
                  <a:ext uri="{FF2B5EF4-FFF2-40B4-BE49-F238E27FC236}">
                    <a16:creationId xmlns:a16="http://schemas.microsoft.com/office/drawing/2014/main" id="{0D25BD78-D9FE-0C27-FD9D-0DC0EE0536C5}"/>
                  </a:ext>
                </a:extLst>
              </p:cNvPr>
              <p:cNvSpPr/>
              <p:nvPr/>
            </p:nvSpPr>
            <p:spPr>
              <a:xfrm>
                <a:off x="374208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</p:grpSp>
        <p:grpSp>
          <p:nvGrpSpPr>
            <p:cNvPr id="23" name="Google Shape;3814;p53">
              <a:extLst>
                <a:ext uri="{FF2B5EF4-FFF2-40B4-BE49-F238E27FC236}">
                  <a16:creationId xmlns:a16="http://schemas.microsoft.com/office/drawing/2014/main" id="{B2AED59A-BFBA-6363-1CEE-ACB6EF125C0E}"/>
                </a:ext>
              </a:extLst>
            </p:cNvPr>
            <p:cNvGrpSpPr/>
            <p:nvPr/>
          </p:nvGrpSpPr>
          <p:grpSpPr>
            <a:xfrm>
              <a:off x="1197328" y="3276762"/>
              <a:ext cx="2585112" cy="45720"/>
              <a:chOff x="1202690" y="1488440"/>
              <a:chExt cx="2585112" cy="45720"/>
            </a:xfrm>
            <a:grpFill/>
          </p:grpSpPr>
          <p:sp>
            <p:nvSpPr>
              <p:cNvPr id="100" name="Google Shape;3815;p53">
                <a:extLst>
                  <a:ext uri="{FF2B5EF4-FFF2-40B4-BE49-F238E27FC236}">
                    <a16:creationId xmlns:a16="http://schemas.microsoft.com/office/drawing/2014/main" id="{D2C5EA44-5BB4-8276-7558-2FFCCCFA5F5C}"/>
                  </a:ext>
                </a:extLst>
              </p:cNvPr>
              <p:cNvSpPr/>
              <p:nvPr/>
            </p:nvSpPr>
            <p:spPr>
              <a:xfrm>
                <a:off x="120269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01" name="Google Shape;3816;p53">
                <a:extLst>
                  <a:ext uri="{FF2B5EF4-FFF2-40B4-BE49-F238E27FC236}">
                    <a16:creationId xmlns:a16="http://schemas.microsoft.com/office/drawing/2014/main" id="{3A477B61-5FDB-CEC1-1017-8F26C93791F4}"/>
                  </a:ext>
                </a:extLst>
              </p:cNvPr>
              <p:cNvSpPr/>
              <p:nvPr/>
            </p:nvSpPr>
            <p:spPr>
              <a:xfrm>
                <a:off x="135206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02" name="Google Shape;3817;p53">
                <a:extLst>
                  <a:ext uri="{FF2B5EF4-FFF2-40B4-BE49-F238E27FC236}">
                    <a16:creationId xmlns:a16="http://schemas.microsoft.com/office/drawing/2014/main" id="{10D27F10-1590-B420-E91E-C930660AA080}"/>
                  </a:ext>
                </a:extLst>
              </p:cNvPr>
              <p:cNvSpPr/>
              <p:nvPr/>
            </p:nvSpPr>
            <p:spPr>
              <a:xfrm>
                <a:off x="150144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03" name="Google Shape;3818;p53">
                <a:extLst>
                  <a:ext uri="{FF2B5EF4-FFF2-40B4-BE49-F238E27FC236}">
                    <a16:creationId xmlns:a16="http://schemas.microsoft.com/office/drawing/2014/main" id="{EE5048E3-60C2-AAB5-2AFD-5A8D3370AA96}"/>
                  </a:ext>
                </a:extLst>
              </p:cNvPr>
              <p:cNvSpPr/>
              <p:nvPr/>
            </p:nvSpPr>
            <p:spPr>
              <a:xfrm>
                <a:off x="165081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04" name="Google Shape;3819;p53">
                <a:extLst>
                  <a:ext uri="{FF2B5EF4-FFF2-40B4-BE49-F238E27FC236}">
                    <a16:creationId xmlns:a16="http://schemas.microsoft.com/office/drawing/2014/main" id="{76A39D8A-402B-9A18-6D41-E4A00C92FF62}"/>
                  </a:ext>
                </a:extLst>
              </p:cNvPr>
              <p:cNvSpPr/>
              <p:nvPr/>
            </p:nvSpPr>
            <p:spPr>
              <a:xfrm>
                <a:off x="180019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05" name="Google Shape;3820;p53">
                <a:extLst>
                  <a:ext uri="{FF2B5EF4-FFF2-40B4-BE49-F238E27FC236}">
                    <a16:creationId xmlns:a16="http://schemas.microsoft.com/office/drawing/2014/main" id="{F8B64C54-591A-D053-6E9A-AB02D13A12F6}"/>
                  </a:ext>
                </a:extLst>
              </p:cNvPr>
              <p:cNvSpPr/>
              <p:nvPr/>
            </p:nvSpPr>
            <p:spPr>
              <a:xfrm>
                <a:off x="194957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06" name="Google Shape;3821;p53">
                <a:extLst>
                  <a:ext uri="{FF2B5EF4-FFF2-40B4-BE49-F238E27FC236}">
                    <a16:creationId xmlns:a16="http://schemas.microsoft.com/office/drawing/2014/main" id="{54C2E605-9C76-AE45-1F28-698E9B8E0726}"/>
                  </a:ext>
                </a:extLst>
              </p:cNvPr>
              <p:cNvSpPr/>
              <p:nvPr/>
            </p:nvSpPr>
            <p:spPr>
              <a:xfrm>
                <a:off x="209894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07" name="Google Shape;3822;p53">
                <a:extLst>
                  <a:ext uri="{FF2B5EF4-FFF2-40B4-BE49-F238E27FC236}">
                    <a16:creationId xmlns:a16="http://schemas.microsoft.com/office/drawing/2014/main" id="{62B063B9-77E2-90C6-E463-EBA1B7CAC6E0}"/>
                  </a:ext>
                </a:extLst>
              </p:cNvPr>
              <p:cNvSpPr/>
              <p:nvPr/>
            </p:nvSpPr>
            <p:spPr>
              <a:xfrm>
                <a:off x="224832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08" name="Google Shape;3823;p53">
                <a:extLst>
                  <a:ext uri="{FF2B5EF4-FFF2-40B4-BE49-F238E27FC236}">
                    <a16:creationId xmlns:a16="http://schemas.microsoft.com/office/drawing/2014/main" id="{0783A311-17DE-E61F-A194-3EB43909849B}"/>
                  </a:ext>
                </a:extLst>
              </p:cNvPr>
              <p:cNvSpPr/>
              <p:nvPr/>
            </p:nvSpPr>
            <p:spPr>
              <a:xfrm>
                <a:off x="239769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09" name="Google Shape;3824;p53">
                <a:extLst>
                  <a:ext uri="{FF2B5EF4-FFF2-40B4-BE49-F238E27FC236}">
                    <a16:creationId xmlns:a16="http://schemas.microsoft.com/office/drawing/2014/main" id="{BABBB41E-1819-72A8-73B9-FD10904AECFD}"/>
                  </a:ext>
                </a:extLst>
              </p:cNvPr>
              <p:cNvSpPr/>
              <p:nvPr/>
            </p:nvSpPr>
            <p:spPr>
              <a:xfrm>
                <a:off x="254707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10" name="Google Shape;3825;p53">
                <a:extLst>
                  <a:ext uri="{FF2B5EF4-FFF2-40B4-BE49-F238E27FC236}">
                    <a16:creationId xmlns:a16="http://schemas.microsoft.com/office/drawing/2014/main" id="{55D68A8F-6BDD-9459-D1B6-101B890DEAFF}"/>
                  </a:ext>
                </a:extLst>
              </p:cNvPr>
              <p:cNvSpPr/>
              <p:nvPr/>
            </p:nvSpPr>
            <p:spPr>
              <a:xfrm>
                <a:off x="269645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11" name="Google Shape;3826;p53">
                <a:extLst>
                  <a:ext uri="{FF2B5EF4-FFF2-40B4-BE49-F238E27FC236}">
                    <a16:creationId xmlns:a16="http://schemas.microsoft.com/office/drawing/2014/main" id="{EE0677BB-B957-A7DF-F433-A622C7197C96}"/>
                  </a:ext>
                </a:extLst>
              </p:cNvPr>
              <p:cNvSpPr/>
              <p:nvPr/>
            </p:nvSpPr>
            <p:spPr>
              <a:xfrm>
                <a:off x="284582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12" name="Google Shape;3827;p53">
                <a:extLst>
                  <a:ext uri="{FF2B5EF4-FFF2-40B4-BE49-F238E27FC236}">
                    <a16:creationId xmlns:a16="http://schemas.microsoft.com/office/drawing/2014/main" id="{A3CC6DB5-A228-621D-E0E0-6DE56A0CADA0}"/>
                  </a:ext>
                </a:extLst>
              </p:cNvPr>
              <p:cNvSpPr/>
              <p:nvPr/>
            </p:nvSpPr>
            <p:spPr>
              <a:xfrm>
                <a:off x="299520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13" name="Google Shape;3828;p53">
                <a:extLst>
                  <a:ext uri="{FF2B5EF4-FFF2-40B4-BE49-F238E27FC236}">
                    <a16:creationId xmlns:a16="http://schemas.microsoft.com/office/drawing/2014/main" id="{5C9C7500-2DEB-B07D-989E-5F84CB48DE66}"/>
                  </a:ext>
                </a:extLst>
              </p:cNvPr>
              <p:cNvSpPr/>
              <p:nvPr/>
            </p:nvSpPr>
            <p:spPr>
              <a:xfrm>
                <a:off x="314457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14" name="Google Shape;3829;p53">
                <a:extLst>
                  <a:ext uri="{FF2B5EF4-FFF2-40B4-BE49-F238E27FC236}">
                    <a16:creationId xmlns:a16="http://schemas.microsoft.com/office/drawing/2014/main" id="{AC644709-DD29-827F-0B16-56BCA88CCD80}"/>
                  </a:ext>
                </a:extLst>
              </p:cNvPr>
              <p:cNvSpPr/>
              <p:nvPr/>
            </p:nvSpPr>
            <p:spPr>
              <a:xfrm>
                <a:off x="329395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15" name="Google Shape;3830;p53">
                <a:extLst>
                  <a:ext uri="{FF2B5EF4-FFF2-40B4-BE49-F238E27FC236}">
                    <a16:creationId xmlns:a16="http://schemas.microsoft.com/office/drawing/2014/main" id="{BC4BE84B-6DEB-E65B-15E9-FD71E28B7545}"/>
                  </a:ext>
                </a:extLst>
              </p:cNvPr>
              <p:cNvSpPr/>
              <p:nvPr/>
            </p:nvSpPr>
            <p:spPr>
              <a:xfrm>
                <a:off x="344333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16" name="Google Shape;3831;p53">
                <a:extLst>
                  <a:ext uri="{FF2B5EF4-FFF2-40B4-BE49-F238E27FC236}">
                    <a16:creationId xmlns:a16="http://schemas.microsoft.com/office/drawing/2014/main" id="{FBB6AB24-262A-5280-597C-E0FA1FBBD3D5}"/>
                  </a:ext>
                </a:extLst>
              </p:cNvPr>
              <p:cNvSpPr/>
              <p:nvPr/>
            </p:nvSpPr>
            <p:spPr>
              <a:xfrm>
                <a:off x="359270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17" name="Google Shape;3832;p53">
                <a:extLst>
                  <a:ext uri="{FF2B5EF4-FFF2-40B4-BE49-F238E27FC236}">
                    <a16:creationId xmlns:a16="http://schemas.microsoft.com/office/drawing/2014/main" id="{3A4AD388-A100-1DD1-DAF3-5115754890D7}"/>
                  </a:ext>
                </a:extLst>
              </p:cNvPr>
              <p:cNvSpPr/>
              <p:nvPr/>
            </p:nvSpPr>
            <p:spPr>
              <a:xfrm>
                <a:off x="374208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</p:grpSp>
        <p:grpSp>
          <p:nvGrpSpPr>
            <p:cNvPr id="24" name="Google Shape;3833;p53">
              <a:extLst>
                <a:ext uri="{FF2B5EF4-FFF2-40B4-BE49-F238E27FC236}">
                  <a16:creationId xmlns:a16="http://schemas.microsoft.com/office/drawing/2014/main" id="{005925D2-C577-C6C1-896A-2EAE9E90A89E}"/>
                </a:ext>
              </a:extLst>
            </p:cNvPr>
            <p:cNvGrpSpPr/>
            <p:nvPr/>
          </p:nvGrpSpPr>
          <p:grpSpPr>
            <a:xfrm>
              <a:off x="1197328" y="3432933"/>
              <a:ext cx="2585112" cy="45720"/>
              <a:chOff x="1202690" y="1488440"/>
              <a:chExt cx="2585112" cy="45720"/>
            </a:xfrm>
            <a:grpFill/>
          </p:grpSpPr>
          <p:sp>
            <p:nvSpPr>
              <p:cNvPr id="82" name="Google Shape;3834;p53">
                <a:extLst>
                  <a:ext uri="{FF2B5EF4-FFF2-40B4-BE49-F238E27FC236}">
                    <a16:creationId xmlns:a16="http://schemas.microsoft.com/office/drawing/2014/main" id="{7499F610-30BD-7D8E-FE9C-9BA112FAC8A3}"/>
                  </a:ext>
                </a:extLst>
              </p:cNvPr>
              <p:cNvSpPr/>
              <p:nvPr/>
            </p:nvSpPr>
            <p:spPr>
              <a:xfrm>
                <a:off x="120269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83" name="Google Shape;3835;p53">
                <a:extLst>
                  <a:ext uri="{FF2B5EF4-FFF2-40B4-BE49-F238E27FC236}">
                    <a16:creationId xmlns:a16="http://schemas.microsoft.com/office/drawing/2014/main" id="{736F5F65-3195-92F2-FCE7-A47B0C375635}"/>
                  </a:ext>
                </a:extLst>
              </p:cNvPr>
              <p:cNvSpPr/>
              <p:nvPr/>
            </p:nvSpPr>
            <p:spPr>
              <a:xfrm>
                <a:off x="135206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84" name="Google Shape;3836;p53">
                <a:extLst>
                  <a:ext uri="{FF2B5EF4-FFF2-40B4-BE49-F238E27FC236}">
                    <a16:creationId xmlns:a16="http://schemas.microsoft.com/office/drawing/2014/main" id="{596A913F-A145-6176-1F30-4FDA4D56152A}"/>
                  </a:ext>
                </a:extLst>
              </p:cNvPr>
              <p:cNvSpPr/>
              <p:nvPr/>
            </p:nvSpPr>
            <p:spPr>
              <a:xfrm>
                <a:off x="150144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85" name="Google Shape;3837;p53">
                <a:extLst>
                  <a:ext uri="{FF2B5EF4-FFF2-40B4-BE49-F238E27FC236}">
                    <a16:creationId xmlns:a16="http://schemas.microsoft.com/office/drawing/2014/main" id="{EE231393-C1B6-93B0-9B4D-F0FA90915E4C}"/>
                  </a:ext>
                </a:extLst>
              </p:cNvPr>
              <p:cNvSpPr/>
              <p:nvPr/>
            </p:nvSpPr>
            <p:spPr>
              <a:xfrm>
                <a:off x="165081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86" name="Google Shape;3838;p53">
                <a:extLst>
                  <a:ext uri="{FF2B5EF4-FFF2-40B4-BE49-F238E27FC236}">
                    <a16:creationId xmlns:a16="http://schemas.microsoft.com/office/drawing/2014/main" id="{EDFDF9E6-74EF-DF3F-EB47-D7C2C05BA45C}"/>
                  </a:ext>
                </a:extLst>
              </p:cNvPr>
              <p:cNvSpPr/>
              <p:nvPr/>
            </p:nvSpPr>
            <p:spPr>
              <a:xfrm>
                <a:off x="180019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87" name="Google Shape;3839;p53">
                <a:extLst>
                  <a:ext uri="{FF2B5EF4-FFF2-40B4-BE49-F238E27FC236}">
                    <a16:creationId xmlns:a16="http://schemas.microsoft.com/office/drawing/2014/main" id="{66A777CD-9BF3-C067-C75C-8426D6FBDDD9}"/>
                  </a:ext>
                </a:extLst>
              </p:cNvPr>
              <p:cNvSpPr/>
              <p:nvPr/>
            </p:nvSpPr>
            <p:spPr>
              <a:xfrm>
                <a:off x="194957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88" name="Google Shape;3840;p53">
                <a:extLst>
                  <a:ext uri="{FF2B5EF4-FFF2-40B4-BE49-F238E27FC236}">
                    <a16:creationId xmlns:a16="http://schemas.microsoft.com/office/drawing/2014/main" id="{B9179976-4728-3734-6873-0F7D92D3C65C}"/>
                  </a:ext>
                </a:extLst>
              </p:cNvPr>
              <p:cNvSpPr/>
              <p:nvPr/>
            </p:nvSpPr>
            <p:spPr>
              <a:xfrm>
                <a:off x="209894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89" name="Google Shape;3841;p53">
                <a:extLst>
                  <a:ext uri="{FF2B5EF4-FFF2-40B4-BE49-F238E27FC236}">
                    <a16:creationId xmlns:a16="http://schemas.microsoft.com/office/drawing/2014/main" id="{87302413-C3B6-C1B4-0906-C99D186F8E40}"/>
                  </a:ext>
                </a:extLst>
              </p:cNvPr>
              <p:cNvSpPr/>
              <p:nvPr/>
            </p:nvSpPr>
            <p:spPr>
              <a:xfrm>
                <a:off x="224832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90" name="Google Shape;3842;p53">
                <a:extLst>
                  <a:ext uri="{FF2B5EF4-FFF2-40B4-BE49-F238E27FC236}">
                    <a16:creationId xmlns:a16="http://schemas.microsoft.com/office/drawing/2014/main" id="{C4DE051E-E609-ED81-6964-65383D0479EE}"/>
                  </a:ext>
                </a:extLst>
              </p:cNvPr>
              <p:cNvSpPr/>
              <p:nvPr/>
            </p:nvSpPr>
            <p:spPr>
              <a:xfrm>
                <a:off x="239769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91" name="Google Shape;3843;p53">
                <a:extLst>
                  <a:ext uri="{FF2B5EF4-FFF2-40B4-BE49-F238E27FC236}">
                    <a16:creationId xmlns:a16="http://schemas.microsoft.com/office/drawing/2014/main" id="{3E995EC2-D43B-610E-CE70-270FE070342B}"/>
                  </a:ext>
                </a:extLst>
              </p:cNvPr>
              <p:cNvSpPr/>
              <p:nvPr/>
            </p:nvSpPr>
            <p:spPr>
              <a:xfrm>
                <a:off x="254707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92" name="Google Shape;3844;p53">
                <a:extLst>
                  <a:ext uri="{FF2B5EF4-FFF2-40B4-BE49-F238E27FC236}">
                    <a16:creationId xmlns:a16="http://schemas.microsoft.com/office/drawing/2014/main" id="{F51B8DC9-552F-4181-B68F-5360DD8330F4}"/>
                  </a:ext>
                </a:extLst>
              </p:cNvPr>
              <p:cNvSpPr/>
              <p:nvPr/>
            </p:nvSpPr>
            <p:spPr>
              <a:xfrm>
                <a:off x="269645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93" name="Google Shape;3845;p53">
                <a:extLst>
                  <a:ext uri="{FF2B5EF4-FFF2-40B4-BE49-F238E27FC236}">
                    <a16:creationId xmlns:a16="http://schemas.microsoft.com/office/drawing/2014/main" id="{3B019A80-D807-157F-3C83-35FB9756E390}"/>
                  </a:ext>
                </a:extLst>
              </p:cNvPr>
              <p:cNvSpPr/>
              <p:nvPr/>
            </p:nvSpPr>
            <p:spPr>
              <a:xfrm>
                <a:off x="284582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94" name="Google Shape;3846;p53">
                <a:extLst>
                  <a:ext uri="{FF2B5EF4-FFF2-40B4-BE49-F238E27FC236}">
                    <a16:creationId xmlns:a16="http://schemas.microsoft.com/office/drawing/2014/main" id="{E3F0D7D4-FB93-D17C-EA72-DC0338059366}"/>
                  </a:ext>
                </a:extLst>
              </p:cNvPr>
              <p:cNvSpPr/>
              <p:nvPr/>
            </p:nvSpPr>
            <p:spPr>
              <a:xfrm>
                <a:off x="299520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95" name="Google Shape;3847;p53">
                <a:extLst>
                  <a:ext uri="{FF2B5EF4-FFF2-40B4-BE49-F238E27FC236}">
                    <a16:creationId xmlns:a16="http://schemas.microsoft.com/office/drawing/2014/main" id="{1E881440-6B42-7C94-2177-EE09EA2EFC85}"/>
                  </a:ext>
                </a:extLst>
              </p:cNvPr>
              <p:cNvSpPr/>
              <p:nvPr/>
            </p:nvSpPr>
            <p:spPr>
              <a:xfrm>
                <a:off x="314457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96" name="Google Shape;3848;p53">
                <a:extLst>
                  <a:ext uri="{FF2B5EF4-FFF2-40B4-BE49-F238E27FC236}">
                    <a16:creationId xmlns:a16="http://schemas.microsoft.com/office/drawing/2014/main" id="{4C4A0FD0-144C-EE38-9AD1-08F7E93DE8C0}"/>
                  </a:ext>
                </a:extLst>
              </p:cNvPr>
              <p:cNvSpPr/>
              <p:nvPr/>
            </p:nvSpPr>
            <p:spPr>
              <a:xfrm>
                <a:off x="329395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97" name="Google Shape;3849;p53">
                <a:extLst>
                  <a:ext uri="{FF2B5EF4-FFF2-40B4-BE49-F238E27FC236}">
                    <a16:creationId xmlns:a16="http://schemas.microsoft.com/office/drawing/2014/main" id="{864FD034-8EDC-43C5-6849-DB28F25E49A8}"/>
                  </a:ext>
                </a:extLst>
              </p:cNvPr>
              <p:cNvSpPr/>
              <p:nvPr/>
            </p:nvSpPr>
            <p:spPr>
              <a:xfrm>
                <a:off x="344333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98" name="Google Shape;3850;p53">
                <a:extLst>
                  <a:ext uri="{FF2B5EF4-FFF2-40B4-BE49-F238E27FC236}">
                    <a16:creationId xmlns:a16="http://schemas.microsoft.com/office/drawing/2014/main" id="{1179CF06-FE34-97DA-F79B-7DD4022B6A45}"/>
                  </a:ext>
                </a:extLst>
              </p:cNvPr>
              <p:cNvSpPr/>
              <p:nvPr/>
            </p:nvSpPr>
            <p:spPr>
              <a:xfrm>
                <a:off x="359270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99" name="Google Shape;3851;p53">
                <a:extLst>
                  <a:ext uri="{FF2B5EF4-FFF2-40B4-BE49-F238E27FC236}">
                    <a16:creationId xmlns:a16="http://schemas.microsoft.com/office/drawing/2014/main" id="{1A4B0F43-EA8B-7EC2-C7D9-05DB777AAF44}"/>
                  </a:ext>
                </a:extLst>
              </p:cNvPr>
              <p:cNvSpPr/>
              <p:nvPr/>
            </p:nvSpPr>
            <p:spPr>
              <a:xfrm>
                <a:off x="374208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</p:grpSp>
        <p:grpSp>
          <p:nvGrpSpPr>
            <p:cNvPr id="25" name="Google Shape;3852;p53">
              <a:extLst>
                <a:ext uri="{FF2B5EF4-FFF2-40B4-BE49-F238E27FC236}">
                  <a16:creationId xmlns:a16="http://schemas.microsoft.com/office/drawing/2014/main" id="{74011C13-A128-6C7C-D68A-EE2FF6F24CFD}"/>
                </a:ext>
              </a:extLst>
            </p:cNvPr>
            <p:cNvGrpSpPr/>
            <p:nvPr/>
          </p:nvGrpSpPr>
          <p:grpSpPr>
            <a:xfrm>
              <a:off x="1197328" y="3589104"/>
              <a:ext cx="2585112" cy="45720"/>
              <a:chOff x="1202690" y="1488440"/>
              <a:chExt cx="2585112" cy="45720"/>
            </a:xfrm>
            <a:grpFill/>
          </p:grpSpPr>
          <p:sp>
            <p:nvSpPr>
              <p:cNvPr id="64" name="Google Shape;3853;p53">
                <a:extLst>
                  <a:ext uri="{FF2B5EF4-FFF2-40B4-BE49-F238E27FC236}">
                    <a16:creationId xmlns:a16="http://schemas.microsoft.com/office/drawing/2014/main" id="{1588E692-2473-76C0-2D98-8E3AE11D5FE0}"/>
                  </a:ext>
                </a:extLst>
              </p:cNvPr>
              <p:cNvSpPr/>
              <p:nvPr/>
            </p:nvSpPr>
            <p:spPr>
              <a:xfrm>
                <a:off x="120269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65" name="Google Shape;3854;p53">
                <a:extLst>
                  <a:ext uri="{FF2B5EF4-FFF2-40B4-BE49-F238E27FC236}">
                    <a16:creationId xmlns:a16="http://schemas.microsoft.com/office/drawing/2014/main" id="{B7EE33A2-B303-242A-5295-F0ABE4CAE2BA}"/>
                  </a:ext>
                </a:extLst>
              </p:cNvPr>
              <p:cNvSpPr/>
              <p:nvPr/>
            </p:nvSpPr>
            <p:spPr>
              <a:xfrm>
                <a:off x="135206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66" name="Google Shape;3855;p53">
                <a:extLst>
                  <a:ext uri="{FF2B5EF4-FFF2-40B4-BE49-F238E27FC236}">
                    <a16:creationId xmlns:a16="http://schemas.microsoft.com/office/drawing/2014/main" id="{E1BDBC05-A2E1-FD33-071D-A9E44EF5B1DA}"/>
                  </a:ext>
                </a:extLst>
              </p:cNvPr>
              <p:cNvSpPr/>
              <p:nvPr/>
            </p:nvSpPr>
            <p:spPr>
              <a:xfrm>
                <a:off x="150144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67" name="Google Shape;3856;p53">
                <a:extLst>
                  <a:ext uri="{FF2B5EF4-FFF2-40B4-BE49-F238E27FC236}">
                    <a16:creationId xmlns:a16="http://schemas.microsoft.com/office/drawing/2014/main" id="{89163CC6-3026-A5EE-5210-2632B60AA196}"/>
                  </a:ext>
                </a:extLst>
              </p:cNvPr>
              <p:cNvSpPr/>
              <p:nvPr/>
            </p:nvSpPr>
            <p:spPr>
              <a:xfrm>
                <a:off x="165081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68" name="Google Shape;3857;p53">
                <a:extLst>
                  <a:ext uri="{FF2B5EF4-FFF2-40B4-BE49-F238E27FC236}">
                    <a16:creationId xmlns:a16="http://schemas.microsoft.com/office/drawing/2014/main" id="{93169499-23A5-F7B5-89BF-3FB5EDDFA574}"/>
                  </a:ext>
                </a:extLst>
              </p:cNvPr>
              <p:cNvSpPr/>
              <p:nvPr/>
            </p:nvSpPr>
            <p:spPr>
              <a:xfrm>
                <a:off x="180019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69" name="Google Shape;3858;p53">
                <a:extLst>
                  <a:ext uri="{FF2B5EF4-FFF2-40B4-BE49-F238E27FC236}">
                    <a16:creationId xmlns:a16="http://schemas.microsoft.com/office/drawing/2014/main" id="{0E82AF85-4E4D-F464-CB02-38CB3DF7F136}"/>
                  </a:ext>
                </a:extLst>
              </p:cNvPr>
              <p:cNvSpPr/>
              <p:nvPr/>
            </p:nvSpPr>
            <p:spPr>
              <a:xfrm>
                <a:off x="194957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70" name="Google Shape;3859;p53">
                <a:extLst>
                  <a:ext uri="{FF2B5EF4-FFF2-40B4-BE49-F238E27FC236}">
                    <a16:creationId xmlns:a16="http://schemas.microsoft.com/office/drawing/2014/main" id="{1E29FE20-64B6-D3F7-375D-9DCA96D5E0D2}"/>
                  </a:ext>
                </a:extLst>
              </p:cNvPr>
              <p:cNvSpPr/>
              <p:nvPr/>
            </p:nvSpPr>
            <p:spPr>
              <a:xfrm>
                <a:off x="209894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71" name="Google Shape;3860;p53">
                <a:extLst>
                  <a:ext uri="{FF2B5EF4-FFF2-40B4-BE49-F238E27FC236}">
                    <a16:creationId xmlns:a16="http://schemas.microsoft.com/office/drawing/2014/main" id="{EF83B4EC-3C71-EF11-2F0D-7C09BBFB4A76}"/>
                  </a:ext>
                </a:extLst>
              </p:cNvPr>
              <p:cNvSpPr/>
              <p:nvPr/>
            </p:nvSpPr>
            <p:spPr>
              <a:xfrm>
                <a:off x="224832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72" name="Google Shape;3861;p53">
                <a:extLst>
                  <a:ext uri="{FF2B5EF4-FFF2-40B4-BE49-F238E27FC236}">
                    <a16:creationId xmlns:a16="http://schemas.microsoft.com/office/drawing/2014/main" id="{3EA25EB4-DAE7-4520-E2D9-087F4DE99B96}"/>
                  </a:ext>
                </a:extLst>
              </p:cNvPr>
              <p:cNvSpPr/>
              <p:nvPr/>
            </p:nvSpPr>
            <p:spPr>
              <a:xfrm>
                <a:off x="239769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73" name="Google Shape;3862;p53">
                <a:extLst>
                  <a:ext uri="{FF2B5EF4-FFF2-40B4-BE49-F238E27FC236}">
                    <a16:creationId xmlns:a16="http://schemas.microsoft.com/office/drawing/2014/main" id="{38100E25-0AD5-8255-C215-EA8ECD9D559F}"/>
                  </a:ext>
                </a:extLst>
              </p:cNvPr>
              <p:cNvSpPr/>
              <p:nvPr/>
            </p:nvSpPr>
            <p:spPr>
              <a:xfrm>
                <a:off x="254707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74" name="Google Shape;3863;p53">
                <a:extLst>
                  <a:ext uri="{FF2B5EF4-FFF2-40B4-BE49-F238E27FC236}">
                    <a16:creationId xmlns:a16="http://schemas.microsoft.com/office/drawing/2014/main" id="{05F28CA3-E39F-A6B4-A638-207B56CC911B}"/>
                  </a:ext>
                </a:extLst>
              </p:cNvPr>
              <p:cNvSpPr/>
              <p:nvPr/>
            </p:nvSpPr>
            <p:spPr>
              <a:xfrm>
                <a:off x="269645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75" name="Google Shape;3864;p53">
                <a:extLst>
                  <a:ext uri="{FF2B5EF4-FFF2-40B4-BE49-F238E27FC236}">
                    <a16:creationId xmlns:a16="http://schemas.microsoft.com/office/drawing/2014/main" id="{BEB5DC33-4667-2CAD-5C14-1B2795AB5005}"/>
                  </a:ext>
                </a:extLst>
              </p:cNvPr>
              <p:cNvSpPr/>
              <p:nvPr/>
            </p:nvSpPr>
            <p:spPr>
              <a:xfrm>
                <a:off x="284582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76" name="Google Shape;3865;p53">
                <a:extLst>
                  <a:ext uri="{FF2B5EF4-FFF2-40B4-BE49-F238E27FC236}">
                    <a16:creationId xmlns:a16="http://schemas.microsoft.com/office/drawing/2014/main" id="{F23D779E-CDEF-A65B-1F23-8358088A78CB}"/>
                  </a:ext>
                </a:extLst>
              </p:cNvPr>
              <p:cNvSpPr/>
              <p:nvPr/>
            </p:nvSpPr>
            <p:spPr>
              <a:xfrm>
                <a:off x="299520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77" name="Google Shape;3866;p53">
                <a:extLst>
                  <a:ext uri="{FF2B5EF4-FFF2-40B4-BE49-F238E27FC236}">
                    <a16:creationId xmlns:a16="http://schemas.microsoft.com/office/drawing/2014/main" id="{FBD4AEA3-E5A9-6CEB-CACD-024169BBC50F}"/>
                  </a:ext>
                </a:extLst>
              </p:cNvPr>
              <p:cNvSpPr/>
              <p:nvPr/>
            </p:nvSpPr>
            <p:spPr>
              <a:xfrm>
                <a:off x="314457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78" name="Google Shape;3867;p53">
                <a:extLst>
                  <a:ext uri="{FF2B5EF4-FFF2-40B4-BE49-F238E27FC236}">
                    <a16:creationId xmlns:a16="http://schemas.microsoft.com/office/drawing/2014/main" id="{8B91E4A6-23D3-A80D-7C0F-7123B87D841F}"/>
                  </a:ext>
                </a:extLst>
              </p:cNvPr>
              <p:cNvSpPr/>
              <p:nvPr/>
            </p:nvSpPr>
            <p:spPr>
              <a:xfrm>
                <a:off x="329395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79" name="Google Shape;3868;p53">
                <a:extLst>
                  <a:ext uri="{FF2B5EF4-FFF2-40B4-BE49-F238E27FC236}">
                    <a16:creationId xmlns:a16="http://schemas.microsoft.com/office/drawing/2014/main" id="{4ED74B03-9A39-4907-96D1-55BCEDB2EB1D}"/>
                  </a:ext>
                </a:extLst>
              </p:cNvPr>
              <p:cNvSpPr/>
              <p:nvPr/>
            </p:nvSpPr>
            <p:spPr>
              <a:xfrm>
                <a:off x="344333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80" name="Google Shape;3869;p53">
                <a:extLst>
                  <a:ext uri="{FF2B5EF4-FFF2-40B4-BE49-F238E27FC236}">
                    <a16:creationId xmlns:a16="http://schemas.microsoft.com/office/drawing/2014/main" id="{87D75C38-126C-6E78-5CB5-AD25D072B01B}"/>
                  </a:ext>
                </a:extLst>
              </p:cNvPr>
              <p:cNvSpPr/>
              <p:nvPr/>
            </p:nvSpPr>
            <p:spPr>
              <a:xfrm>
                <a:off x="359270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81" name="Google Shape;3870;p53">
                <a:extLst>
                  <a:ext uri="{FF2B5EF4-FFF2-40B4-BE49-F238E27FC236}">
                    <a16:creationId xmlns:a16="http://schemas.microsoft.com/office/drawing/2014/main" id="{8BE395A6-7924-9697-2C49-B5177043D04F}"/>
                  </a:ext>
                </a:extLst>
              </p:cNvPr>
              <p:cNvSpPr/>
              <p:nvPr/>
            </p:nvSpPr>
            <p:spPr>
              <a:xfrm>
                <a:off x="374208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</p:grpSp>
        <p:grpSp>
          <p:nvGrpSpPr>
            <p:cNvPr id="26" name="Google Shape;3871;p53">
              <a:extLst>
                <a:ext uri="{FF2B5EF4-FFF2-40B4-BE49-F238E27FC236}">
                  <a16:creationId xmlns:a16="http://schemas.microsoft.com/office/drawing/2014/main" id="{40BA2A52-7D40-4ABD-D5A5-1150ED74BC71}"/>
                </a:ext>
              </a:extLst>
            </p:cNvPr>
            <p:cNvGrpSpPr/>
            <p:nvPr/>
          </p:nvGrpSpPr>
          <p:grpSpPr>
            <a:xfrm>
              <a:off x="1197328" y="3745275"/>
              <a:ext cx="2585112" cy="45720"/>
              <a:chOff x="1202690" y="1488440"/>
              <a:chExt cx="2585112" cy="45720"/>
            </a:xfrm>
            <a:grpFill/>
          </p:grpSpPr>
          <p:sp>
            <p:nvSpPr>
              <p:cNvPr id="46" name="Google Shape;3872;p53">
                <a:extLst>
                  <a:ext uri="{FF2B5EF4-FFF2-40B4-BE49-F238E27FC236}">
                    <a16:creationId xmlns:a16="http://schemas.microsoft.com/office/drawing/2014/main" id="{F8E0A6E9-7EEC-28A8-7DE9-A61293D4993C}"/>
                  </a:ext>
                </a:extLst>
              </p:cNvPr>
              <p:cNvSpPr/>
              <p:nvPr/>
            </p:nvSpPr>
            <p:spPr>
              <a:xfrm>
                <a:off x="120269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7" name="Google Shape;3873;p53">
                <a:extLst>
                  <a:ext uri="{FF2B5EF4-FFF2-40B4-BE49-F238E27FC236}">
                    <a16:creationId xmlns:a16="http://schemas.microsoft.com/office/drawing/2014/main" id="{3B8F7BB9-2071-2B8F-03BF-4193171B3A6E}"/>
                  </a:ext>
                </a:extLst>
              </p:cNvPr>
              <p:cNvSpPr/>
              <p:nvPr/>
            </p:nvSpPr>
            <p:spPr>
              <a:xfrm>
                <a:off x="135206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8" name="Google Shape;3874;p53">
                <a:extLst>
                  <a:ext uri="{FF2B5EF4-FFF2-40B4-BE49-F238E27FC236}">
                    <a16:creationId xmlns:a16="http://schemas.microsoft.com/office/drawing/2014/main" id="{556966F5-56B3-5B14-9723-4F7AE6D10C91}"/>
                  </a:ext>
                </a:extLst>
              </p:cNvPr>
              <p:cNvSpPr/>
              <p:nvPr/>
            </p:nvSpPr>
            <p:spPr>
              <a:xfrm>
                <a:off x="150144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9" name="Google Shape;3875;p53">
                <a:extLst>
                  <a:ext uri="{FF2B5EF4-FFF2-40B4-BE49-F238E27FC236}">
                    <a16:creationId xmlns:a16="http://schemas.microsoft.com/office/drawing/2014/main" id="{67918AC3-7574-F98E-98BD-1D9B9C8CFFDE}"/>
                  </a:ext>
                </a:extLst>
              </p:cNvPr>
              <p:cNvSpPr/>
              <p:nvPr/>
            </p:nvSpPr>
            <p:spPr>
              <a:xfrm>
                <a:off x="165081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50" name="Google Shape;3876;p53">
                <a:extLst>
                  <a:ext uri="{FF2B5EF4-FFF2-40B4-BE49-F238E27FC236}">
                    <a16:creationId xmlns:a16="http://schemas.microsoft.com/office/drawing/2014/main" id="{C1E2EE6A-2D4E-9957-D479-DBBDA1939EB1}"/>
                  </a:ext>
                </a:extLst>
              </p:cNvPr>
              <p:cNvSpPr/>
              <p:nvPr/>
            </p:nvSpPr>
            <p:spPr>
              <a:xfrm>
                <a:off x="180019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51" name="Google Shape;3877;p53">
                <a:extLst>
                  <a:ext uri="{FF2B5EF4-FFF2-40B4-BE49-F238E27FC236}">
                    <a16:creationId xmlns:a16="http://schemas.microsoft.com/office/drawing/2014/main" id="{AC8C83D8-BD93-C387-9654-9E9B4C2FE212}"/>
                  </a:ext>
                </a:extLst>
              </p:cNvPr>
              <p:cNvSpPr/>
              <p:nvPr/>
            </p:nvSpPr>
            <p:spPr>
              <a:xfrm>
                <a:off x="194957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52" name="Google Shape;3878;p53">
                <a:extLst>
                  <a:ext uri="{FF2B5EF4-FFF2-40B4-BE49-F238E27FC236}">
                    <a16:creationId xmlns:a16="http://schemas.microsoft.com/office/drawing/2014/main" id="{6455D547-9171-AC50-92BE-354D9CDB099A}"/>
                  </a:ext>
                </a:extLst>
              </p:cNvPr>
              <p:cNvSpPr/>
              <p:nvPr/>
            </p:nvSpPr>
            <p:spPr>
              <a:xfrm>
                <a:off x="209894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53" name="Google Shape;3879;p53">
                <a:extLst>
                  <a:ext uri="{FF2B5EF4-FFF2-40B4-BE49-F238E27FC236}">
                    <a16:creationId xmlns:a16="http://schemas.microsoft.com/office/drawing/2014/main" id="{37DA76C6-0E9D-C19D-7915-6199FDF2C86D}"/>
                  </a:ext>
                </a:extLst>
              </p:cNvPr>
              <p:cNvSpPr/>
              <p:nvPr/>
            </p:nvSpPr>
            <p:spPr>
              <a:xfrm>
                <a:off x="224832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54" name="Google Shape;3880;p53">
                <a:extLst>
                  <a:ext uri="{FF2B5EF4-FFF2-40B4-BE49-F238E27FC236}">
                    <a16:creationId xmlns:a16="http://schemas.microsoft.com/office/drawing/2014/main" id="{0CD2A3B8-B820-74CE-FFB5-73896FF0A7D6}"/>
                  </a:ext>
                </a:extLst>
              </p:cNvPr>
              <p:cNvSpPr/>
              <p:nvPr/>
            </p:nvSpPr>
            <p:spPr>
              <a:xfrm>
                <a:off x="239769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55" name="Google Shape;3881;p53">
                <a:extLst>
                  <a:ext uri="{FF2B5EF4-FFF2-40B4-BE49-F238E27FC236}">
                    <a16:creationId xmlns:a16="http://schemas.microsoft.com/office/drawing/2014/main" id="{545BE752-6822-FEE1-DA83-3F7111BA216E}"/>
                  </a:ext>
                </a:extLst>
              </p:cNvPr>
              <p:cNvSpPr/>
              <p:nvPr/>
            </p:nvSpPr>
            <p:spPr>
              <a:xfrm>
                <a:off x="254707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56" name="Google Shape;3882;p53">
                <a:extLst>
                  <a:ext uri="{FF2B5EF4-FFF2-40B4-BE49-F238E27FC236}">
                    <a16:creationId xmlns:a16="http://schemas.microsoft.com/office/drawing/2014/main" id="{FD50585F-FDCB-7646-38E5-39472B8D82B5}"/>
                  </a:ext>
                </a:extLst>
              </p:cNvPr>
              <p:cNvSpPr/>
              <p:nvPr/>
            </p:nvSpPr>
            <p:spPr>
              <a:xfrm>
                <a:off x="269645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57" name="Google Shape;3883;p53">
                <a:extLst>
                  <a:ext uri="{FF2B5EF4-FFF2-40B4-BE49-F238E27FC236}">
                    <a16:creationId xmlns:a16="http://schemas.microsoft.com/office/drawing/2014/main" id="{085D8957-8941-D598-3EEA-3DF544EF24BD}"/>
                  </a:ext>
                </a:extLst>
              </p:cNvPr>
              <p:cNvSpPr/>
              <p:nvPr/>
            </p:nvSpPr>
            <p:spPr>
              <a:xfrm>
                <a:off x="284582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58" name="Google Shape;3884;p53">
                <a:extLst>
                  <a:ext uri="{FF2B5EF4-FFF2-40B4-BE49-F238E27FC236}">
                    <a16:creationId xmlns:a16="http://schemas.microsoft.com/office/drawing/2014/main" id="{F8F571DC-5361-399A-EA6A-02514D3B939A}"/>
                  </a:ext>
                </a:extLst>
              </p:cNvPr>
              <p:cNvSpPr/>
              <p:nvPr/>
            </p:nvSpPr>
            <p:spPr>
              <a:xfrm>
                <a:off x="299520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59" name="Google Shape;3885;p53">
                <a:extLst>
                  <a:ext uri="{FF2B5EF4-FFF2-40B4-BE49-F238E27FC236}">
                    <a16:creationId xmlns:a16="http://schemas.microsoft.com/office/drawing/2014/main" id="{B4406D76-9851-ED9D-D5F6-33EDD76B0739}"/>
                  </a:ext>
                </a:extLst>
              </p:cNvPr>
              <p:cNvSpPr/>
              <p:nvPr/>
            </p:nvSpPr>
            <p:spPr>
              <a:xfrm>
                <a:off x="314457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60" name="Google Shape;3886;p53">
                <a:extLst>
                  <a:ext uri="{FF2B5EF4-FFF2-40B4-BE49-F238E27FC236}">
                    <a16:creationId xmlns:a16="http://schemas.microsoft.com/office/drawing/2014/main" id="{EC5B52CF-BE5E-630C-9F38-0BBA19BFBDE4}"/>
                  </a:ext>
                </a:extLst>
              </p:cNvPr>
              <p:cNvSpPr/>
              <p:nvPr/>
            </p:nvSpPr>
            <p:spPr>
              <a:xfrm>
                <a:off x="329395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61" name="Google Shape;3887;p53">
                <a:extLst>
                  <a:ext uri="{FF2B5EF4-FFF2-40B4-BE49-F238E27FC236}">
                    <a16:creationId xmlns:a16="http://schemas.microsoft.com/office/drawing/2014/main" id="{7E298474-6388-2AE1-62B6-236916B31D5E}"/>
                  </a:ext>
                </a:extLst>
              </p:cNvPr>
              <p:cNvSpPr/>
              <p:nvPr/>
            </p:nvSpPr>
            <p:spPr>
              <a:xfrm>
                <a:off x="344333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62" name="Google Shape;3888;p53">
                <a:extLst>
                  <a:ext uri="{FF2B5EF4-FFF2-40B4-BE49-F238E27FC236}">
                    <a16:creationId xmlns:a16="http://schemas.microsoft.com/office/drawing/2014/main" id="{30315FC5-3D22-242D-3095-450D0327548C}"/>
                  </a:ext>
                </a:extLst>
              </p:cNvPr>
              <p:cNvSpPr/>
              <p:nvPr/>
            </p:nvSpPr>
            <p:spPr>
              <a:xfrm>
                <a:off x="359270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63" name="Google Shape;3889;p53">
                <a:extLst>
                  <a:ext uri="{FF2B5EF4-FFF2-40B4-BE49-F238E27FC236}">
                    <a16:creationId xmlns:a16="http://schemas.microsoft.com/office/drawing/2014/main" id="{74FC74B0-4029-0300-0E16-47E09AD7F49A}"/>
                  </a:ext>
                </a:extLst>
              </p:cNvPr>
              <p:cNvSpPr/>
              <p:nvPr/>
            </p:nvSpPr>
            <p:spPr>
              <a:xfrm>
                <a:off x="374208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</p:grpSp>
        <p:grpSp>
          <p:nvGrpSpPr>
            <p:cNvPr id="27" name="Google Shape;3890;p53">
              <a:extLst>
                <a:ext uri="{FF2B5EF4-FFF2-40B4-BE49-F238E27FC236}">
                  <a16:creationId xmlns:a16="http://schemas.microsoft.com/office/drawing/2014/main" id="{B13A544F-68E8-4A84-99E3-8F9F094A7FBD}"/>
                </a:ext>
              </a:extLst>
            </p:cNvPr>
            <p:cNvGrpSpPr/>
            <p:nvPr/>
          </p:nvGrpSpPr>
          <p:grpSpPr>
            <a:xfrm>
              <a:off x="1197328" y="3901440"/>
              <a:ext cx="2585112" cy="45720"/>
              <a:chOff x="1202690" y="1488440"/>
              <a:chExt cx="2585112" cy="45720"/>
            </a:xfrm>
            <a:grpFill/>
          </p:grpSpPr>
          <p:sp>
            <p:nvSpPr>
              <p:cNvPr id="28" name="Google Shape;3891;p53">
                <a:extLst>
                  <a:ext uri="{FF2B5EF4-FFF2-40B4-BE49-F238E27FC236}">
                    <a16:creationId xmlns:a16="http://schemas.microsoft.com/office/drawing/2014/main" id="{8A8D45F0-E107-DDBB-449A-8C9D35347DCD}"/>
                  </a:ext>
                </a:extLst>
              </p:cNvPr>
              <p:cNvSpPr/>
              <p:nvPr/>
            </p:nvSpPr>
            <p:spPr>
              <a:xfrm>
                <a:off x="120269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9" name="Google Shape;3892;p53">
                <a:extLst>
                  <a:ext uri="{FF2B5EF4-FFF2-40B4-BE49-F238E27FC236}">
                    <a16:creationId xmlns:a16="http://schemas.microsoft.com/office/drawing/2014/main" id="{AB01456F-A27F-24CD-D7A5-AB00A99A0B69}"/>
                  </a:ext>
                </a:extLst>
              </p:cNvPr>
              <p:cNvSpPr/>
              <p:nvPr/>
            </p:nvSpPr>
            <p:spPr>
              <a:xfrm>
                <a:off x="135206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0" name="Google Shape;3893;p53">
                <a:extLst>
                  <a:ext uri="{FF2B5EF4-FFF2-40B4-BE49-F238E27FC236}">
                    <a16:creationId xmlns:a16="http://schemas.microsoft.com/office/drawing/2014/main" id="{76DA3746-9DEC-634B-9536-B4D016C2C787}"/>
                  </a:ext>
                </a:extLst>
              </p:cNvPr>
              <p:cNvSpPr/>
              <p:nvPr/>
            </p:nvSpPr>
            <p:spPr>
              <a:xfrm>
                <a:off x="150144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1" name="Google Shape;3894;p53">
                <a:extLst>
                  <a:ext uri="{FF2B5EF4-FFF2-40B4-BE49-F238E27FC236}">
                    <a16:creationId xmlns:a16="http://schemas.microsoft.com/office/drawing/2014/main" id="{E090ED89-9F08-ED74-EBA9-1B22F43D4FAF}"/>
                  </a:ext>
                </a:extLst>
              </p:cNvPr>
              <p:cNvSpPr/>
              <p:nvPr/>
            </p:nvSpPr>
            <p:spPr>
              <a:xfrm>
                <a:off x="165081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2" name="Google Shape;3895;p53">
                <a:extLst>
                  <a:ext uri="{FF2B5EF4-FFF2-40B4-BE49-F238E27FC236}">
                    <a16:creationId xmlns:a16="http://schemas.microsoft.com/office/drawing/2014/main" id="{BB8324E6-4196-DF71-6962-66DE02B10044}"/>
                  </a:ext>
                </a:extLst>
              </p:cNvPr>
              <p:cNvSpPr/>
              <p:nvPr/>
            </p:nvSpPr>
            <p:spPr>
              <a:xfrm>
                <a:off x="180019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3" name="Google Shape;3896;p53">
                <a:extLst>
                  <a:ext uri="{FF2B5EF4-FFF2-40B4-BE49-F238E27FC236}">
                    <a16:creationId xmlns:a16="http://schemas.microsoft.com/office/drawing/2014/main" id="{1B343087-8CF8-EE92-A016-BE4F7D6B16F2}"/>
                  </a:ext>
                </a:extLst>
              </p:cNvPr>
              <p:cNvSpPr/>
              <p:nvPr/>
            </p:nvSpPr>
            <p:spPr>
              <a:xfrm>
                <a:off x="194957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4" name="Google Shape;3897;p53">
                <a:extLst>
                  <a:ext uri="{FF2B5EF4-FFF2-40B4-BE49-F238E27FC236}">
                    <a16:creationId xmlns:a16="http://schemas.microsoft.com/office/drawing/2014/main" id="{EEDDCABB-DB41-A5CE-17BF-EF3A757FFA76}"/>
                  </a:ext>
                </a:extLst>
              </p:cNvPr>
              <p:cNvSpPr/>
              <p:nvPr/>
            </p:nvSpPr>
            <p:spPr>
              <a:xfrm>
                <a:off x="209894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5" name="Google Shape;3898;p53">
                <a:extLst>
                  <a:ext uri="{FF2B5EF4-FFF2-40B4-BE49-F238E27FC236}">
                    <a16:creationId xmlns:a16="http://schemas.microsoft.com/office/drawing/2014/main" id="{0DC3ED35-7539-6A05-C4BA-784CC820143F}"/>
                  </a:ext>
                </a:extLst>
              </p:cNvPr>
              <p:cNvSpPr/>
              <p:nvPr/>
            </p:nvSpPr>
            <p:spPr>
              <a:xfrm>
                <a:off x="224832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6" name="Google Shape;3899;p53">
                <a:extLst>
                  <a:ext uri="{FF2B5EF4-FFF2-40B4-BE49-F238E27FC236}">
                    <a16:creationId xmlns:a16="http://schemas.microsoft.com/office/drawing/2014/main" id="{CEC5BEC4-234C-6611-8AA9-78D17DD640D8}"/>
                  </a:ext>
                </a:extLst>
              </p:cNvPr>
              <p:cNvSpPr/>
              <p:nvPr/>
            </p:nvSpPr>
            <p:spPr>
              <a:xfrm>
                <a:off x="239769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7" name="Google Shape;3900;p53">
                <a:extLst>
                  <a:ext uri="{FF2B5EF4-FFF2-40B4-BE49-F238E27FC236}">
                    <a16:creationId xmlns:a16="http://schemas.microsoft.com/office/drawing/2014/main" id="{65448BDB-8E53-1356-B419-3CA3790E191D}"/>
                  </a:ext>
                </a:extLst>
              </p:cNvPr>
              <p:cNvSpPr/>
              <p:nvPr/>
            </p:nvSpPr>
            <p:spPr>
              <a:xfrm>
                <a:off x="254707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8" name="Google Shape;3901;p53">
                <a:extLst>
                  <a:ext uri="{FF2B5EF4-FFF2-40B4-BE49-F238E27FC236}">
                    <a16:creationId xmlns:a16="http://schemas.microsoft.com/office/drawing/2014/main" id="{9E24274E-4911-ED17-0B3D-2B57B50ED4E2}"/>
                  </a:ext>
                </a:extLst>
              </p:cNvPr>
              <p:cNvSpPr/>
              <p:nvPr/>
            </p:nvSpPr>
            <p:spPr>
              <a:xfrm>
                <a:off x="269645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9" name="Google Shape;3902;p53">
                <a:extLst>
                  <a:ext uri="{FF2B5EF4-FFF2-40B4-BE49-F238E27FC236}">
                    <a16:creationId xmlns:a16="http://schemas.microsoft.com/office/drawing/2014/main" id="{3DD65512-B5D4-5807-2F8F-9772256FC479}"/>
                  </a:ext>
                </a:extLst>
              </p:cNvPr>
              <p:cNvSpPr/>
              <p:nvPr/>
            </p:nvSpPr>
            <p:spPr>
              <a:xfrm>
                <a:off x="284582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0" name="Google Shape;3903;p53">
                <a:extLst>
                  <a:ext uri="{FF2B5EF4-FFF2-40B4-BE49-F238E27FC236}">
                    <a16:creationId xmlns:a16="http://schemas.microsoft.com/office/drawing/2014/main" id="{B8297D2A-77EF-A202-0275-7F4FB2E88D1A}"/>
                  </a:ext>
                </a:extLst>
              </p:cNvPr>
              <p:cNvSpPr/>
              <p:nvPr/>
            </p:nvSpPr>
            <p:spPr>
              <a:xfrm>
                <a:off x="299520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1" name="Google Shape;3904;p53">
                <a:extLst>
                  <a:ext uri="{FF2B5EF4-FFF2-40B4-BE49-F238E27FC236}">
                    <a16:creationId xmlns:a16="http://schemas.microsoft.com/office/drawing/2014/main" id="{7562E6A1-0FE1-037D-DE31-A66F7586AF28}"/>
                  </a:ext>
                </a:extLst>
              </p:cNvPr>
              <p:cNvSpPr/>
              <p:nvPr/>
            </p:nvSpPr>
            <p:spPr>
              <a:xfrm>
                <a:off x="314457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2" name="Google Shape;3905;p53">
                <a:extLst>
                  <a:ext uri="{FF2B5EF4-FFF2-40B4-BE49-F238E27FC236}">
                    <a16:creationId xmlns:a16="http://schemas.microsoft.com/office/drawing/2014/main" id="{1AA698C2-E87F-117A-0662-03625B25552D}"/>
                  </a:ext>
                </a:extLst>
              </p:cNvPr>
              <p:cNvSpPr/>
              <p:nvPr/>
            </p:nvSpPr>
            <p:spPr>
              <a:xfrm>
                <a:off x="329395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3" name="Google Shape;3906;p53">
                <a:extLst>
                  <a:ext uri="{FF2B5EF4-FFF2-40B4-BE49-F238E27FC236}">
                    <a16:creationId xmlns:a16="http://schemas.microsoft.com/office/drawing/2014/main" id="{BCFA1655-7739-A834-6F45-851C768A6FF0}"/>
                  </a:ext>
                </a:extLst>
              </p:cNvPr>
              <p:cNvSpPr/>
              <p:nvPr/>
            </p:nvSpPr>
            <p:spPr>
              <a:xfrm>
                <a:off x="344333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4" name="Google Shape;3907;p53">
                <a:extLst>
                  <a:ext uri="{FF2B5EF4-FFF2-40B4-BE49-F238E27FC236}">
                    <a16:creationId xmlns:a16="http://schemas.microsoft.com/office/drawing/2014/main" id="{0C1463B1-59EC-C6EB-29C1-43178A52A150}"/>
                  </a:ext>
                </a:extLst>
              </p:cNvPr>
              <p:cNvSpPr/>
              <p:nvPr/>
            </p:nvSpPr>
            <p:spPr>
              <a:xfrm>
                <a:off x="359270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5" name="Google Shape;3908;p53">
                <a:extLst>
                  <a:ext uri="{FF2B5EF4-FFF2-40B4-BE49-F238E27FC236}">
                    <a16:creationId xmlns:a16="http://schemas.microsoft.com/office/drawing/2014/main" id="{79D05171-A21A-89FF-04D1-EC45051C6DF0}"/>
                  </a:ext>
                </a:extLst>
              </p:cNvPr>
              <p:cNvSpPr/>
              <p:nvPr/>
            </p:nvSpPr>
            <p:spPr>
              <a:xfrm>
                <a:off x="374208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335" name="Group 334">
            <a:extLst>
              <a:ext uri="{FF2B5EF4-FFF2-40B4-BE49-F238E27FC236}">
                <a16:creationId xmlns:a16="http://schemas.microsoft.com/office/drawing/2014/main" id="{1D3BE485-26CA-BC86-9282-B4387A226584}"/>
              </a:ext>
            </a:extLst>
          </p:cNvPr>
          <p:cNvGrpSpPr/>
          <p:nvPr userDrawn="1"/>
        </p:nvGrpSpPr>
        <p:grpSpPr>
          <a:xfrm rot="10800000">
            <a:off x="8362105" y="7858"/>
            <a:ext cx="3840480" cy="4960622"/>
            <a:chOff x="0" y="3500540"/>
            <a:chExt cx="3840480" cy="4960622"/>
          </a:xfrm>
        </p:grpSpPr>
        <p:sp>
          <p:nvSpPr>
            <p:cNvPr id="336" name="Freeform: Shape 40">
              <a:extLst>
                <a:ext uri="{FF2B5EF4-FFF2-40B4-BE49-F238E27FC236}">
                  <a16:creationId xmlns:a16="http://schemas.microsoft.com/office/drawing/2014/main" id="{73641336-711F-0C53-E176-3033AB644DF5}"/>
                </a:ext>
              </a:extLst>
            </p:cNvPr>
            <p:cNvSpPr/>
            <p:nvPr userDrawn="1"/>
          </p:nvSpPr>
          <p:spPr>
            <a:xfrm>
              <a:off x="0" y="4749907"/>
              <a:ext cx="3840480" cy="3711255"/>
            </a:xfrm>
            <a:custGeom>
              <a:avLst/>
              <a:gdLst>
                <a:gd name="connsiteX0" fmla="*/ 0 w 3816138"/>
                <a:gd name="connsiteY0" fmla="*/ 0 h 3981450"/>
                <a:gd name="connsiteX1" fmla="*/ 3238500 w 3816138"/>
                <a:gd name="connsiteY1" fmla="*/ 1809750 h 3981450"/>
                <a:gd name="connsiteX2" fmla="*/ 3657600 w 3816138"/>
                <a:gd name="connsiteY2" fmla="*/ 3981450 h 3981450"/>
                <a:gd name="connsiteX3" fmla="*/ 38100 w 3816138"/>
                <a:gd name="connsiteY3" fmla="*/ 3962400 h 3981450"/>
                <a:gd name="connsiteX4" fmla="*/ 0 w 3816138"/>
                <a:gd name="connsiteY4" fmla="*/ 0 h 3981450"/>
                <a:gd name="connsiteX0" fmla="*/ 0 w 3816138"/>
                <a:gd name="connsiteY0" fmla="*/ 0 h 3981450"/>
                <a:gd name="connsiteX1" fmla="*/ 3238500 w 3816138"/>
                <a:gd name="connsiteY1" fmla="*/ 1809750 h 3981450"/>
                <a:gd name="connsiteX2" fmla="*/ 3657600 w 3816138"/>
                <a:gd name="connsiteY2" fmla="*/ 3981450 h 3981450"/>
                <a:gd name="connsiteX3" fmla="*/ 38100 w 3816138"/>
                <a:gd name="connsiteY3" fmla="*/ 3962400 h 3981450"/>
                <a:gd name="connsiteX4" fmla="*/ 0 w 3816138"/>
                <a:gd name="connsiteY4" fmla="*/ 0 h 3981450"/>
                <a:gd name="connsiteX0" fmla="*/ 0 w 3876554"/>
                <a:gd name="connsiteY0" fmla="*/ 0 h 3981450"/>
                <a:gd name="connsiteX1" fmla="*/ 3409950 w 3876554"/>
                <a:gd name="connsiteY1" fmla="*/ 2076450 h 3981450"/>
                <a:gd name="connsiteX2" fmla="*/ 3657600 w 3876554"/>
                <a:gd name="connsiteY2" fmla="*/ 3981450 h 3981450"/>
                <a:gd name="connsiteX3" fmla="*/ 38100 w 3876554"/>
                <a:gd name="connsiteY3" fmla="*/ 3962400 h 3981450"/>
                <a:gd name="connsiteX4" fmla="*/ 0 w 3876554"/>
                <a:gd name="connsiteY4" fmla="*/ 0 h 3981450"/>
                <a:gd name="connsiteX0" fmla="*/ 0 w 3916378"/>
                <a:gd name="connsiteY0" fmla="*/ 0 h 3981450"/>
                <a:gd name="connsiteX1" fmla="*/ 3409950 w 3916378"/>
                <a:gd name="connsiteY1" fmla="*/ 2076450 h 3981450"/>
                <a:gd name="connsiteX2" fmla="*/ 3657600 w 3916378"/>
                <a:gd name="connsiteY2" fmla="*/ 3981450 h 3981450"/>
                <a:gd name="connsiteX3" fmla="*/ 38100 w 3916378"/>
                <a:gd name="connsiteY3" fmla="*/ 3962400 h 3981450"/>
                <a:gd name="connsiteX4" fmla="*/ 0 w 3916378"/>
                <a:gd name="connsiteY4" fmla="*/ 0 h 3981450"/>
                <a:gd name="connsiteX0" fmla="*/ 0 w 3873335"/>
                <a:gd name="connsiteY0" fmla="*/ 0 h 3981450"/>
                <a:gd name="connsiteX1" fmla="*/ 3409950 w 3873335"/>
                <a:gd name="connsiteY1" fmla="*/ 2076450 h 3981450"/>
                <a:gd name="connsiteX2" fmla="*/ 3657600 w 3873335"/>
                <a:gd name="connsiteY2" fmla="*/ 3981450 h 3981450"/>
                <a:gd name="connsiteX3" fmla="*/ 38100 w 3873335"/>
                <a:gd name="connsiteY3" fmla="*/ 3962400 h 3981450"/>
                <a:gd name="connsiteX4" fmla="*/ 0 w 3873335"/>
                <a:gd name="connsiteY4" fmla="*/ 0 h 3981450"/>
                <a:gd name="connsiteX0" fmla="*/ 0 w 3786126"/>
                <a:gd name="connsiteY0" fmla="*/ 0 h 3981450"/>
                <a:gd name="connsiteX1" fmla="*/ 3409950 w 3786126"/>
                <a:gd name="connsiteY1" fmla="*/ 2076450 h 3981450"/>
                <a:gd name="connsiteX2" fmla="*/ 3657600 w 3786126"/>
                <a:gd name="connsiteY2" fmla="*/ 3981450 h 3981450"/>
                <a:gd name="connsiteX3" fmla="*/ 38100 w 3786126"/>
                <a:gd name="connsiteY3" fmla="*/ 3962400 h 3981450"/>
                <a:gd name="connsiteX4" fmla="*/ 0 w 3786126"/>
                <a:gd name="connsiteY4" fmla="*/ 0 h 3981450"/>
                <a:gd name="connsiteX0" fmla="*/ 0 w 3786126"/>
                <a:gd name="connsiteY0" fmla="*/ 0 h 3981450"/>
                <a:gd name="connsiteX1" fmla="*/ 3409950 w 3786126"/>
                <a:gd name="connsiteY1" fmla="*/ 2076450 h 3981450"/>
                <a:gd name="connsiteX2" fmla="*/ 3657600 w 3786126"/>
                <a:gd name="connsiteY2" fmla="*/ 3981450 h 3981450"/>
                <a:gd name="connsiteX3" fmla="*/ 0 w 3786126"/>
                <a:gd name="connsiteY3" fmla="*/ 3981450 h 3981450"/>
                <a:gd name="connsiteX4" fmla="*/ 0 w 3786126"/>
                <a:gd name="connsiteY4" fmla="*/ 0 h 3981450"/>
                <a:gd name="connsiteX0" fmla="*/ 0 w 3786126"/>
                <a:gd name="connsiteY0" fmla="*/ 0 h 3981450"/>
                <a:gd name="connsiteX1" fmla="*/ 3409950 w 3786126"/>
                <a:gd name="connsiteY1" fmla="*/ 2076450 h 3981450"/>
                <a:gd name="connsiteX2" fmla="*/ 3657600 w 3786126"/>
                <a:gd name="connsiteY2" fmla="*/ 3981450 h 3981450"/>
                <a:gd name="connsiteX3" fmla="*/ 0 w 3786126"/>
                <a:gd name="connsiteY3" fmla="*/ 3981450 h 3981450"/>
                <a:gd name="connsiteX4" fmla="*/ 0 w 3786126"/>
                <a:gd name="connsiteY4" fmla="*/ 0 h 3981450"/>
                <a:gd name="connsiteX0" fmla="*/ 0 w 3786126"/>
                <a:gd name="connsiteY0" fmla="*/ 0 h 3981450"/>
                <a:gd name="connsiteX1" fmla="*/ 3409950 w 3786126"/>
                <a:gd name="connsiteY1" fmla="*/ 2076450 h 3981450"/>
                <a:gd name="connsiteX2" fmla="*/ 3657600 w 3786126"/>
                <a:gd name="connsiteY2" fmla="*/ 3981450 h 3981450"/>
                <a:gd name="connsiteX3" fmla="*/ 0 w 3786126"/>
                <a:gd name="connsiteY3" fmla="*/ 3981450 h 3981450"/>
                <a:gd name="connsiteX4" fmla="*/ 0 w 3786126"/>
                <a:gd name="connsiteY4" fmla="*/ 0 h 3981450"/>
                <a:gd name="connsiteX0" fmla="*/ 0 w 4032226"/>
                <a:gd name="connsiteY0" fmla="*/ 0 h 4003693"/>
                <a:gd name="connsiteX1" fmla="*/ 3409950 w 4032226"/>
                <a:gd name="connsiteY1" fmla="*/ 2076450 h 4003693"/>
                <a:gd name="connsiteX2" fmla="*/ 3943350 w 4032226"/>
                <a:gd name="connsiteY2" fmla="*/ 4003693 h 4003693"/>
                <a:gd name="connsiteX3" fmla="*/ 0 w 4032226"/>
                <a:gd name="connsiteY3" fmla="*/ 3981450 h 4003693"/>
                <a:gd name="connsiteX4" fmla="*/ 0 w 4032226"/>
                <a:gd name="connsiteY4" fmla="*/ 0 h 4003693"/>
                <a:gd name="connsiteX0" fmla="*/ 0 w 3948509"/>
                <a:gd name="connsiteY0" fmla="*/ 0 h 4003693"/>
                <a:gd name="connsiteX1" fmla="*/ 3409950 w 3948509"/>
                <a:gd name="connsiteY1" fmla="*/ 2076450 h 4003693"/>
                <a:gd name="connsiteX2" fmla="*/ 3943350 w 3948509"/>
                <a:gd name="connsiteY2" fmla="*/ 4003693 h 4003693"/>
                <a:gd name="connsiteX3" fmla="*/ 0 w 3948509"/>
                <a:gd name="connsiteY3" fmla="*/ 3981450 h 4003693"/>
                <a:gd name="connsiteX4" fmla="*/ 0 w 3948509"/>
                <a:gd name="connsiteY4" fmla="*/ 0 h 4003693"/>
                <a:gd name="connsiteX0" fmla="*/ 0 w 3943350"/>
                <a:gd name="connsiteY0" fmla="*/ 0 h 4003693"/>
                <a:gd name="connsiteX1" fmla="*/ 3333750 w 3943350"/>
                <a:gd name="connsiteY1" fmla="*/ 1942994 h 4003693"/>
                <a:gd name="connsiteX2" fmla="*/ 3943350 w 3943350"/>
                <a:gd name="connsiteY2" fmla="*/ 4003693 h 4003693"/>
                <a:gd name="connsiteX3" fmla="*/ 0 w 3943350"/>
                <a:gd name="connsiteY3" fmla="*/ 3981450 h 4003693"/>
                <a:gd name="connsiteX4" fmla="*/ 0 w 3943350"/>
                <a:gd name="connsiteY4" fmla="*/ 0 h 4003693"/>
                <a:gd name="connsiteX0" fmla="*/ 0 w 4152900"/>
                <a:gd name="connsiteY0" fmla="*/ 0 h 3981450"/>
                <a:gd name="connsiteX1" fmla="*/ 3333750 w 4152900"/>
                <a:gd name="connsiteY1" fmla="*/ 1942994 h 3981450"/>
                <a:gd name="connsiteX2" fmla="*/ 4152900 w 4152900"/>
                <a:gd name="connsiteY2" fmla="*/ 3981450 h 3981450"/>
                <a:gd name="connsiteX3" fmla="*/ 0 w 4152900"/>
                <a:gd name="connsiteY3" fmla="*/ 3981450 h 3981450"/>
                <a:gd name="connsiteX4" fmla="*/ 0 w 4152900"/>
                <a:gd name="connsiteY4" fmla="*/ 0 h 3981450"/>
                <a:gd name="connsiteX0" fmla="*/ 0 w 4152900"/>
                <a:gd name="connsiteY0" fmla="*/ 0 h 3981450"/>
                <a:gd name="connsiteX1" fmla="*/ 3333750 w 4152900"/>
                <a:gd name="connsiteY1" fmla="*/ 1942994 h 3981450"/>
                <a:gd name="connsiteX2" fmla="*/ 4152900 w 4152900"/>
                <a:gd name="connsiteY2" fmla="*/ 3981450 h 3981450"/>
                <a:gd name="connsiteX3" fmla="*/ 0 w 4152900"/>
                <a:gd name="connsiteY3" fmla="*/ 3981450 h 3981450"/>
                <a:gd name="connsiteX4" fmla="*/ 0 w 4152900"/>
                <a:gd name="connsiteY4" fmla="*/ 0 h 3981450"/>
                <a:gd name="connsiteX0" fmla="*/ 0 w 4152900"/>
                <a:gd name="connsiteY0" fmla="*/ 0 h 3981450"/>
                <a:gd name="connsiteX1" fmla="*/ 3200400 w 4152900"/>
                <a:gd name="connsiteY1" fmla="*/ 1720566 h 3981450"/>
                <a:gd name="connsiteX2" fmla="*/ 4152900 w 4152900"/>
                <a:gd name="connsiteY2" fmla="*/ 3981450 h 3981450"/>
                <a:gd name="connsiteX3" fmla="*/ 0 w 4152900"/>
                <a:gd name="connsiteY3" fmla="*/ 3981450 h 3981450"/>
                <a:gd name="connsiteX4" fmla="*/ 0 w 4152900"/>
                <a:gd name="connsiteY4" fmla="*/ 0 h 3981450"/>
                <a:gd name="connsiteX0" fmla="*/ 0 w 4152900"/>
                <a:gd name="connsiteY0" fmla="*/ 0 h 3981450"/>
                <a:gd name="connsiteX1" fmla="*/ 3200400 w 4152900"/>
                <a:gd name="connsiteY1" fmla="*/ 1720566 h 3981450"/>
                <a:gd name="connsiteX2" fmla="*/ 4152900 w 4152900"/>
                <a:gd name="connsiteY2" fmla="*/ 3981450 h 3981450"/>
                <a:gd name="connsiteX3" fmla="*/ 0 w 4152900"/>
                <a:gd name="connsiteY3" fmla="*/ 3981450 h 3981450"/>
                <a:gd name="connsiteX4" fmla="*/ 0 w 4152900"/>
                <a:gd name="connsiteY4" fmla="*/ 0 h 398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00" h="3981450">
                  <a:moveTo>
                    <a:pt x="0" y="0"/>
                  </a:moveTo>
                  <a:cubicBezTo>
                    <a:pt x="762000" y="1189072"/>
                    <a:pt x="2584450" y="1190447"/>
                    <a:pt x="3200400" y="1720566"/>
                  </a:cubicBezTo>
                  <a:cubicBezTo>
                    <a:pt x="3816350" y="2250685"/>
                    <a:pt x="3971925" y="2641175"/>
                    <a:pt x="4152900" y="3981450"/>
                  </a:cubicBezTo>
                  <a:lnTo>
                    <a:pt x="0" y="3981450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181B2C">
                    <a:alpha val="0"/>
                  </a:srgbClr>
                </a:gs>
                <a:gs pos="100000">
                  <a:schemeClr val="accent2">
                    <a:alpha val="36000"/>
                  </a:schemeClr>
                </a:gs>
              </a:gsLst>
              <a:lin ang="18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337" name="Freeform: Shape 41">
              <a:extLst>
                <a:ext uri="{FF2B5EF4-FFF2-40B4-BE49-F238E27FC236}">
                  <a16:creationId xmlns:a16="http://schemas.microsoft.com/office/drawing/2014/main" id="{2AEBBDD6-6A0F-5243-7DD6-01CC726C4C36}"/>
                </a:ext>
              </a:extLst>
            </p:cNvPr>
            <p:cNvSpPr/>
            <p:nvPr userDrawn="1"/>
          </p:nvSpPr>
          <p:spPr>
            <a:xfrm>
              <a:off x="1287" y="3500540"/>
              <a:ext cx="1188467" cy="2521384"/>
            </a:xfrm>
            <a:custGeom>
              <a:avLst/>
              <a:gdLst>
                <a:gd name="connsiteX0" fmla="*/ 0 w 1189942"/>
                <a:gd name="connsiteY0" fmla="*/ 0 h 2524513"/>
                <a:gd name="connsiteX1" fmla="*/ 175601 w 1189942"/>
                <a:gd name="connsiteY1" fmla="*/ 17702 h 2524513"/>
                <a:gd name="connsiteX2" fmla="*/ 1189942 w 1189942"/>
                <a:gd name="connsiteY2" fmla="*/ 1262256 h 2524513"/>
                <a:gd name="connsiteX3" fmla="*/ 175601 w 1189942"/>
                <a:gd name="connsiteY3" fmla="*/ 2506811 h 2524513"/>
                <a:gd name="connsiteX4" fmla="*/ 0 w 1189942"/>
                <a:gd name="connsiteY4" fmla="*/ 2524513 h 2524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89942" h="2524513">
                  <a:moveTo>
                    <a:pt x="0" y="0"/>
                  </a:moveTo>
                  <a:lnTo>
                    <a:pt x="175601" y="17702"/>
                  </a:lnTo>
                  <a:cubicBezTo>
                    <a:pt x="754484" y="136158"/>
                    <a:pt x="1189942" y="648354"/>
                    <a:pt x="1189942" y="1262256"/>
                  </a:cubicBezTo>
                  <a:cubicBezTo>
                    <a:pt x="1189942" y="1876159"/>
                    <a:pt x="754484" y="2388354"/>
                    <a:pt x="175601" y="2506811"/>
                  </a:cubicBezTo>
                  <a:lnTo>
                    <a:pt x="0" y="2524513"/>
                  </a:lnTo>
                  <a:close/>
                </a:path>
              </a:pathLst>
            </a:custGeom>
            <a:gradFill>
              <a:gsLst>
                <a:gs pos="2000">
                  <a:schemeClr val="accent1">
                    <a:alpha val="48000"/>
                  </a:schemeClr>
                </a:gs>
                <a:gs pos="100000">
                  <a:schemeClr val="accent2"/>
                </a:gs>
              </a:gsLst>
              <a:path path="circle">
                <a:fillToRect l="50000" t="-80000" r="50000" b="180000"/>
              </a:path>
            </a:gradFill>
            <a:ln>
              <a:noFill/>
            </a:ln>
            <a:effectLst>
              <a:outerShdw blurRad="1270000" dist="622300" dir="2700000" algn="tl" rotWithShape="0">
                <a:prstClr val="black">
                  <a:alpha val="6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338" name="Google Shape;64;p4">
            <a:extLst>
              <a:ext uri="{FF2B5EF4-FFF2-40B4-BE49-F238E27FC236}">
                <a16:creationId xmlns:a16="http://schemas.microsoft.com/office/drawing/2014/main" id="{5A03B909-E833-371D-F33D-1E8CD03E097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2625917"/>
            <a:ext cx="9385200" cy="60894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 dirty="0"/>
          </a:p>
        </p:txBody>
      </p:sp>
      <p:sp>
        <p:nvSpPr>
          <p:cNvPr id="339" name="Text Placeholder 2">
            <a:extLst>
              <a:ext uri="{FF2B5EF4-FFF2-40B4-BE49-F238E27FC236}">
                <a16:creationId xmlns:a16="http://schemas.microsoft.com/office/drawing/2014/main" id="{3ABB648B-EFAE-4812-441E-33410221EA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3429000"/>
            <a:ext cx="7693510" cy="175736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6000" spc="50" baseline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endParaRPr lang="en-US" dirty="0"/>
          </a:p>
        </p:txBody>
      </p:sp>
      <p:sp>
        <p:nvSpPr>
          <p:cNvPr id="2" name="Google Shape;91;p7">
            <a:extLst>
              <a:ext uri="{FF2B5EF4-FFF2-40B4-BE49-F238E27FC236}">
                <a16:creationId xmlns:a16="http://schemas.microsoft.com/office/drawing/2014/main" id="{E5E640C2-7408-61BE-5B03-B7488AA9E5A4}"/>
              </a:ext>
            </a:extLst>
          </p:cNvPr>
          <p:cNvSpPr/>
          <p:nvPr userDrawn="1"/>
        </p:nvSpPr>
        <p:spPr>
          <a:xfrm>
            <a:off x="0" y="2618202"/>
            <a:ext cx="7572674" cy="646914"/>
          </a:xfrm>
          <a:prstGeom prst="rect">
            <a:avLst/>
          </a:prstGeom>
          <a:gradFill>
            <a:gsLst>
              <a:gs pos="25000">
                <a:srgbClr val="181B2C">
                  <a:alpha val="25000"/>
                </a:srgbClr>
              </a:gs>
              <a:gs pos="100000">
                <a:schemeClr val="accent5">
                  <a:alpha val="44000"/>
                </a:schemeClr>
              </a:gs>
            </a:gsLst>
            <a:lin ang="90000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56571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50F58E3B-6880-3C0E-41F2-9685B7E65F6D}"/>
              </a:ext>
            </a:extLst>
          </p:cNvPr>
          <p:cNvSpPr/>
          <p:nvPr userDrawn="1"/>
        </p:nvSpPr>
        <p:spPr>
          <a:xfrm>
            <a:off x="-3155318" y="-1654511"/>
            <a:ext cx="6768714" cy="6768712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5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Freeform: Shape 40">
            <a:extLst>
              <a:ext uri="{FF2B5EF4-FFF2-40B4-BE49-F238E27FC236}">
                <a16:creationId xmlns:a16="http://schemas.microsoft.com/office/drawing/2014/main" id="{92FF0AA8-6629-0B90-D921-8103DB92E82E}"/>
              </a:ext>
            </a:extLst>
          </p:cNvPr>
          <p:cNvSpPr/>
          <p:nvPr userDrawn="1"/>
        </p:nvSpPr>
        <p:spPr>
          <a:xfrm>
            <a:off x="0" y="5193171"/>
            <a:ext cx="1722798" cy="1664829"/>
          </a:xfrm>
          <a:custGeom>
            <a:avLst/>
            <a:gdLst>
              <a:gd name="connsiteX0" fmla="*/ 0 w 3816138"/>
              <a:gd name="connsiteY0" fmla="*/ 0 h 3981450"/>
              <a:gd name="connsiteX1" fmla="*/ 3238500 w 3816138"/>
              <a:gd name="connsiteY1" fmla="*/ 1809750 h 3981450"/>
              <a:gd name="connsiteX2" fmla="*/ 3657600 w 3816138"/>
              <a:gd name="connsiteY2" fmla="*/ 3981450 h 3981450"/>
              <a:gd name="connsiteX3" fmla="*/ 38100 w 3816138"/>
              <a:gd name="connsiteY3" fmla="*/ 3962400 h 3981450"/>
              <a:gd name="connsiteX4" fmla="*/ 0 w 3816138"/>
              <a:gd name="connsiteY4" fmla="*/ 0 h 3981450"/>
              <a:gd name="connsiteX0" fmla="*/ 0 w 3816138"/>
              <a:gd name="connsiteY0" fmla="*/ 0 h 3981450"/>
              <a:gd name="connsiteX1" fmla="*/ 3238500 w 3816138"/>
              <a:gd name="connsiteY1" fmla="*/ 1809750 h 3981450"/>
              <a:gd name="connsiteX2" fmla="*/ 3657600 w 3816138"/>
              <a:gd name="connsiteY2" fmla="*/ 3981450 h 3981450"/>
              <a:gd name="connsiteX3" fmla="*/ 38100 w 3816138"/>
              <a:gd name="connsiteY3" fmla="*/ 3962400 h 3981450"/>
              <a:gd name="connsiteX4" fmla="*/ 0 w 3816138"/>
              <a:gd name="connsiteY4" fmla="*/ 0 h 3981450"/>
              <a:gd name="connsiteX0" fmla="*/ 0 w 3876554"/>
              <a:gd name="connsiteY0" fmla="*/ 0 h 3981450"/>
              <a:gd name="connsiteX1" fmla="*/ 3409950 w 3876554"/>
              <a:gd name="connsiteY1" fmla="*/ 2076450 h 3981450"/>
              <a:gd name="connsiteX2" fmla="*/ 3657600 w 3876554"/>
              <a:gd name="connsiteY2" fmla="*/ 3981450 h 3981450"/>
              <a:gd name="connsiteX3" fmla="*/ 38100 w 3876554"/>
              <a:gd name="connsiteY3" fmla="*/ 3962400 h 3981450"/>
              <a:gd name="connsiteX4" fmla="*/ 0 w 3876554"/>
              <a:gd name="connsiteY4" fmla="*/ 0 h 3981450"/>
              <a:gd name="connsiteX0" fmla="*/ 0 w 3916378"/>
              <a:gd name="connsiteY0" fmla="*/ 0 h 3981450"/>
              <a:gd name="connsiteX1" fmla="*/ 3409950 w 3916378"/>
              <a:gd name="connsiteY1" fmla="*/ 2076450 h 3981450"/>
              <a:gd name="connsiteX2" fmla="*/ 3657600 w 3916378"/>
              <a:gd name="connsiteY2" fmla="*/ 3981450 h 3981450"/>
              <a:gd name="connsiteX3" fmla="*/ 38100 w 3916378"/>
              <a:gd name="connsiteY3" fmla="*/ 3962400 h 3981450"/>
              <a:gd name="connsiteX4" fmla="*/ 0 w 3916378"/>
              <a:gd name="connsiteY4" fmla="*/ 0 h 3981450"/>
              <a:gd name="connsiteX0" fmla="*/ 0 w 3873335"/>
              <a:gd name="connsiteY0" fmla="*/ 0 h 3981450"/>
              <a:gd name="connsiteX1" fmla="*/ 3409950 w 3873335"/>
              <a:gd name="connsiteY1" fmla="*/ 2076450 h 3981450"/>
              <a:gd name="connsiteX2" fmla="*/ 3657600 w 3873335"/>
              <a:gd name="connsiteY2" fmla="*/ 3981450 h 3981450"/>
              <a:gd name="connsiteX3" fmla="*/ 38100 w 3873335"/>
              <a:gd name="connsiteY3" fmla="*/ 3962400 h 3981450"/>
              <a:gd name="connsiteX4" fmla="*/ 0 w 3873335"/>
              <a:gd name="connsiteY4" fmla="*/ 0 h 3981450"/>
              <a:gd name="connsiteX0" fmla="*/ 0 w 3786126"/>
              <a:gd name="connsiteY0" fmla="*/ 0 h 3981450"/>
              <a:gd name="connsiteX1" fmla="*/ 3409950 w 3786126"/>
              <a:gd name="connsiteY1" fmla="*/ 2076450 h 3981450"/>
              <a:gd name="connsiteX2" fmla="*/ 3657600 w 3786126"/>
              <a:gd name="connsiteY2" fmla="*/ 3981450 h 3981450"/>
              <a:gd name="connsiteX3" fmla="*/ 38100 w 3786126"/>
              <a:gd name="connsiteY3" fmla="*/ 3962400 h 3981450"/>
              <a:gd name="connsiteX4" fmla="*/ 0 w 3786126"/>
              <a:gd name="connsiteY4" fmla="*/ 0 h 3981450"/>
              <a:gd name="connsiteX0" fmla="*/ 0 w 3786126"/>
              <a:gd name="connsiteY0" fmla="*/ 0 h 3981450"/>
              <a:gd name="connsiteX1" fmla="*/ 3409950 w 3786126"/>
              <a:gd name="connsiteY1" fmla="*/ 2076450 h 3981450"/>
              <a:gd name="connsiteX2" fmla="*/ 3657600 w 3786126"/>
              <a:gd name="connsiteY2" fmla="*/ 3981450 h 3981450"/>
              <a:gd name="connsiteX3" fmla="*/ 0 w 3786126"/>
              <a:gd name="connsiteY3" fmla="*/ 3981450 h 3981450"/>
              <a:gd name="connsiteX4" fmla="*/ 0 w 3786126"/>
              <a:gd name="connsiteY4" fmla="*/ 0 h 3981450"/>
              <a:gd name="connsiteX0" fmla="*/ 0 w 3786126"/>
              <a:gd name="connsiteY0" fmla="*/ 0 h 3981450"/>
              <a:gd name="connsiteX1" fmla="*/ 3409950 w 3786126"/>
              <a:gd name="connsiteY1" fmla="*/ 2076450 h 3981450"/>
              <a:gd name="connsiteX2" fmla="*/ 3657600 w 3786126"/>
              <a:gd name="connsiteY2" fmla="*/ 3981450 h 3981450"/>
              <a:gd name="connsiteX3" fmla="*/ 0 w 3786126"/>
              <a:gd name="connsiteY3" fmla="*/ 3981450 h 3981450"/>
              <a:gd name="connsiteX4" fmla="*/ 0 w 3786126"/>
              <a:gd name="connsiteY4" fmla="*/ 0 h 3981450"/>
              <a:gd name="connsiteX0" fmla="*/ 0 w 3786126"/>
              <a:gd name="connsiteY0" fmla="*/ 0 h 3981450"/>
              <a:gd name="connsiteX1" fmla="*/ 3409950 w 3786126"/>
              <a:gd name="connsiteY1" fmla="*/ 2076450 h 3981450"/>
              <a:gd name="connsiteX2" fmla="*/ 3657600 w 3786126"/>
              <a:gd name="connsiteY2" fmla="*/ 3981450 h 3981450"/>
              <a:gd name="connsiteX3" fmla="*/ 0 w 3786126"/>
              <a:gd name="connsiteY3" fmla="*/ 3981450 h 3981450"/>
              <a:gd name="connsiteX4" fmla="*/ 0 w 3786126"/>
              <a:gd name="connsiteY4" fmla="*/ 0 h 3981450"/>
              <a:gd name="connsiteX0" fmla="*/ 0 w 4032226"/>
              <a:gd name="connsiteY0" fmla="*/ 0 h 4003693"/>
              <a:gd name="connsiteX1" fmla="*/ 3409950 w 4032226"/>
              <a:gd name="connsiteY1" fmla="*/ 2076450 h 4003693"/>
              <a:gd name="connsiteX2" fmla="*/ 3943350 w 4032226"/>
              <a:gd name="connsiteY2" fmla="*/ 4003693 h 4003693"/>
              <a:gd name="connsiteX3" fmla="*/ 0 w 4032226"/>
              <a:gd name="connsiteY3" fmla="*/ 3981450 h 4003693"/>
              <a:gd name="connsiteX4" fmla="*/ 0 w 4032226"/>
              <a:gd name="connsiteY4" fmla="*/ 0 h 4003693"/>
              <a:gd name="connsiteX0" fmla="*/ 0 w 3948509"/>
              <a:gd name="connsiteY0" fmla="*/ 0 h 4003693"/>
              <a:gd name="connsiteX1" fmla="*/ 3409950 w 3948509"/>
              <a:gd name="connsiteY1" fmla="*/ 2076450 h 4003693"/>
              <a:gd name="connsiteX2" fmla="*/ 3943350 w 3948509"/>
              <a:gd name="connsiteY2" fmla="*/ 4003693 h 4003693"/>
              <a:gd name="connsiteX3" fmla="*/ 0 w 3948509"/>
              <a:gd name="connsiteY3" fmla="*/ 3981450 h 4003693"/>
              <a:gd name="connsiteX4" fmla="*/ 0 w 3948509"/>
              <a:gd name="connsiteY4" fmla="*/ 0 h 4003693"/>
              <a:gd name="connsiteX0" fmla="*/ 0 w 3943350"/>
              <a:gd name="connsiteY0" fmla="*/ 0 h 4003693"/>
              <a:gd name="connsiteX1" fmla="*/ 3333750 w 3943350"/>
              <a:gd name="connsiteY1" fmla="*/ 1942994 h 4003693"/>
              <a:gd name="connsiteX2" fmla="*/ 3943350 w 3943350"/>
              <a:gd name="connsiteY2" fmla="*/ 4003693 h 4003693"/>
              <a:gd name="connsiteX3" fmla="*/ 0 w 3943350"/>
              <a:gd name="connsiteY3" fmla="*/ 3981450 h 4003693"/>
              <a:gd name="connsiteX4" fmla="*/ 0 w 3943350"/>
              <a:gd name="connsiteY4" fmla="*/ 0 h 4003693"/>
              <a:gd name="connsiteX0" fmla="*/ 0 w 4152900"/>
              <a:gd name="connsiteY0" fmla="*/ 0 h 3981450"/>
              <a:gd name="connsiteX1" fmla="*/ 3333750 w 4152900"/>
              <a:gd name="connsiteY1" fmla="*/ 1942994 h 3981450"/>
              <a:gd name="connsiteX2" fmla="*/ 4152900 w 4152900"/>
              <a:gd name="connsiteY2" fmla="*/ 3981450 h 3981450"/>
              <a:gd name="connsiteX3" fmla="*/ 0 w 4152900"/>
              <a:gd name="connsiteY3" fmla="*/ 3981450 h 3981450"/>
              <a:gd name="connsiteX4" fmla="*/ 0 w 4152900"/>
              <a:gd name="connsiteY4" fmla="*/ 0 h 3981450"/>
              <a:gd name="connsiteX0" fmla="*/ 0 w 4152900"/>
              <a:gd name="connsiteY0" fmla="*/ 0 h 3981450"/>
              <a:gd name="connsiteX1" fmla="*/ 3333750 w 4152900"/>
              <a:gd name="connsiteY1" fmla="*/ 1942994 h 3981450"/>
              <a:gd name="connsiteX2" fmla="*/ 4152900 w 4152900"/>
              <a:gd name="connsiteY2" fmla="*/ 3981450 h 3981450"/>
              <a:gd name="connsiteX3" fmla="*/ 0 w 4152900"/>
              <a:gd name="connsiteY3" fmla="*/ 3981450 h 3981450"/>
              <a:gd name="connsiteX4" fmla="*/ 0 w 4152900"/>
              <a:gd name="connsiteY4" fmla="*/ 0 h 3981450"/>
              <a:gd name="connsiteX0" fmla="*/ 0 w 4152900"/>
              <a:gd name="connsiteY0" fmla="*/ 0 h 3981450"/>
              <a:gd name="connsiteX1" fmla="*/ 3200400 w 4152900"/>
              <a:gd name="connsiteY1" fmla="*/ 1720566 h 3981450"/>
              <a:gd name="connsiteX2" fmla="*/ 4152900 w 4152900"/>
              <a:gd name="connsiteY2" fmla="*/ 3981450 h 3981450"/>
              <a:gd name="connsiteX3" fmla="*/ 0 w 4152900"/>
              <a:gd name="connsiteY3" fmla="*/ 3981450 h 3981450"/>
              <a:gd name="connsiteX4" fmla="*/ 0 w 4152900"/>
              <a:gd name="connsiteY4" fmla="*/ 0 h 3981450"/>
              <a:gd name="connsiteX0" fmla="*/ 0 w 4152900"/>
              <a:gd name="connsiteY0" fmla="*/ 0 h 3981450"/>
              <a:gd name="connsiteX1" fmla="*/ 3200400 w 4152900"/>
              <a:gd name="connsiteY1" fmla="*/ 1720566 h 3981450"/>
              <a:gd name="connsiteX2" fmla="*/ 4152900 w 4152900"/>
              <a:gd name="connsiteY2" fmla="*/ 3981450 h 3981450"/>
              <a:gd name="connsiteX3" fmla="*/ 0 w 4152900"/>
              <a:gd name="connsiteY3" fmla="*/ 3981450 h 3981450"/>
              <a:gd name="connsiteX4" fmla="*/ 0 w 4152900"/>
              <a:gd name="connsiteY4" fmla="*/ 0 h 3981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52900" h="3981450">
                <a:moveTo>
                  <a:pt x="0" y="0"/>
                </a:moveTo>
                <a:cubicBezTo>
                  <a:pt x="762000" y="1189072"/>
                  <a:pt x="2584450" y="1190447"/>
                  <a:pt x="3200400" y="1720566"/>
                </a:cubicBezTo>
                <a:cubicBezTo>
                  <a:pt x="3816350" y="2250685"/>
                  <a:pt x="3971925" y="2641175"/>
                  <a:pt x="4152900" y="3981450"/>
                </a:cubicBezTo>
                <a:lnTo>
                  <a:pt x="0" y="398145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181B2C">
                  <a:alpha val="0"/>
                </a:srgbClr>
              </a:gs>
              <a:gs pos="100000">
                <a:schemeClr val="accent2">
                  <a:alpha val="36000"/>
                </a:schemeClr>
              </a:gs>
            </a:gsLst>
            <a:lin ang="18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9" name="Google Shape;531;p39">
            <a:extLst>
              <a:ext uri="{FF2B5EF4-FFF2-40B4-BE49-F238E27FC236}">
                <a16:creationId xmlns:a16="http://schemas.microsoft.com/office/drawing/2014/main" id="{73A4C4CE-AD30-EF7B-D2A6-037893976229}"/>
              </a:ext>
            </a:extLst>
          </p:cNvPr>
          <p:cNvGrpSpPr/>
          <p:nvPr userDrawn="1"/>
        </p:nvGrpSpPr>
        <p:grpSpPr>
          <a:xfrm>
            <a:off x="9975353" y="3142478"/>
            <a:ext cx="2585112" cy="3605697"/>
            <a:chOff x="9314662" y="3002778"/>
            <a:chExt cx="2585112" cy="3605697"/>
          </a:xfrm>
          <a:solidFill>
            <a:schemeClr val="bg1">
              <a:lumMod val="75000"/>
            </a:schemeClr>
          </a:solidFill>
        </p:grpSpPr>
        <p:grpSp>
          <p:nvGrpSpPr>
            <p:cNvPr id="10" name="Google Shape;532;p39">
              <a:extLst>
                <a:ext uri="{FF2B5EF4-FFF2-40B4-BE49-F238E27FC236}">
                  <a16:creationId xmlns:a16="http://schemas.microsoft.com/office/drawing/2014/main" id="{29187B97-6962-2800-8615-67CBC3BB3301}"/>
                </a:ext>
              </a:extLst>
            </p:cNvPr>
            <p:cNvGrpSpPr/>
            <p:nvPr/>
          </p:nvGrpSpPr>
          <p:grpSpPr>
            <a:xfrm>
              <a:off x="9314662" y="3002778"/>
              <a:ext cx="2585112" cy="45720"/>
              <a:chOff x="1202690" y="1488440"/>
              <a:chExt cx="2585112" cy="45720"/>
            </a:xfrm>
            <a:grpFill/>
          </p:grpSpPr>
          <p:sp>
            <p:nvSpPr>
              <p:cNvPr id="448" name="Google Shape;533;p39">
                <a:extLst>
                  <a:ext uri="{FF2B5EF4-FFF2-40B4-BE49-F238E27FC236}">
                    <a16:creationId xmlns:a16="http://schemas.microsoft.com/office/drawing/2014/main" id="{38995B8E-7551-0FEC-1085-6188C98FC60C}"/>
                  </a:ext>
                </a:extLst>
              </p:cNvPr>
              <p:cNvSpPr/>
              <p:nvPr/>
            </p:nvSpPr>
            <p:spPr>
              <a:xfrm>
                <a:off x="120269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49" name="Google Shape;534;p39">
                <a:extLst>
                  <a:ext uri="{FF2B5EF4-FFF2-40B4-BE49-F238E27FC236}">
                    <a16:creationId xmlns:a16="http://schemas.microsoft.com/office/drawing/2014/main" id="{0C1A1494-5E15-DF67-67BA-679DEF40B131}"/>
                  </a:ext>
                </a:extLst>
              </p:cNvPr>
              <p:cNvSpPr/>
              <p:nvPr/>
            </p:nvSpPr>
            <p:spPr>
              <a:xfrm>
                <a:off x="135206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50" name="Google Shape;535;p39">
                <a:extLst>
                  <a:ext uri="{FF2B5EF4-FFF2-40B4-BE49-F238E27FC236}">
                    <a16:creationId xmlns:a16="http://schemas.microsoft.com/office/drawing/2014/main" id="{EB855FCF-6ED3-DD9A-95F6-B7AE0FC4F0BC}"/>
                  </a:ext>
                </a:extLst>
              </p:cNvPr>
              <p:cNvSpPr/>
              <p:nvPr/>
            </p:nvSpPr>
            <p:spPr>
              <a:xfrm>
                <a:off x="150144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51" name="Google Shape;536;p39">
                <a:extLst>
                  <a:ext uri="{FF2B5EF4-FFF2-40B4-BE49-F238E27FC236}">
                    <a16:creationId xmlns:a16="http://schemas.microsoft.com/office/drawing/2014/main" id="{A95084B8-F229-3EE7-909F-7393E355D8E0}"/>
                  </a:ext>
                </a:extLst>
              </p:cNvPr>
              <p:cNvSpPr/>
              <p:nvPr/>
            </p:nvSpPr>
            <p:spPr>
              <a:xfrm>
                <a:off x="165081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52" name="Google Shape;537;p39">
                <a:extLst>
                  <a:ext uri="{FF2B5EF4-FFF2-40B4-BE49-F238E27FC236}">
                    <a16:creationId xmlns:a16="http://schemas.microsoft.com/office/drawing/2014/main" id="{C6BAAAC5-96A4-F3A0-59CF-CB146412671C}"/>
                  </a:ext>
                </a:extLst>
              </p:cNvPr>
              <p:cNvSpPr/>
              <p:nvPr/>
            </p:nvSpPr>
            <p:spPr>
              <a:xfrm>
                <a:off x="180019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53" name="Google Shape;538;p39">
                <a:extLst>
                  <a:ext uri="{FF2B5EF4-FFF2-40B4-BE49-F238E27FC236}">
                    <a16:creationId xmlns:a16="http://schemas.microsoft.com/office/drawing/2014/main" id="{F1DC1048-A265-E51D-068B-F5C8EA60688E}"/>
                  </a:ext>
                </a:extLst>
              </p:cNvPr>
              <p:cNvSpPr/>
              <p:nvPr/>
            </p:nvSpPr>
            <p:spPr>
              <a:xfrm>
                <a:off x="194957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54" name="Google Shape;539;p39">
                <a:extLst>
                  <a:ext uri="{FF2B5EF4-FFF2-40B4-BE49-F238E27FC236}">
                    <a16:creationId xmlns:a16="http://schemas.microsoft.com/office/drawing/2014/main" id="{FAFCB2A6-80F3-54A4-D552-1A6669EBDD61}"/>
                  </a:ext>
                </a:extLst>
              </p:cNvPr>
              <p:cNvSpPr/>
              <p:nvPr/>
            </p:nvSpPr>
            <p:spPr>
              <a:xfrm>
                <a:off x="209894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55" name="Google Shape;540;p39">
                <a:extLst>
                  <a:ext uri="{FF2B5EF4-FFF2-40B4-BE49-F238E27FC236}">
                    <a16:creationId xmlns:a16="http://schemas.microsoft.com/office/drawing/2014/main" id="{CF1D0FCD-B0FC-E29B-D7A1-211C38656F31}"/>
                  </a:ext>
                </a:extLst>
              </p:cNvPr>
              <p:cNvSpPr/>
              <p:nvPr/>
            </p:nvSpPr>
            <p:spPr>
              <a:xfrm>
                <a:off x="224832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56" name="Google Shape;541;p39">
                <a:extLst>
                  <a:ext uri="{FF2B5EF4-FFF2-40B4-BE49-F238E27FC236}">
                    <a16:creationId xmlns:a16="http://schemas.microsoft.com/office/drawing/2014/main" id="{B557D2AB-A40D-A24B-3896-901E451A9B36}"/>
                  </a:ext>
                </a:extLst>
              </p:cNvPr>
              <p:cNvSpPr/>
              <p:nvPr/>
            </p:nvSpPr>
            <p:spPr>
              <a:xfrm>
                <a:off x="239769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57" name="Google Shape;542;p39">
                <a:extLst>
                  <a:ext uri="{FF2B5EF4-FFF2-40B4-BE49-F238E27FC236}">
                    <a16:creationId xmlns:a16="http://schemas.microsoft.com/office/drawing/2014/main" id="{5197F9CC-ACA1-A2FF-292C-A4B448E653F1}"/>
                  </a:ext>
                </a:extLst>
              </p:cNvPr>
              <p:cNvSpPr/>
              <p:nvPr/>
            </p:nvSpPr>
            <p:spPr>
              <a:xfrm>
                <a:off x="254707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58" name="Google Shape;543;p39">
                <a:extLst>
                  <a:ext uri="{FF2B5EF4-FFF2-40B4-BE49-F238E27FC236}">
                    <a16:creationId xmlns:a16="http://schemas.microsoft.com/office/drawing/2014/main" id="{BDBEEB1E-0CD5-33EE-1480-AF1C4C5FB8B9}"/>
                  </a:ext>
                </a:extLst>
              </p:cNvPr>
              <p:cNvSpPr/>
              <p:nvPr/>
            </p:nvSpPr>
            <p:spPr>
              <a:xfrm>
                <a:off x="269645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59" name="Google Shape;544;p39">
                <a:extLst>
                  <a:ext uri="{FF2B5EF4-FFF2-40B4-BE49-F238E27FC236}">
                    <a16:creationId xmlns:a16="http://schemas.microsoft.com/office/drawing/2014/main" id="{B22380AE-477B-BC06-A702-7BE6E72CCB2F}"/>
                  </a:ext>
                </a:extLst>
              </p:cNvPr>
              <p:cNvSpPr/>
              <p:nvPr/>
            </p:nvSpPr>
            <p:spPr>
              <a:xfrm>
                <a:off x="284582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60" name="Google Shape;545;p39">
                <a:extLst>
                  <a:ext uri="{FF2B5EF4-FFF2-40B4-BE49-F238E27FC236}">
                    <a16:creationId xmlns:a16="http://schemas.microsoft.com/office/drawing/2014/main" id="{61BA517A-E38B-5C4E-775B-1A2E94AF29D5}"/>
                  </a:ext>
                </a:extLst>
              </p:cNvPr>
              <p:cNvSpPr/>
              <p:nvPr/>
            </p:nvSpPr>
            <p:spPr>
              <a:xfrm>
                <a:off x="299520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61" name="Google Shape;546;p39">
                <a:extLst>
                  <a:ext uri="{FF2B5EF4-FFF2-40B4-BE49-F238E27FC236}">
                    <a16:creationId xmlns:a16="http://schemas.microsoft.com/office/drawing/2014/main" id="{49B37601-DBCC-B910-47A7-FD89B9EFC358}"/>
                  </a:ext>
                </a:extLst>
              </p:cNvPr>
              <p:cNvSpPr/>
              <p:nvPr/>
            </p:nvSpPr>
            <p:spPr>
              <a:xfrm>
                <a:off x="314457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62" name="Google Shape;547;p39">
                <a:extLst>
                  <a:ext uri="{FF2B5EF4-FFF2-40B4-BE49-F238E27FC236}">
                    <a16:creationId xmlns:a16="http://schemas.microsoft.com/office/drawing/2014/main" id="{B2CE006A-3E1D-64F9-DEDA-E78AB0B4EFA3}"/>
                  </a:ext>
                </a:extLst>
              </p:cNvPr>
              <p:cNvSpPr/>
              <p:nvPr/>
            </p:nvSpPr>
            <p:spPr>
              <a:xfrm>
                <a:off x="329395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63" name="Google Shape;548;p39">
                <a:extLst>
                  <a:ext uri="{FF2B5EF4-FFF2-40B4-BE49-F238E27FC236}">
                    <a16:creationId xmlns:a16="http://schemas.microsoft.com/office/drawing/2014/main" id="{551C7978-4B14-1D3B-26F9-77012074AE3A}"/>
                  </a:ext>
                </a:extLst>
              </p:cNvPr>
              <p:cNvSpPr/>
              <p:nvPr/>
            </p:nvSpPr>
            <p:spPr>
              <a:xfrm>
                <a:off x="344333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64" name="Google Shape;549;p39">
                <a:extLst>
                  <a:ext uri="{FF2B5EF4-FFF2-40B4-BE49-F238E27FC236}">
                    <a16:creationId xmlns:a16="http://schemas.microsoft.com/office/drawing/2014/main" id="{314B1F35-7ACC-D22A-2348-32B221FED260}"/>
                  </a:ext>
                </a:extLst>
              </p:cNvPr>
              <p:cNvSpPr/>
              <p:nvPr/>
            </p:nvSpPr>
            <p:spPr>
              <a:xfrm>
                <a:off x="359270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65" name="Google Shape;550;p39">
                <a:extLst>
                  <a:ext uri="{FF2B5EF4-FFF2-40B4-BE49-F238E27FC236}">
                    <a16:creationId xmlns:a16="http://schemas.microsoft.com/office/drawing/2014/main" id="{1C71B9BF-FBB9-B713-D0B1-2B887E7AC151}"/>
                  </a:ext>
                </a:extLst>
              </p:cNvPr>
              <p:cNvSpPr/>
              <p:nvPr/>
            </p:nvSpPr>
            <p:spPr>
              <a:xfrm>
                <a:off x="374208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</p:grpSp>
        <p:grpSp>
          <p:nvGrpSpPr>
            <p:cNvPr id="11" name="Google Shape;551;p39">
              <a:extLst>
                <a:ext uri="{FF2B5EF4-FFF2-40B4-BE49-F238E27FC236}">
                  <a16:creationId xmlns:a16="http://schemas.microsoft.com/office/drawing/2014/main" id="{6FE6200D-1274-9145-D33E-1422FF14A9C4}"/>
                </a:ext>
              </a:extLst>
            </p:cNvPr>
            <p:cNvGrpSpPr/>
            <p:nvPr/>
          </p:nvGrpSpPr>
          <p:grpSpPr>
            <a:xfrm>
              <a:off x="9314662" y="3158949"/>
              <a:ext cx="2585112" cy="45720"/>
              <a:chOff x="1202690" y="1488440"/>
              <a:chExt cx="2585112" cy="45720"/>
            </a:xfrm>
            <a:grpFill/>
          </p:grpSpPr>
          <p:sp>
            <p:nvSpPr>
              <p:cNvPr id="430" name="Google Shape;552;p39">
                <a:extLst>
                  <a:ext uri="{FF2B5EF4-FFF2-40B4-BE49-F238E27FC236}">
                    <a16:creationId xmlns:a16="http://schemas.microsoft.com/office/drawing/2014/main" id="{0C22DF32-DE1C-E33F-B85B-CE1409C5A356}"/>
                  </a:ext>
                </a:extLst>
              </p:cNvPr>
              <p:cNvSpPr/>
              <p:nvPr/>
            </p:nvSpPr>
            <p:spPr>
              <a:xfrm>
                <a:off x="120269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31" name="Google Shape;553;p39">
                <a:extLst>
                  <a:ext uri="{FF2B5EF4-FFF2-40B4-BE49-F238E27FC236}">
                    <a16:creationId xmlns:a16="http://schemas.microsoft.com/office/drawing/2014/main" id="{9E4F1D2E-A1DD-2696-BD22-F58197EA3B7F}"/>
                  </a:ext>
                </a:extLst>
              </p:cNvPr>
              <p:cNvSpPr/>
              <p:nvPr/>
            </p:nvSpPr>
            <p:spPr>
              <a:xfrm>
                <a:off x="135206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32" name="Google Shape;554;p39">
                <a:extLst>
                  <a:ext uri="{FF2B5EF4-FFF2-40B4-BE49-F238E27FC236}">
                    <a16:creationId xmlns:a16="http://schemas.microsoft.com/office/drawing/2014/main" id="{DEBF6DE2-4BEF-62A2-21EE-AFD7E2F95579}"/>
                  </a:ext>
                </a:extLst>
              </p:cNvPr>
              <p:cNvSpPr/>
              <p:nvPr/>
            </p:nvSpPr>
            <p:spPr>
              <a:xfrm>
                <a:off x="150144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33" name="Google Shape;555;p39">
                <a:extLst>
                  <a:ext uri="{FF2B5EF4-FFF2-40B4-BE49-F238E27FC236}">
                    <a16:creationId xmlns:a16="http://schemas.microsoft.com/office/drawing/2014/main" id="{1468DBC2-C29F-C6EE-346B-5EF6422C0A55}"/>
                  </a:ext>
                </a:extLst>
              </p:cNvPr>
              <p:cNvSpPr/>
              <p:nvPr/>
            </p:nvSpPr>
            <p:spPr>
              <a:xfrm>
                <a:off x="165081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34" name="Google Shape;556;p39">
                <a:extLst>
                  <a:ext uri="{FF2B5EF4-FFF2-40B4-BE49-F238E27FC236}">
                    <a16:creationId xmlns:a16="http://schemas.microsoft.com/office/drawing/2014/main" id="{3382B442-957A-8345-022E-8984CF2CE950}"/>
                  </a:ext>
                </a:extLst>
              </p:cNvPr>
              <p:cNvSpPr/>
              <p:nvPr/>
            </p:nvSpPr>
            <p:spPr>
              <a:xfrm>
                <a:off x="180019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35" name="Google Shape;557;p39">
                <a:extLst>
                  <a:ext uri="{FF2B5EF4-FFF2-40B4-BE49-F238E27FC236}">
                    <a16:creationId xmlns:a16="http://schemas.microsoft.com/office/drawing/2014/main" id="{BD1A75DD-975F-7CDB-F168-D0DE81A2D55D}"/>
                  </a:ext>
                </a:extLst>
              </p:cNvPr>
              <p:cNvSpPr/>
              <p:nvPr/>
            </p:nvSpPr>
            <p:spPr>
              <a:xfrm>
                <a:off x="194957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36" name="Google Shape;558;p39">
                <a:extLst>
                  <a:ext uri="{FF2B5EF4-FFF2-40B4-BE49-F238E27FC236}">
                    <a16:creationId xmlns:a16="http://schemas.microsoft.com/office/drawing/2014/main" id="{ED010100-5CD3-6AF4-7461-CB1EE4B7DE0D}"/>
                  </a:ext>
                </a:extLst>
              </p:cNvPr>
              <p:cNvSpPr/>
              <p:nvPr/>
            </p:nvSpPr>
            <p:spPr>
              <a:xfrm>
                <a:off x="209894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37" name="Google Shape;559;p39">
                <a:extLst>
                  <a:ext uri="{FF2B5EF4-FFF2-40B4-BE49-F238E27FC236}">
                    <a16:creationId xmlns:a16="http://schemas.microsoft.com/office/drawing/2014/main" id="{C9AD5C3A-BC36-E9A3-0718-8251ED3A6ADB}"/>
                  </a:ext>
                </a:extLst>
              </p:cNvPr>
              <p:cNvSpPr/>
              <p:nvPr/>
            </p:nvSpPr>
            <p:spPr>
              <a:xfrm>
                <a:off x="224832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38" name="Google Shape;560;p39">
                <a:extLst>
                  <a:ext uri="{FF2B5EF4-FFF2-40B4-BE49-F238E27FC236}">
                    <a16:creationId xmlns:a16="http://schemas.microsoft.com/office/drawing/2014/main" id="{2D935581-CA20-5254-44CC-4D7256EE92F3}"/>
                  </a:ext>
                </a:extLst>
              </p:cNvPr>
              <p:cNvSpPr/>
              <p:nvPr/>
            </p:nvSpPr>
            <p:spPr>
              <a:xfrm>
                <a:off x="239769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39" name="Google Shape;561;p39">
                <a:extLst>
                  <a:ext uri="{FF2B5EF4-FFF2-40B4-BE49-F238E27FC236}">
                    <a16:creationId xmlns:a16="http://schemas.microsoft.com/office/drawing/2014/main" id="{47E93058-DE40-1E4D-2154-747600C9F293}"/>
                  </a:ext>
                </a:extLst>
              </p:cNvPr>
              <p:cNvSpPr/>
              <p:nvPr/>
            </p:nvSpPr>
            <p:spPr>
              <a:xfrm>
                <a:off x="254707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40" name="Google Shape;562;p39">
                <a:extLst>
                  <a:ext uri="{FF2B5EF4-FFF2-40B4-BE49-F238E27FC236}">
                    <a16:creationId xmlns:a16="http://schemas.microsoft.com/office/drawing/2014/main" id="{CEE805F7-421F-9701-865E-063A08994B8E}"/>
                  </a:ext>
                </a:extLst>
              </p:cNvPr>
              <p:cNvSpPr/>
              <p:nvPr/>
            </p:nvSpPr>
            <p:spPr>
              <a:xfrm>
                <a:off x="269645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41" name="Google Shape;563;p39">
                <a:extLst>
                  <a:ext uri="{FF2B5EF4-FFF2-40B4-BE49-F238E27FC236}">
                    <a16:creationId xmlns:a16="http://schemas.microsoft.com/office/drawing/2014/main" id="{21C6BA35-19A0-78AE-94D4-C6417F5D5940}"/>
                  </a:ext>
                </a:extLst>
              </p:cNvPr>
              <p:cNvSpPr/>
              <p:nvPr/>
            </p:nvSpPr>
            <p:spPr>
              <a:xfrm>
                <a:off x="284582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42" name="Google Shape;564;p39">
                <a:extLst>
                  <a:ext uri="{FF2B5EF4-FFF2-40B4-BE49-F238E27FC236}">
                    <a16:creationId xmlns:a16="http://schemas.microsoft.com/office/drawing/2014/main" id="{1FABFE5E-7F9A-904A-DD07-B8FEF279D0FA}"/>
                  </a:ext>
                </a:extLst>
              </p:cNvPr>
              <p:cNvSpPr/>
              <p:nvPr/>
            </p:nvSpPr>
            <p:spPr>
              <a:xfrm>
                <a:off x="299520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43" name="Google Shape;565;p39">
                <a:extLst>
                  <a:ext uri="{FF2B5EF4-FFF2-40B4-BE49-F238E27FC236}">
                    <a16:creationId xmlns:a16="http://schemas.microsoft.com/office/drawing/2014/main" id="{131CF9F6-914B-168A-75E1-A32954DF2172}"/>
                  </a:ext>
                </a:extLst>
              </p:cNvPr>
              <p:cNvSpPr/>
              <p:nvPr/>
            </p:nvSpPr>
            <p:spPr>
              <a:xfrm>
                <a:off x="314457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44" name="Google Shape;566;p39">
                <a:extLst>
                  <a:ext uri="{FF2B5EF4-FFF2-40B4-BE49-F238E27FC236}">
                    <a16:creationId xmlns:a16="http://schemas.microsoft.com/office/drawing/2014/main" id="{1C4BE38D-4154-D0AB-A028-6A947DAEBBCA}"/>
                  </a:ext>
                </a:extLst>
              </p:cNvPr>
              <p:cNvSpPr/>
              <p:nvPr/>
            </p:nvSpPr>
            <p:spPr>
              <a:xfrm>
                <a:off x="329395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45" name="Google Shape;567;p39">
                <a:extLst>
                  <a:ext uri="{FF2B5EF4-FFF2-40B4-BE49-F238E27FC236}">
                    <a16:creationId xmlns:a16="http://schemas.microsoft.com/office/drawing/2014/main" id="{85345A76-2118-A66A-2BA9-D5EB77A7EC3F}"/>
                  </a:ext>
                </a:extLst>
              </p:cNvPr>
              <p:cNvSpPr/>
              <p:nvPr/>
            </p:nvSpPr>
            <p:spPr>
              <a:xfrm>
                <a:off x="344333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46" name="Google Shape;568;p39">
                <a:extLst>
                  <a:ext uri="{FF2B5EF4-FFF2-40B4-BE49-F238E27FC236}">
                    <a16:creationId xmlns:a16="http://schemas.microsoft.com/office/drawing/2014/main" id="{BB98264E-480E-7C36-52E5-07713AE9180A}"/>
                  </a:ext>
                </a:extLst>
              </p:cNvPr>
              <p:cNvSpPr/>
              <p:nvPr/>
            </p:nvSpPr>
            <p:spPr>
              <a:xfrm>
                <a:off x="359270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47" name="Google Shape;569;p39">
                <a:extLst>
                  <a:ext uri="{FF2B5EF4-FFF2-40B4-BE49-F238E27FC236}">
                    <a16:creationId xmlns:a16="http://schemas.microsoft.com/office/drawing/2014/main" id="{3CC3B6A0-9497-EB36-3F38-EEBCBFC5AB72}"/>
                  </a:ext>
                </a:extLst>
              </p:cNvPr>
              <p:cNvSpPr/>
              <p:nvPr/>
            </p:nvSpPr>
            <p:spPr>
              <a:xfrm>
                <a:off x="374208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</p:grpSp>
        <p:grpSp>
          <p:nvGrpSpPr>
            <p:cNvPr id="12" name="Google Shape;570;p39">
              <a:extLst>
                <a:ext uri="{FF2B5EF4-FFF2-40B4-BE49-F238E27FC236}">
                  <a16:creationId xmlns:a16="http://schemas.microsoft.com/office/drawing/2014/main" id="{3EA3DB74-78AC-875B-E079-123CE7AD92F9}"/>
                </a:ext>
              </a:extLst>
            </p:cNvPr>
            <p:cNvGrpSpPr/>
            <p:nvPr/>
          </p:nvGrpSpPr>
          <p:grpSpPr>
            <a:xfrm>
              <a:off x="9314662" y="3315120"/>
              <a:ext cx="2585112" cy="45720"/>
              <a:chOff x="1202690" y="1488440"/>
              <a:chExt cx="2585112" cy="45720"/>
            </a:xfrm>
            <a:grpFill/>
          </p:grpSpPr>
          <p:sp>
            <p:nvSpPr>
              <p:cNvPr id="412" name="Google Shape;571;p39">
                <a:extLst>
                  <a:ext uri="{FF2B5EF4-FFF2-40B4-BE49-F238E27FC236}">
                    <a16:creationId xmlns:a16="http://schemas.microsoft.com/office/drawing/2014/main" id="{FD57CBE9-2923-7447-E9B3-EA9119F29C95}"/>
                  </a:ext>
                </a:extLst>
              </p:cNvPr>
              <p:cNvSpPr/>
              <p:nvPr/>
            </p:nvSpPr>
            <p:spPr>
              <a:xfrm>
                <a:off x="120269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13" name="Google Shape;572;p39">
                <a:extLst>
                  <a:ext uri="{FF2B5EF4-FFF2-40B4-BE49-F238E27FC236}">
                    <a16:creationId xmlns:a16="http://schemas.microsoft.com/office/drawing/2014/main" id="{706D70C4-5920-D7A8-E55C-35B9C4F132A4}"/>
                  </a:ext>
                </a:extLst>
              </p:cNvPr>
              <p:cNvSpPr/>
              <p:nvPr/>
            </p:nvSpPr>
            <p:spPr>
              <a:xfrm>
                <a:off x="135206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14" name="Google Shape;573;p39">
                <a:extLst>
                  <a:ext uri="{FF2B5EF4-FFF2-40B4-BE49-F238E27FC236}">
                    <a16:creationId xmlns:a16="http://schemas.microsoft.com/office/drawing/2014/main" id="{65A8BC08-42F9-143C-18E8-5119F7830730}"/>
                  </a:ext>
                </a:extLst>
              </p:cNvPr>
              <p:cNvSpPr/>
              <p:nvPr/>
            </p:nvSpPr>
            <p:spPr>
              <a:xfrm>
                <a:off x="150144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15" name="Google Shape;574;p39">
                <a:extLst>
                  <a:ext uri="{FF2B5EF4-FFF2-40B4-BE49-F238E27FC236}">
                    <a16:creationId xmlns:a16="http://schemas.microsoft.com/office/drawing/2014/main" id="{56052CF3-320A-5F13-F90E-2A9E841984AB}"/>
                  </a:ext>
                </a:extLst>
              </p:cNvPr>
              <p:cNvSpPr/>
              <p:nvPr/>
            </p:nvSpPr>
            <p:spPr>
              <a:xfrm>
                <a:off x="165081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16" name="Google Shape;575;p39">
                <a:extLst>
                  <a:ext uri="{FF2B5EF4-FFF2-40B4-BE49-F238E27FC236}">
                    <a16:creationId xmlns:a16="http://schemas.microsoft.com/office/drawing/2014/main" id="{42565FA3-1DE0-2197-E34D-1EC027181E21}"/>
                  </a:ext>
                </a:extLst>
              </p:cNvPr>
              <p:cNvSpPr/>
              <p:nvPr/>
            </p:nvSpPr>
            <p:spPr>
              <a:xfrm>
                <a:off x="180019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17" name="Google Shape;576;p39">
                <a:extLst>
                  <a:ext uri="{FF2B5EF4-FFF2-40B4-BE49-F238E27FC236}">
                    <a16:creationId xmlns:a16="http://schemas.microsoft.com/office/drawing/2014/main" id="{D2BBBDAF-54FB-81BE-310A-D1153B686E2F}"/>
                  </a:ext>
                </a:extLst>
              </p:cNvPr>
              <p:cNvSpPr/>
              <p:nvPr/>
            </p:nvSpPr>
            <p:spPr>
              <a:xfrm>
                <a:off x="194957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18" name="Google Shape;577;p39">
                <a:extLst>
                  <a:ext uri="{FF2B5EF4-FFF2-40B4-BE49-F238E27FC236}">
                    <a16:creationId xmlns:a16="http://schemas.microsoft.com/office/drawing/2014/main" id="{DE4FBE1F-F895-ADEB-5C66-E9AE7F7FD17C}"/>
                  </a:ext>
                </a:extLst>
              </p:cNvPr>
              <p:cNvSpPr/>
              <p:nvPr/>
            </p:nvSpPr>
            <p:spPr>
              <a:xfrm>
                <a:off x="209894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19" name="Google Shape;578;p39">
                <a:extLst>
                  <a:ext uri="{FF2B5EF4-FFF2-40B4-BE49-F238E27FC236}">
                    <a16:creationId xmlns:a16="http://schemas.microsoft.com/office/drawing/2014/main" id="{6C8EE5D6-9657-BBFE-6978-2E68D68FAE09}"/>
                  </a:ext>
                </a:extLst>
              </p:cNvPr>
              <p:cNvSpPr/>
              <p:nvPr/>
            </p:nvSpPr>
            <p:spPr>
              <a:xfrm>
                <a:off x="224832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20" name="Google Shape;579;p39">
                <a:extLst>
                  <a:ext uri="{FF2B5EF4-FFF2-40B4-BE49-F238E27FC236}">
                    <a16:creationId xmlns:a16="http://schemas.microsoft.com/office/drawing/2014/main" id="{5422C7D8-B51A-E12F-ADF4-029C859370E6}"/>
                  </a:ext>
                </a:extLst>
              </p:cNvPr>
              <p:cNvSpPr/>
              <p:nvPr/>
            </p:nvSpPr>
            <p:spPr>
              <a:xfrm>
                <a:off x="239769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21" name="Google Shape;580;p39">
                <a:extLst>
                  <a:ext uri="{FF2B5EF4-FFF2-40B4-BE49-F238E27FC236}">
                    <a16:creationId xmlns:a16="http://schemas.microsoft.com/office/drawing/2014/main" id="{28352BA4-29AF-52F3-ABB3-54F804CE299D}"/>
                  </a:ext>
                </a:extLst>
              </p:cNvPr>
              <p:cNvSpPr/>
              <p:nvPr/>
            </p:nvSpPr>
            <p:spPr>
              <a:xfrm>
                <a:off x="254707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22" name="Google Shape;581;p39">
                <a:extLst>
                  <a:ext uri="{FF2B5EF4-FFF2-40B4-BE49-F238E27FC236}">
                    <a16:creationId xmlns:a16="http://schemas.microsoft.com/office/drawing/2014/main" id="{40F31483-7387-F59F-4852-823ECB91A021}"/>
                  </a:ext>
                </a:extLst>
              </p:cNvPr>
              <p:cNvSpPr/>
              <p:nvPr/>
            </p:nvSpPr>
            <p:spPr>
              <a:xfrm>
                <a:off x="269645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23" name="Google Shape;582;p39">
                <a:extLst>
                  <a:ext uri="{FF2B5EF4-FFF2-40B4-BE49-F238E27FC236}">
                    <a16:creationId xmlns:a16="http://schemas.microsoft.com/office/drawing/2014/main" id="{E41BB903-F411-5193-D061-28D57BEF5B04}"/>
                  </a:ext>
                </a:extLst>
              </p:cNvPr>
              <p:cNvSpPr/>
              <p:nvPr/>
            </p:nvSpPr>
            <p:spPr>
              <a:xfrm>
                <a:off x="284582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24" name="Google Shape;583;p39">
                <a:extLst>
                  <a:ext uri="{FF2B5EF4-FFF2-40B4-BE49-F238E27FC236}">
                    <a16:creationId xmlns:a16="http://schemas.microsoft.com/office/drawing/2014/main" id="{59A14469-EFD8-1502-25C9-9CAC500B2A66}"/>
                  </a:ext>
                </a:extLst>
              </p:cNvPr>
              <p:cNvSpPr/>
              <p:nvPr/>
            </p:nvSpPr>
            <p:spPr>
              <a:xfrm>
                <a:off x="299520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25" name="Google Shape;584;p39">
                <a:extLst>
                  <a:ext uri="{FF2B5EF4-FFF2-40B4-BE49-F238E27FC236}">
                    <a16:creationId xmlns:a16="http://schemas.microsoft.com/office/drawing/2014/main" id="{4E93A596-2C65-5E8F-6CFB-5C5966468A56}"/>
                  </a:ext>
                </a:extLst>
              </p:cNvPr>
              <p:cNvSpPr/>
              <p:nvPr/>
            </p:nvSpPr>
            <p:spPr>
              <a:xfrm>
                <a:off x="314457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26" name="Google Shape;585;p39">
                <a:extLst>
                  <a:ext uri="{FF2B5EF4-FFF2-40B4-BE49-F238E27FC236}">
                    <a16:creationId xmlns:a16="http://schemas.microsoft.com/office/drawing/2014/main" id="{9A44CCE5-DBB8-D871-29B9-8DB9B4B2F297}"/>
                  </a:ext>
                </a:extLst>
              </p:cNvPr>
              <p:cNvSpPr/>
              <p:nvPr/>
            </p:nvSpPr>
            <p:spPr>
              <a:xfrm>
                <a:off x="329395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27" name="Google Shape;586;p39">
                <a:extLst>
                  <a:ext uri="{FF2B5EF4-FFF2-40B4-BE49-F238E27FC236}">
                    <a16:creationId xmlns:a16="http://schemas.microsoft.com/office/drawing/2014/main" id="{2B7D6507-17CE-BB23-5323-2839965D97B8}"/>
                  </a:ext>
                </a:extLst>
              </p:cNvPr>
              <p:cNvSpPr/>
              <p:nvPr/>
            </p:nvSpPr>
            <p:spPr>
              <a:xfrm>
                <a:off x="344333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28" name="Google Shape;587;p39">
                <a:extLst>
                  <a:ext uri="{FF2B5EF4-FFF2-40B4-BE49-F238E27FC236}">
                    <a16:creationId xmlns:a16="http://schemas.microsoft.com/office/drawing/2014/main" id="{200DE0EA-F69D-50AE-50F2-4457E4EF971B}"/>
                  </a:ext>
                </a:extLst>
              </p:cNvPr>
              <p:cNvSpPr/>
              <p:nvPr/>
            </p:nvSpPr>
            <p:spPr>
              <a:xfrm>
                <a:off x="359270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29" name="Google Shape;588;p39">
                <a:extLst>
                  <a:ext uri="{FF2B5EF4-FFF2-40B4-BE49-F238E27FC236}">
                    <a16:creationId xmlns:a16="http://schemas.microsoft.com/office/drawing/2014/main" id="{96EA3260-83D8-B44C-8792-4F2374A3BFBF}"/>
                  </a:ext>
                </a:extLst>
              </p:cNvPr>
              <p:cNvSpPr/>
              <p:nvPr/>
            </p:nvSpPr>
            <p:spPr>
              <a:xfrm>
                <a:off x="374208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</p:grpSp>
        <p:grpSp>
          <p:nvGrpSpPr>
            <p:cNvPr id="13" name="Google Shape;589;p39">
              <a:extLst>
                <a:ext uri="{FF2B5EF4-FFF2-40B4-BE49-F238E27FC236}">
                  <a16:creationId xmlns:a16="http://schemas.microsoft.com/office/drawing/2014/main" id="{815555DA-2CFA-D8F1-16EE-B9D2ABCC555C}"/>
                </a:ext>
              </a:extLst>
            </p:cNvPr>
            <p:cNvGrpSpPr/>
            <p:nvPr/>
          </p:nvGrpSpPr>
          <p:grpSpPr>
            <a:xfrm>
              <a:off x="9314662" y="3471291"/>
              <a:ext cx="2585112" cy="45720"/>
              <a:chOff x="1202690" y="1488440"/>
              <a:chExt cx="2585112" cy="45720"/>
            </a:xfrm>
            <a:grpFill/>
          </p:grpSpPr>
          <p:sp>
            <p:nvSpPr>
              <p:cNvPr id="394" name="Google Shape;590;p39">
                <a:extLst>
                  <a:ext uri="{FF2B5EF4-FFF2-40B4-BE49-F238E27FC236}">
                    <a16:creationId xmlns:a16="http://schemas.microsoft.com/office/drawing/2014/main" id="{B25B979E-A7F5-E164-537F-F2379CE7A6D9}"/>
                  </a:ext>
                </a:extLst>
              </p:cNvPr>
              <p:cNvSpPr/>
              <p:nvPr/>
            </p:nvSpPr>
            <p:spPr>
              <a:xfrm>
                <a:off x="120269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95" name="Google Shape;591;p39">
                <a:extLst>
                  <a:ext uri="{FF2B5EF4-FFF2-40B4-BE49-F238E27FC236}">
                    <a16:creationId xmlns:a16="http://schemas.microsoft.com/office/drawing/2014/main" id="{CA26059B-3BA4-437D-D451-E3B7CDCBF360}"/>
                  </a:ext>
                </a:extLst>
              </p:cNvPr>
              <p:cNvSpPr/>
              <p:nvPr/>
            </p:nvSpPr>
            <p:spPr>
              <a:xfrm>
                <a:off x="135206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96" name="Google Shape;592;p39">
                <a:extLst>
                  <a:ext uri="{FF2B5EF4-FFF2-40B4-BE49-F238E27FC236}">
                    <a16:creationId xmlns:a16="http://schemas.microsoft.com/office/drawing/2014/main" id="{73F14B30-D83D-9A24-6EA1-FBA1310BC65F}"/>
                  </a:ext>
                </a:extLst>
              </p:cNvPr>
              <p:cNvSpPr/>
              <p:nvPr/>
            </p:nvSpPr>
            <p:spPr>
              <a:xfrm>
                <a:off x="150144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97" name="Google Shape;593;p39">
                <a:extLst>
                  <a:ext uri="{FF2B5EF4-FFF2-40B4-BE49-F238E27FC236}">
                    <a16:creationId xmlns:a16="http://schemas.microsoft.com/office/drawing/2014/main" id="{F797A2D0-5390-9CA9-6940-39120BA76000}"/>
                  </a:ext>
                </a:extLst>
              </p:cNvPr>
              <p:cNvSpPr/>
              <p:nvPr/>
            </p:nvSpPr>
            <p:spPr>
              <a:xfrm>
                <a:off x="165081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98" name="Google Shape;594;p39">
                <a:extLst>
                  <a:ext uri="{FF2B5EF4-FFF2-40B4-BE49-F238E27FC236}">
                    <a16:creationId xmlns:a16="http://schemas.microsoft.com/office/drawing/2014/main" id="{BEC65852-C432-29AE-62C1-576A7BAC7510}"/>
                  </a:ext>
                </a:extLst>
              </p:cNvPr>
              <p:cNvSpPr/>
              <p:nvPr/>
            </p:nvSpPr>
            <p:spPr>
              <a:xfrm>
                <a:off x="180019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99" name="Google Shape;595;p39">
                <a:extLst>
                  <a:ext uri="{FF2B5EF4-FFF2-40B4-BE49-F238E27FC236}">
                    <a16:creationId xmlns:a16="http://schemas.microsoft.com/office/drawing/2014/main" id="{E7908460-6FA7-5DEF-B28D-7984AF4AE634}"/>
                  </a:ext>
                </a:extLst>
              </p:cNvPr>
              <p:cNvSpPr/>
              <p:nvPr/>
            </p:nvSpPr>
            <p:spPr>
              <a:xfrm>
                <a:off x="194957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00" name="Google Shape;596;p39">
                <a:extLst>
                  <a:ext uri="{FF2B5EF4-FFF2-40B4-BE49-F238E27FC236}">
                    <a16:creationId xmlns:a16="http://schemas.microsoft.com/office/drawing/2014/main" id="{248E7798-C1A4-5463-B9E6-7DC9DBE09A80}"/>
                  </a:ext>
                </a:extLst>
              </p:cNvPr>
              <p:cNvSpPr/>
              <p:nvPr/>
            </p:nvSpPr>
            <p:spPr>
              <a:xfrm>
                <a:off x="209894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01" name="Google Shape;597;p39">
                <a:extLst>
                  <a:ext uri="{FF2B5EF4-FFF2-40B4-BE49-F238E27FC236}">
                    <a16:creationId xmlns:a16="http://schemas.microsoft.com/office/drawing/2014/main" id="{26A5BCF3-CEF0-9CD2-9BC1-FD9D4583E475}"/>
                  </a:ext>
                </a:extLst>
              </p:cNvPr>
              <p:cNvSpPr/>
              <p:nvPr/>
            </p:nvSpPr>
            <p:spPr>
              <a:xfrm>
                <a:off x="224832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02" name="Google Shape;598;p39">
                <a:extLst>
                  <a:ext uri="{FF2B5EF4-FFF2-40B4-BE49-F238E27FC236}">
                    <a16:creationId xmlns:a16="http://schemas.microsoft.com/office/drawing/2014/main" id="{4764B3C3-68BC-45E4-4F53-D2F82F4124BD}"/>
                  </a:ext>
                </a:extLst>
              </p:cNvPr>
              <p:cNvSpPr/>
              <p:nvPr/>
            </p:nvSpPr>
            <p:spPr>
              <a:xfrm>
                <a:off x="239769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03" name="Google Shape;599;p39">
                <a:extLst>
                  <a:ext uri="{FF2B5EF4-FFF2-40B4-BE49-F238E27FC236}">
                    <a16:creationId xmlns:a16="http://schemas.microsoft.com/office/drawing/2014/main" id="{71B95542-8D0A-7739-D421-0FDA8989EE89}"/>
                  </a:ext>
                </a:extLst>
              </p:cNvPr>
              <p:cNvSpPr/>
              <p:nvPr/>
            </p:nvSpPr>
            <p:spPr>
              <a:xfrm>
                <a:off x="254707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04" name="Google Shape;600;p39">
                <a:extLst>
                  <a:ext uri="{FF2B5EF4-FFF2-40B4-BE49-F238E27FC236}">
                    <a16:creationId xmlns:a16="http://schemas.microsoft.com/office/drawing/2014/main" id="{FFDE6529-FDC2-AE05-8F01-9A6F7C424471}"/>
                  </a:ext>
                </a:extLst>
              </p:cNvPr>
              <p:cNvSpPr/>
              <p:nvPr/>
            </p:nvSpPr>
            <p:spPr>
              <a:xfrm>
                <a:off x="269645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05" name="Google Shape;601;p39">
                <a:extLst>
                  <a:ext uri="{FF2B5EF4-FFF2-40B4-BE49-F238E27FC236}">
                    <a16:creationId xmlns:a16="http://schemas.microsoft.com/office/drawing/2014/main" id="{E1153354-075F-DDE7-F059-7F673AD63BC8}"/>
                  </a:ext>
                </a:extLst>
              </p:cNvPr>
              <p:cNvSpPr/>
              <p:nvPr/>
            </p:nvSpPr>
            <p:spPr>
              <a:xfrm>
                <a:off x="284582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06" name="Google Shape;602;p39">
                <a:extLst>
                  <a:ext uri="{FF2B5EF4-FFF2-40B4-BE49-F238E27FC236}">
                    <a16:creationId xmlns:a16="http://schemas.microsoft.com/office/drawing/2014/main" id="{CD11EF33-BFA1-3E3B-61C3-92D1DCAD3B6A}"/>
                  </a:ext>
                </a:extLst>
              </p:cNvPr>
              <p:cNvSpPr/>
              <p:nvPr/>
            </p:nvSpPr>
            <p:spPr>
              <a:xfrm>
                <a:off x="299520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07" name="Google Shape;603;p39">
                <a:extLst>
                  <a:ext uri="{FF2B5EF4-FFF2-40B4-BE49-F238E27FC236}">
                    <a16:creationId xmlns:a16="http://schemas.microsoft.com/office/drawing/2014/main" id="{C6678DC3-8B64-52B3-CBF0-54DF5B35A232}"/>
                  </a:ext>
                </a:extLst>
              </p:cNvPr>
              <p:cNvSpPr/>
              <p:nvPr/>
            </p:nvSpPr>
            <p:spPr>
              <a:xfrm>
                <a:off x="314457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08" name="Google Shape;604;p39">
                <a:extLst>
                  <a:ext uri="{FF2B5EF4-FFF2-40B4-BE49-F238E27FC236}">
                    <a16:creationId xmlns:a16="http://schemas.microsoft.com/office/drawing/2014/main" id="{9FDFF852-FF00-BCEA-AF50-BBB57EE3BCCF}"/>
                  </a:ext>
                </a:extLst>
              </p:cNvPr>
              <p:cNvSpPr/>
              <p:nvPr/>
            </p:nvSpPr>
            <p:spPr>
              <a:xfrm>
                <a:off x="329395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09" name="Google Shape;605;p39">
                <a:extLst>
                  <a:ext uri="{FF2B5EF4-FFF2-40B4-BE49-F238E27FC236}">
                    <a16:creationId xmlns:a16="http://schemas.microsoft.com/office/drawing/2014/main" id="{D1DE1EB4-631D-15C8-0A91-E0185CCA2DB0}"/>
                  </a:ext>
                </a:extLst>
              </p:cNvPr>
              <p:cNvSpPr/>
              <p:nvPr/>
            </p:nvSpPr>
            <p:spPr>
              <a:xfrm>
                <a:off x="344333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10" name="Google Shape;606;p39">
                <a:extLst>
                  <a:ext uri="{FF2B5EF4-FFF2-40B4-BE49-F238E27FC236}">
                    <a16:creationId xmlns:a16="http://schemas.microsoft.com/office/drawing/2014/main" id="{2FD07C95-8E97-88B8-1C75-D3B95B41C5B1}"/>
                  </a:ext>
                </a:extLst>
              </p:cNvPr>
              <p:cNvSpPr/>
              <p:nvPr/>
            </p:nvSpPr>
            <p:spPr>
              <a:xfrm>
                <a:off x="359270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11" name="Google Shape;607;p39">
                <a:extLst>
                  <a:ext uri="{FF2B5EF4-FFF2-40B4-BE49-F238E27FC236}">
                    <a16:creationId xmlns:a16="http://schemas.microsoft.com/office/drawing/2014/main" id="{EC86A261-2223-B8F6-88AC-95D649C59EC7}"/>
                  </a:ext>
                </a:extLst>
              </p:cNvPr>
              <p:cNvSpPr/>
              <p:nvPr/>
            </p:nvSpPr>
            <p:spPr>
              <a:xfrm>
                <a:off x="374208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</p:grpSp>
        <p:grpSp>
          <p:nvGrpSpPr>
            <p:cNvPr id="14" name="Google Shape;608;p39">
              <a:extLst>
                <a:ext uri="{FF2B5EF4-FFF2-40B4-BE49-F238E27FC236}">
                  <a16:creationId xmlns:a16="http://schemas.microsoft.com/office/drawing/2014/main" id="{855F915C-ED7E-7B4B-53E0-5A2D91ADE4A2}"/>
                </a:ext>
              </a:extLst>
            </p:cNvPr>
            <p:cNvGrpSpPr/>
            <p:nvPr/>
          </p:nvGrpSpPr>
          <p:grpSpPr>
            <a:xfrm>
              <a:off x="9314662" y="3627462"/>
              <a:ext cx="2585112" cy="45720"/>
              <a:chOff x="1202690" y="1488440"/>
              <a:chExt cx="2585112" cy="45720"/>
            </a:xfrm>
            <a:grpFill/>
          </p:grpSpPr>
          <p:sp>
            <p:nvSpPr>
              <p:cNvPr id="376" name="Google Shape;609;p39">
                <a:extLst>
                  <a:ext uri="{FF2B5EF4-FFF2-40B4-BE49-F238E27FC236}">
                    <a16:creationId xmlns:a16="http://schemas.microsoft.com/office/drawing/2014/main" id="{B83F4A97-6F81-376E-4249-BDDF949C45CE}"/>
                  </a:ext>
                </a:extLst>
              </p:cNvPr>
              <p:cNvSpPr/>
              <p:nvPr/>
            </p:nvSpPr>
            <p:spPr>
              <a:xfrm>
                <a:off x="120269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77" name="Google Shape;610;p39">
                <a:extLst>
                  <a:ext uri="{FF2B5EF4-FFF2-40B4-BE49-F238E27FC236}">
                    <a16:creationId xmlns:a16="http://schemas.microsoft.com/office/drawing/2014/main" id="{DED9FFCE-D992-48B3-0C6C-BCCADB1D7E7B}"/>
                  </a:ext>
                </a:extLst>
              </p:cNvPr>
              <p:cNvSpPr/>
              <p:nvPr/>
            </p:nvSpPr>
            <p:spPr>
              <a:xfrm>
                <a:off x="135206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78" name="Google Shape;611;p39">
                <a:extLst>
                  <a:ext uri="{FF2B5EF4-FFF2-40B4-BE49-F238E27FC236}">
                    <a16:creationId xmlns:a16="http://schemas.microsoft.com/office/drawing/2014/main" id="{2E44CB49-8C63-2359-703B-00EB65A47E06}"/>
                  </a:ext>
                </a:extLst>
              </p:cNvPr>
              <p:cNvSpPr/>
              <p:nvPr/>
            </p:nvSpPr>
            <p:spPr>
              <a:xfrm>
                <a:off x="150144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79" name="Google Shape;612;p39">
                <a:extLst>
                  <a:ext uri="{FF2B5EF4-FFF2-40B4-BE49-F238E27FC236}">
                    <a16:creationId xmlns:a16="http://schemas.microsoft.com/office/drawing/2014/main" id="{C3B88FDD-1AC3-12A5-D592-FB561E7A2624}"/>
                  </a:ext>
                </a:extLst>
              </p:cNvPr>
              <p:cNvSpPr/>
              <p:nvPr/>
            </p:nvSpPr>
            <p:spPr>
              <a:xfrm>
                <a:off x="165081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80" name="Google Shape;613;p39">
                <a:extLst>
                  <a:ext uri="{FF2B5EF4-FFF2-40B4-BE49-F238E27FC236}">
                    <a16:creationId xmlns:a16="http://schemas.microsoft.com/office/drawing/2014/main" id="{0ED4C43E-3B2F-BED2-C498-4BFECD12839E}"/>
                  </a:ext>
                </a:extLst>
              </p:cNvPr>
              <p:cNvSpPr/>
              <p:nvPr/>
            </p:nvSpPr>
            <p:spPr>
              <a:xfrm>
                <a:off x="180019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81" name="Google Shape;614;p39">
                <a:extLst>
                  <a:ext uri="{FF2B5EF4-FFF2-40B4-BE49-F238E27FC236}">
                    <a16:creationId xmlns:a16="http://schemas.microsoft.com/office/drawing/2014/main" id="{ADC4D4CD-0260-F99C-1BC3-D15D24D064E2}"/>
                  </a:ext>
                </a:extLst>
              </p:cNvPr>
              <p:cNvSpPr/>
              <p:nvPr/>
            </p:nvSpPr>
            <p:spPr>
              <a:xfrm>
                <a:off x="194957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82" name="Google Shape;615;p39">
                <a:extLst>
                  <a:ext uri="{FF2B5EF4-FFF2-40B4-BE49-F238E27FC236}">
                    <a16:creationId xmlns:a16="http://schemas.microsoft.com/office/drawing/2014/main" id="{D69F7E09-AE72-A035-11EF-E473A621C579}"/>
                  </a:ext>
                </a:extLst>
              </p:cNvPr>
              <p:cNvSpPr/>
              <p:nvPr/>
            </p:nvSpPr>
            <p:spPr>
              <a:xfrm>
                <a:off x="209894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83" name="Google Shape;616;p39">
                <a:extLst>
                  <a:ext uri="{FF2B5EF4-FFF2-40B4-BE49-F238E27FC236}">
                    <a16:creationId xmlns:a16="http://schemas.microsoft.com/office/drawing/2014/main" id="{36688B9E-8E06-8555-D574-0DF5C7F49AEF}"/>
                  </a:ext>
                </a:extLst>
              </p:cNvPr>
              <p:cNvSpPr/>
              <p:nvPr/>
            </p:nvSpPr>
            <p:spPr>
              <a:xfrm>
                <a:off x="224832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84" name="Google Shape;617;p39">
                <a:extLst>
                  <a:ext uri="{FF2B5EF4-FFF2-40B4-BE49-F238E27FC236}">
                    <a16:creationId xmlns:a16="http://schemas.microsoft.com/office/drawing/2014/main" id="{4A78B7EA-A265-77D5-D9DB-6A57FD3DEF3A}"/>
                  </a:ext>
                </a:extLst>
              </p:cNvPr>
              <p:cNvSpPr/>
              <p:nvPr/>
            </p:nvSpPr>
            <p:spPr>
              <a:xfrm>
                <a:off x="239769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85" name="Google Shape;618;p39">
                <a:extLst>
                  <a:ext uri="{FF2B5EF4-FFF2-40B4-BE49-F238E27FC236}">
                    <a16:creationId xmlns:a16="http://schemas.microsoft.com/office/drawing/2014/main" id="{0A09879D-3000-1751-AEF1-651C618895B6}"/>
                  </a:ext>
                </a:extLst>
              </p:cNvPr>
              <p:cNvSpPr/>
              <p:nvPr/>
            </p:nvSpPr>
            <p:spPr>
              <a:xfrm>
                <a:off x="254707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86" name="Google Shape;619;p39">
                <a:extLst>
                  <a:ext uri="{FF2B5EF4-FFF2-40B4-BE49-F238E27FC236}">
                    <a16:creationId xmlns:a16="http://schemas.microsoft.com/office/drawing/2014/main" id="{7DC37A82-B075-3D9C-7F81-179A0306CFD2}"/>
                  </a:ext>
                </a:extLst>
              </p:cNvPr>
              <p:cNvSpPr/>
              <p:nvPr/>
            </p:nvSpPr>
            <p:spPr>
              <a:xfrm>
                <a:off x="269645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87" name="Google Shape;620;p39">
                <a:extLst>
                  <a:ext uri="{FF2B5EF4-FFF2-40B4-BE49-F238E27FC236}">
                    <a16:creationId xmlns:a16="http://schemas.microsoft.com/office/drawing/2014/main" id="{4329CFBB-F0A3-0EB3-CC82-1670D2D1F8D6}"/>
                  </a:ext>
                </a:extLst>
              </p:cNvPr>
              <p:cNvSpPr/>
              <p:nvPr/>
            </p:nvSpPr>
            <p:spPr>
              <a:xfrm>
                <a:off x="284582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88" name="Google Shape;621;p39">
                <a:extLst>
                  <a:ext uri="{FF2B5EF4-FFF2-40B4-BE49-F238E27FC236}">
                    <a16:creationId xmlns:a16="http://schemas.microsoft.com/office/drawing/2014/main" id="{ED74FA8F-DFB3-57F8-E0D7-F1AAD960C955}"/>
                  </a:ext>
                </a:extLst>
              </p:cNvPr>
              <p:cNvSpPr/>
              <p:nvPr/>
            </p:nvSpPr>
            <p:spPr>
              <a:xfrm>
                <a:off x="299520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89" name="Google Shape;622;p39">
                <a:extLst>
                  <a:ext uri="{FF2B5EF4-FFF2-40B4-BE49-F238E27FC236}">
                    <a16:creationId xmlns:a16="http://schemas.microsoft.com/office/drawing/2014/main" id="{C0B4EBF1-6B7D-8C69-07F4-55732950E205}"/>
                  </a:ext>
                </a:extLst>
              </p:cNvPr>
              <p:cNvSpPr/>
              <p:nvPr/>
            </p:nvSpPr>
            <p:spPr>
              <a:xfrm>
                <a:off x="314457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90" name="Google Shape;623;p39">
                <a:extLst>
                  <a:ext uri="{FF2B5EF4-FFF2-40B4-BE49-F238E27FC236}">
                    <a16:creationId xmlns:a16="http://schemas.microsoft.com/office/drawing/2014/main" id="{0DBBCA77-FD75-9CE9-6CF8-DBC18F7BBE38}"/>
                  </a:ext>
                </a:extLst>
              </p:cNvPr>
              <p:cNvSpPr/>
              <p:nvPr/>
            </p:nvSpPr>
            <p:spPr>
              <a:xfrm>
                <a:off x="329395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91" name="Google Shape;624;p39">
                <a:extLst>
                  <a:ext uri="{FF2B5EF4-FFF2-40B4-BE49-F238E27FC236}">
                    <a16:creationId xmlns:a16="http://schemas.microsoft.com/office/drawing/2014/main" id="{A0692D50-26E3-4EC0-C0B3-FCB73183CD6F}"/>
                  </a:ext>
                </a:extLst>
              </p:cNvPr>
              <p:cNvSpPr/>
              <p:nvPr/>
            </p:nvSpPr>
            <p:spPr>
              <a:xfrm>
                <a:off x="344333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92" name="Google Shape;625;p39">
                <a:extLst>
                  <a:ext uri="{FF2B5EF4-FFF2-40B4-BE49-F238E27FC236}">
                    <a16:creationId xmlns:a16="http://schemas.microsoft.com/office/drawing/2014/main" id="{407F873E-8018-856A-1A1F-01C11102F491}"/>
                  </a:ext>
                </a:extLst>
              </p:cNvPr>
              <p:cNvSpPr/>
              <p:nvPr/>
            </p:nvSpPr>
            <p:spPr>
              <a:xfrm>
                <a:off x="359270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93" name="Google Shape;626;p39">
                <a:extLst>
                  <a:ext uri="{FF2B5EF4-FFF2-40B4-BE49-F238E27FC236}">
                    <a16:creationId xmlns:a16="http://schemas.microsoft.com/office/drawing/2014/main" id="{49F93776-61C4-E6CA-2196-DCA31F608D14}"/>
                  </a:ext>
                </a:extLst>
              </p:cNvPr>
              <p:cNvSpPr/>
              <p:nvPr/>
            </p:nvSpPr>
            <p:spPr>
              <a:xfrm>
                <a:off x="374208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</p:grpSp>
        <p:grpSp>
          <p:nvGrpSpPr>
            <p:cNvPr id="15" name="Google Shape;627;p39">
              <a:extLst>
                <a:ext uri="{FF2B5EF4-FFF2-40B4-BE49-F238E27FC236}">
                  <a16:creationId xmlns:a16="http://schemas.microsoft.com/office/drawing/2014/main" id="{7DCFA495-DAA8-318E-7B37-E695BAB27CA7}"/>
                </a:ext>
              </a:extLst>
            </p:cNvPr>
            <p:cNvGrpSpPr/>
            <p:nvPr/>
          </p:nvGrpSpPr>
          <p:grpSpPr>
            <a:xfrm>
              <a:off x="9314662" y="3783633"/>
              <a:ext cx="2585112" cy="45720"/>
              <a:chOff x="1202690" y="1488440"/>
              <a:chExt cx="2585112" cy="45720"/>
            </a:xfrm>
            <a:grpFill/>
          </p:grpSpPr>
          <p:sp>
            <p:nvSpPr>
              <p:cNvPr id="358" name="Google Shape;628;p39">
                <a:extLst>
                  <a:ext uri="{FF2B5EF4-FFF2-40B4-BE49-F238E27FC236}">
                    <a16:creationId xmlns:a16="http://schemas.microsoft.com/office/drawing/2014/main" id="{D6CBDA95-3FC6-9F12-37C6-27A75960E3EA}"/>
                  </a:ext>
                </a:extLst>
              </p:cNvPr>
              <p:cNvSpPr/>
              <p:nvPr/>
            </p:nvSpPr>
            <p:spPr>
              <a:xfrm>
                <a:off x="120269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59" name="Google Shape;629;p39">
                <a:extLst>
                  <a:ext uri="{FF2B5EF4-FFF2-40B4-BE49-F238E27FC236}">
                    <a16:creationId xmlns:a16="http://schemas.microsoft.com/office/drawing/2014/main" id="{1C174AB2-A3A6-4CDA-2D08-E3348EEED3B1}"/>
                  </a:ext>
                </a:extLst>
              </p:cNvPr>
              <p:cNvSpPr/>
              <p:nvPr/>
            </p:nvSpPr>
            <p:spPr>
              <a:xfrm>
                <a:off x="135206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60" name="Google Shape;630;p39">
                <a:extLst>
                  <a:ext uri="{FF2B5EF4-FFF2-40B4-BE49-F238E27FC236}">
                    <a16:creationId xmlns:a16="http://schemas.microsoft.com/office/drawing/2014/main" id="{D28BF621-A727-DB3C-B88B-2C967EE75C79}"/>
                  </a:ext>
                </a:extLst>
              </p:cNvPr>
              <p:cNvSpPr/>
              <p:nvPr/>
            </p:nvSpPr>
            <p:spPr>
              <a:xfrm>
                <a:off x="150144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61" name="Google Shape;631;p39">
                <a:extLst>
                  <a:ext uri="{FF2B5EF4-FFF2-40B4-BE49-F238E27FC236}">
                    <a16:creationId xmlns:a16="http://schemas.microsoft.com/office/drawing/2014/main" id="{394EA47F-1312-C309-874C-B7126C9FBB02}"/>
                  </a:ext>
                </a:extLst>
              </p:cNvPr>
              <p:cNvSpPr/>
              <p:nvPr/>
            </p:nvSpPr>
            <p:spPr>
              <a:xfrm>
                <a:off x="165081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62" name="Google Shape;632;p39">
                <a:extLst>
                  <a:ext uri="{FF2B5EF4-FFF2-40B4-BE49-F238E27FC236}">
                    <a16:creationId xmlns:a16="http://schemas.microsoft.com/office/drawing/2014/main" id="{4A6CC210-DB42-3259-E6B8-D8404C4DFBF0}"/>
                  </a:ext>
                </a:extLst>
              </p:cNvPr>
              <p:cNvSpPr/>
              <p:nvPr/>
            </p:nvSpPr>
            <p:spPr>
              <a:xfrm>
                <a:off x="180019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63" name="Google Shape;633;p39">
                <a:extLst>
                  <a:ext uri="{FF2B5EF4-FFF2-40B4-BE49-F238E27FC236}">
                    <a16:creationId xmlns:a16="http://schemas.microsoft.com/office/drawing/2014/main" id="{39ECE9D8-3FF3-C925-AFBD-B3D3906D27FF}"/>
                  </a:ext>
                </a:extLst>
              </p:cNvPr>
              <p:cNvSpPr/>
              <p:nvPr/>
            </p:nvSpPr>
            <p:spPr>
              <a:xfrm>
                <a:off x="194957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64" name="Google Shape;634;p39">
                <a:extLst>
                  <a:ext uri="{FF2B5EF4-FFF2-40B4-BE49-F238E27FC236}">
                    <a16:creationId xmlns:a16="http://schemas.microsoft.com/office/drawing/2014/main" id="{B456708C-488A-B6AF-5BDE-2B78DA419E12}"/>
                  </a:ext>
                </a:extLst>
              </p:cNvPr>
              <p:cNvSpPr/>
              <p:nvPr/>
            </p:nvSpPr>
            <p:spPr>
              <a:xfrm>
                <a:off x="209894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65" name="Google Shape;635;p39">
                <a:extLst>
                  <a:ext uri="{FF2B5EF4-FFF2-40B4-BE49-F238E27FC236}">
                    <a16:creationId xmlns:a16="http://schemas.microsoft.com/office/drawing/2014/main" id="{C6ED3B85-69AB-6E81-CBBD-34921499DAD4}"/>
                  </a:ext>
                </a:extLst>
              </p:cNvPr>
              <p:cNvSpPr/>
              <p:nvPr/>
            </p:nvSpPr>
            <p:spPr>
              <a:xfrm>
                <a:off x="224832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66" name="Google Shape;636;p39">
                <a:extLst>
                  <a:ext uri="{FF2B5EF4-FFF2-40B4-BE49-F238E27FC236}">
                    <a16:creationId xmlns:a16="http://schemas.microsoft.com/office/drawing/2014/main" id="{FD9E5B22-B55D-E853-0211-2F9DFE637097}"/>
                  </a:ext>
                </a:extLst>
              </p:cNvPr>
              <p:cNvSpPr/>
              <p:nvPr/>
            </p:nvSpPr>
            <p:spPr>
              <a:xfrm>
                <a:off x="239769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67" name="Google Shape;637;p39">
                <a:extLst>
                  <a:ext uri="{FF2B5EF4-FFF2-40B4-BE49-F238E27FC236}">
                    <a16:creationId xmlns:a16="http://schemas.microsoft.com/office/drawing/2014/main" id="{D2202401-C6CC-07E7-37DC-CEEFD02DD709}"/>
                  </a:ext>
                </a:extLst>
              </p:cNvPr>
              <p:cNvSpPr/>
              <p:nvPr/>
            </p:nvSpPr>
            <p:spPr>
              <a:xfrm>
                <a:off x="254707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68" name="Google Shape;638;p39">
                <a:extLst>
                  <a:ext uri="{FF2B5EF4-FFF2-40B4-BE49-F238E27FC236}">
                    <a16:creationId xmlns:a16="http://schemas.microsoft.com/office/drawing/2014/main" id="{3ADD86FF-64BA-347E-1B2D-A125F268BACC}"/>
                  </a:ext>
                </a:extLst>
              </p:cNvPr>
              <p:cNvSpPr/>
              <p:nvPr/>
            </p:nvSpPr>
            <p:spPr>
              <a:xfrm>
                <a:off x="269645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69" name="Google Shape;639;p39">
                <a:extLst>
                  <a:ext uri="{FF2B5EF4-FFF2-40B4-BE49-F238E27FC236}">
                    <a16:creationId xmlns:a16="http://schemas.microsoft.com/office/drawing/2014/main" id="{E123AF91-3ED5-1BFB-17B3-C1296298CCEA}"/>
                  </a:ext>
                </a:extLst>
              </p:cNvPr>
              <p:cNvSpPr/>
              <p:nvPr/>
            </p:nvSpPr>
            <p:spPr>
              <a:xfrm>
                <a:off x="284582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70" name="Google Shape;640;p39">
                <a:extLst>
                  <a:ext uri="{FF2B5EF4-FFF2-40B4-BE49-F238E27FC236}">
                    <a16:creationId xmlns:a16="http://schemas.microsoft.com/office/drawing/2014/main" id="{68BC280E-EC2E-5721-A954-39B1633F59E5}"/>
                  </a:ext>
                </a:extLst>
              </p:cNvPr>
              <p:cNvSpPr/>
              <p:nvPr/>
            </p:nvSpPr>
            <p:spPr>
              <a:xfrm>
                <a:off x="299520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71" name="Google Shape;641;p39">
                <a:extLst>
                  <a:ext uri="{FF2B5EF4-FFF2-40B4-BE49-F238E27FC236}">
                    <a16:creationId xmlns:a16="http://schemas.microsoft.com/office/drawing/2014/main" id="{101A9A93-338C-09D5-0511-A724A751F85D}"/>
                  </a:ext>
                </a:extLst>
              </p:cNvPr>
              <p:cNvSpPr/>
              <p:nvPr/>
            </p:nvSpPr>
            <p:spPr>
              <a:xfrm>
                <a:off x="314457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72" name="Google Shape;642;p39">
                <a:extLst>
                  <a:ext uri="{FF2B5EF4-FFF2-40B4-BE49-F238E27FC236}">
                    <a16:creationId xmlns:a16="http://schemas.microsoft.com/office/drawing/2014/main" id="{2A837FB8-E2E2-B54C-19AB-2176B498A619}"/>
                  </a:ext>
                </a:extLst>
              </p:cNvPr>
              <p:cNvSpPr/>
              <p:nvPr/>
            </p:nvSpPr>
            <p:spPr>
              <a:xfrm>
                <a:off x="329395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73" name="Google Shape;643;p39">
                <a:extLst>
                  <a:ext uri="{FF2B5EF4-FFF2-40B4-BE49-F238E27FC236}">
                    <a16:creationId xmlns:a16="http://schemas.microsoft.com/office/drawing/2014/main" id="{6239A900-0E3A-AA47-3B26-58A6646B0CEF}"/>
                  </a:ext>
                </a:extLst>
              </p:cNvPr>
              <p:cNvSpPr/>
              <p:nvPr/>
            </p:nvSpPr>
            <p:spPr>
              <a:xfrm>
                <a:off x="344333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74" name="Google Shape;644;p39">
                <a:extLst>
                  <a:ext uri="{FF2B5EF4-FFF2-40B4-BE49-F238E27FC236}">
                    <a16:creationId xmlns:a16="http://schemas.microsoft.com/office/drawing/2014/main" id="{09E0D716-B623-7506-D3A8-9DD5E9509E4D}"/>
                  </a:ext>
                </a:extLst>
              </p:cNvPr>
              <p:cNvSpPr/>
              <p:nvPr/>
            </p:nvSpPr>
            <p:spPr>
              <a:xfrm>
                <a:off x="359270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75" name="Google Shape;645;p39">
                <a:extLst>
                  <a:ext uri="{FF2B5EF4-FFF2-40B4-BE49-F238E27FC236}">
                    <a16:creationId xmlns:a16="http://schemas.microsoft.com/office/drawing/2014/main" id="{69CAF826-EA41-03C7-DA39-5B66DE1BE0FF}"/>
                  </a:ext>
                </a:extLst>
              </p:cNvPr>
              <p:cNvSpPr/>
              <p:nvPr/>
            </p:nvSpPr>
            <p:spPr>
              <a:xfrm>
                <a:off x="374208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</p:grpSp>
        <p:grpSp>
          <p:nvGrpSpPr>
            <p:cNvPr id="16" name="Google Shape;646;p39">
              <a:extLst>
                <a:ext uri="{FF2B5EF4-FFF2-40B4-BE49-F238E27FC236}">
                  <a16:creationId xmlns:a16="http://schemas.microsoft.com/office/drawing/2014/main" id="{6823B64D-B901-15DF-C76E-69CF913F648F}"/>
                </a:ext>
              </a:extLst>
            </p:cNvPr>
            <p:cNvGrpSpPr/>
            <p:nvPr/>
          </p:nvGrpSpPr>
          <p:grpSpPr>
            <a:xfrm>
              <a:off x="9314662" y="3939804"/>
              <a:ext cx="2585112" cy="45720"/>
              <a:chOff x="1202690" y="1488440"/>
              <a:chExt cx="2585112" cy="45720"/>
            </a:xfrm>
            <a:grpFill/>
          </p:grpSpPr>
          <p:sp>
            <p:nvSpPr>
              <p:cNvPr id="340" name="Google Shape;647;p39">
                <a:extLst>
                  <a:ext uri="{FF2B5EF4-FFF2-40B4-BE49-F238E27FC236}">
                    <a16:creationId xmlns:a16="http://schemas.microsoft.com/office/drawing/2014/main" id="{0DC54524-5C3C-7C07-AB2D-43A292F46A19}"/>
                  </a:ext>
                </a:extLst>
              </p:cNvPr>
              <p:cNvSpPr/>
              <p:nvPr/>
            </p:nvSpPr>
            <p:spPr>
              <a:xfrm>
                <a:off x="120269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41" name="Google Shape;648;p39">
                <a:extLst>
                  <a:ext uri="{FF2B5EF4-FFF2-40B4-BE49-F238E27FC236}">
                    <a16:creationId xmlns:a16="http://schemas.microsoft.com/office/drawing/2014/main" id="{F214CE9D-6458-6310-E565-B635E961B84B}"/>
                  </a:ext>
                </a:extLst>
              </p:cNvPr>
              <p:cNvSpPr/>
              <p:nvPr/>
            </p:nvSpPr>
            <p:spPr>
              <a:xfrm>
                <a:off x="135206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42" name="Google Shape;649;p39">
                <a:extLst>
                  <a:ext uri="{FF2B5EF4-FFF2-40B4-BE49-F238E27FC236}">
                    <a16:creationId xmlns:a16="http://schemas.microsoft.com/office/drawing/2014/main" id="{3EF2FCA5-C837-8DB9-BEFB-E48326CFF85E}"/>
                  </a:ext>
                </a:extLst>
              </p:cNvPr>
              <p:cNvSpPr/>
              <p:nvPr/>
            </p:nvSpPr>
            <p:spPr>
              <a:xfrm>
                <a:off x="150144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43" name="Google Shape;650;p39">
                <a:extLst>
                  <a:ext uri="{FF2B5EF4-FFF2-40B4-BE49-F238E27FC236}">
                    <a16:creationId xmlns:a16="http://schemas.microsoft.com/office/drawing/2014/main" id="{1D1022B7-66ED-1E31-BC8F-B47AFBCFE179}"/>
                  </a:ext>
                </a:extLst>
              </p:cNvPr>
              <p:cNvSpPr/>
              <p:nvPr/>
            </p:nvSpPr>
            <p:spPr>
              <a:xfrm>
                <a:off x="165081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44" name="Google Shape;651;p39">
                <a:extLst>
                  <a:ext uri="{FF2B5EF4-FFF2-40B4-BE49-F238E27FC236}">
                    <a16:creationId xmlns:a16="http://schemas.microsoft.com/office/drawing/2014/main" id="{79A7235C-D88D-E3CE-5CB0-0EBB03FB4308}"/>
                  </a:ext>
                </a:extLst>
              </p:cNvPr>
              <p:cNvSpPr/>
              <p:nvPr/>
            </p:nvSpPr>
            <p:spPr>
              <a:xfrm>
                <a:off x="180019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45" name="Google Shape;652;p39">
                <a:extLst>
                  <a:ext uri="{FF2B5EF4-FFF2-40B4-BE49-F238E27FC236}">
                    <a16:creationId xmlns:a16="http://schemas.microsoft.com/office/drawing/2014/main" id="{E88D53D3-B1EF-A261-84DD-FA6B30E5FD7B}"/>
                  </a:ext>
                </a:extLst>
              </p:cNvPr>
              <p:cNvSpPr/>
              <p:nvPr/>
            </p:nvSpPr>
            <p:spPr>
              <a:xfrm>
                <a:off x="194957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46" name="Google Shape;653;p39">
                <a:extLst>
                  <a:ext uri="{FF2B5EF4-FFF2-40B4-BE49-F238E27FC236}">
                    <a16:creationId xmlns:a16="http://schemas.microsoft.com/office/drawing/2014/main" id="{2CA793EC-DA3C-4F65-D617-D5E5BE868B03}"/>
                  </a:ext>
                </a:extLst>
              </p:cNvPr>
              <p:cNvSpPr/>
              <p:nvPr/>
            </p:nvSpPr>
            <p:spPr>
              <a:xfrm>
                <a:off x="209894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47" name="Google Shape;654;p39">
                <a:extLst>
                  <a:ext uri="{FF2B5EF4-FFF2-40B4-BE49-F238E27FC236}">
                    <a16:creationId xmlns:a16="http://schemas.microsoft.com/office/drawing/2014/main" id="{3140CB0B-552C-919B-4F73-4FEEEDE67811}"/>
                  </a:ext>
                </a:extLst>
              </p:cNvPr>
              <p:cNvSpPr/>
              <p:nvPr/>
            </p:nvSpPr>
            <p:spPr>
              <a:xfrm>
                <a:off x="224832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48" name="Google Shape;655;p39">
                <a:extLst>
                  <a:ext uri="{FF2B5EF4-FFF2-40B4-BE49-F238E27FC236}">
                    <a16:creationId xmlns:a16="http://schemas.microsoft.com/office/drawing/2014/main" id="{863038B1-D214-CEEC-A93B-EB7DAF41024A}"/>
                  </a:ext>
                </a:extLst>
              </p:cNvPr>
              <p:cNvSpPr/>
              <p:nvPr/>
            </p:nvSpPr>
            <p:spPr>
              <a:xfrm>
                <a:off x="239769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49" name="Google Shape;656;p39">
                <a:extLst>
                  <a:ext uri="{FF2B5EF4-FFF2-40B4-BE49-F238E27FC236}">
                    <a16:creationId xmlns:a16="http://schemas.microsoft.com/office/drawing/2014/main" id="{6C1EC936-BD50-E3F6-F145-2A1DF5039C12}"/>
                  </a:ext>
                </a:extLst>
              </p:cNvPr>
              <p:cNvSpPr/>
              <p:nvPr/>
            </p:nvSpPr>
            <p:spPr>
              <a:xfrm>
                <a:off x="254707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50" name="Google Shape;657;p39">
                <a:extLst>
                  <a:ext uri="{FF2B5EF4-FFF2-40B4-BE49-F238E27FC236}">
                    <a16:creationId xmlns:a16="http://schemas.microsoft.com/office/drawing/2014/main" id="{EE9D97A2-D592-791E-7780-562B0926E0B6}"/>
                  </a:ext>
                </a:extLst>
              </p:cNvPr>
              <p:cNvSpPr/>
              <p:nvPr/>
            </p:nvSpPr>
            <p:spPr>
              <a:xfrm>
                <a:off x="269645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51" name="Google Shape;658;p39">
                <a:extLst>
                  <a:ext uri="{FF2B5EF4-FFF2-40B4-BE49-F238E27FC236}">
                    <a16:creationId xmlns:a16="http://schemas.microsoft.com/office/drawing/2014/main" id="{7D1A2692-315A-6EB8-63A6-BE5909C72C1D}"/>
                  </a:ext>
                </a:extLst>
              </p:cNvPr>
              <p:cNvSpPr/>
              <p:nvPr/>
            </p:nvSpPr>
            <p:spPr>
              <a:xfrm>
                <a:off x="284582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52" name="Google Shape;659;p39">
                <a:extLst>
                  <a:ext uri="{FF2B5EF4-FFF2-40B4-BE49-F238E27FC236}">
                    <a16:creationId xmlns:a16="http://schemas.microsoft.com/office/drawing/2014/main" id="{B0BE951D-06DF-4403-F927-AF0A7C056C5D}"/>
                  </a:ext>
                </a:extLst>
              </p:cNvPr>
              <p:cNvSpPr/>
              <p:nvPr/>
            </p:nvSpPr>
            <p:spPr>
              <a:xfrm>
                <a:off x="299520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53" name="Google Shape;660;p39">
                <a:extLst>
                  <a:ext uri="{FF2B5EF4-FFF2-40B4-BE49-F238E27FC236}">
                    <a16:creationId xmlns:a16="http://schemas.microsoft.com/office/drawing/2014/main" id="{C5FFA997-4C0D-F734-D2BC-A5320E903452}"/>
                  </a:ext>
                </a:extLst>
              </p:cNvPr>
              <p:cNvSpPr/>
              <p:nvPr/>
            </p:nvSpPr>
            <p:spPr>
              <a:xfrm>
                <a:off x="314457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54" name="Google Shape;661;p39">
                <a:extLst>
                  <a:ext uri="{FF2B5EF4-FFF2-40B4-BE49-F238E27FC236}">
                    <a16:creationId xmlns:a16="http://schemas.microsoft.com/office/drawing/2014/main" id="{58F4473F-092A-6E09-78E6-CC831D9ED150}"/>
                  </a:ext>
                </a:extLst>
              </p:cNvPr>
              <p:cNvSpPr/>
              <p:nvPr/>
            </p:nvSpPr>
            <p:spPr>
              <a:xfrm>
                <a:off x="329395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55" name="Google Shape;662;p39">
                <a:extLst>
                  <a:ext uri="{FF2B5EF4-FFF2-40B4-BE49-F238E27FC236}">
                    <a16:creationId xmlns:a16="http://schemas.microsoft.com/office/drawing/2014/main" id="{3B8B03A9-007A-77E0-71BF-B5AFA3B13C63}"/>
                  </a:ext>
                </a:extLst>
              </p:cNvPr>
              <p:cNvSpPr/>
              <p:nvPr/>
            </p:nvSpPr>
            <p:spPr>
              <a:xfrm>
                <a:off x="344333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56" name="Google Shape;663;p39">
                <a:extLst>
                  <a:ext uri="{FF2B5EF4-FFF2-40B4-BE49-F238E27FC236}">
                    <a16:creationId xmlns:a16="http://schemas.microsoft.com/office/drawing/2014/main" id="{D9B5EFB0-C0BD-C2ED-86CA-E99BF6E70BDF}"/>
                  </a:ext>
                </a:extLst>
              </p:cNvPr>
              <p:cNvSpPr/>
              <p:nvPr/>
            </p:nvSpPr>
            <p:spPr>
              <a:xfrm>
                <a:off x="359270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57" name="Google Shape;664;p39">
                <a:extLst>
                  <a:ext uri="{FF2B5EF4-FFF2-40B4-BE49-F238E27FC236}">
                    <a16:creationId xmlns:a16="http://schemas.microsoft.com/office/drawing/2014/main" id="{F7C537CF-47C2-77C6-141B-7544252DBD76}"/>
                  </a:ext>
                </a:extLst>
              </p:cNvPr>
              <p:cNvSpPr/>
              <p:nvPr/>
            </p:nvSpPr>
            <p:spPr>
              <a:xfrm>
                <a:off x="374208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</p:grpSp>
        <p:grpSp>
          <p:nvGrpSpPr>
            <p:cNvPr id="17" name="Google Shape;665;p39">
              <a:extLst>
                <a:ext uri="{FF2B5EF4-FFF2-40B4-BE49-F238E27FC236}">
                  <a16:creationId xmlns:a16="http://schemas.microsoft.com/office/drawing/2014/main" id="{94EEFCF1-5DB4-0B9F-9159-7F096CDC8E85}"/>
                </a:ext>
              </a:extLst>
            </p:cNvPr>
            <p:cNvGrpSpPr/>
            <p:nvPr/>
          </p:nvGrpSpPr>
          <p:grpSpPr>
            <a:xfrm>
              <a:off x="9314662" y="4095975"/>
              <a:ext cx="2585112" cy="45720"/>
              <a:chOff x="1202690" y="1488440"/>
              <a:chExt cx="2585112" cy="45720"/>
            </a:xfrm>
            <a:grpFill/>
          </p:grpSpPr>
          <p:sp>
            <p:nvSpPr>
              <p:cNvPr id="322" name="Google Shape;666;p39">
                <a:extLst>
                  <a:ext uri="{FF2B5EF4-FFF2-40B4-BE49-F238E27FC236}">
                    <a16:creationId xmlns:a16="http://schemas.microsoft.com/office/drawing/2014/main" id="{CBFFB0E4-450F-EEE3-3C8D-81463E127322}"/>
                  </a:ext>
                </a:extLst>
              </p:cNvPr>
              <p:cNvSpPr/>
              <p:nvPr/>
            </p:nvSpPr>
            <p:spPr>
              <a:xfrm>
                <a:off x="120269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23" name="Google Shape;667;p39">
                <a:extLst>
                  <a:ext uri="{FF2B5EF4-FFF2-40B4-BE49-F238E27FC236}">
                    <a16:creationId xmlns:a16="http://schemas.microsoft.com/office/drawing/2014/main" id="{6BB538A1-94EB-A8D8-45C7-66F40D35BE3A}"/>
                  </a:ext>
                </a:extLst>
              </p:cNvPr>
              <p:cNvSpPr/>
              <p:nvPr/>
            </p:nvSpPr>
            <p:spPr>
              <a:xfrm>
                <a:off x="135206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24" name="Google Shape;668;p39">
                <a:extLst>
                  <a:ext uri="{FF2B5EF4-FFF2-40B4-BE49-F238E27FC236}">
                    <a16:creationId xmlns:a16="http://schemas.microsoft.com/office/drawing/2014/main" id="{953A8E37-8AE1-EA0E-5BF4-ABD39A77F3FB}"/>
                  </a:ext>
                </a:extLst>
              </p:cNvPr>
              <p:cNvSpPr/>
              <p:nvPr/>
            </p:nvSpPr>
            <p:spPr>
              <a:xfrm>
                <a:off x="150144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25" name="Google Shape;669;p39">
                <a:extLst>
                  <a:ext uri="{FF2B5EF4-FFF2-40B4-BE49-F238E27FC236}">
                    <a16:creationId xmlns:a16="http://schemas.microsoft.com/office/drawing/2014/main" id="{FA3A409C-8AB5-42FD-441F-14AEAF010339}"/>
                  </a:ext>
                </a:extLst>
              </p:cNvPr>
              <p:cNvSpPr/>
              <p:nvPr/>
            </p:nvSpPr>
            <p:spPr>
              <a:xfrm>
                <a:off x="165081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26" name="Google Shape;670;p39">
                <a:extLst>
                  <a:ext uri="{FF2B5EF4-FFF2-40B4-BE49-F238E27FC236}">
                    <a16:creationId xmlns:a16="http://schemas.microsoft.com/office/drawing/2014/main" id="{30E45A2C-003F-0448-D06A-F1C3BF607DFF}"/>
                  </a:ext>
                </a:extLst>
              </p:cNvPr>
              <p:cNvSpPr/>
              <p:nvPr/>
            </p:nvSpPr>
            <p:spPr>
              <a:xfrm>
                <a:off x="180019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27" name="Google Shape;671;p39">
                <a:extLst>
                  <a:ext uri="{FF2B5EF4-FFF2-40B4-BE49-F238E27FC236}">
                    <a16:creationId xmlns:a16="http://schemas.microsoft.com/office/drawing/2014/main" id="{B01A8126-76C4-B9A9-F2C2-BA60CAB5B468}"/>
                  </a:ext>
                </a:extLst>
              </p:cNvPr>
              <p:cNvSpPr/>
              <p:nvPr/>
            </p:nvSpPr>
            <p:spPr>
              <a:xfrm>
                <a:off x="194957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28" name="Google Shape;672;p39">
                <a:extLst>
                  <a:ext uri="{FF2B5EF4-FFF2-40B4-BE49-F238E27FC236}">
                    <a16:creationId xmlns:a16="http://schemas.microsoft.com/office/drawing/2014/main" id="{09F8EED2-C890-D632-CF21-C5041BF685AE}"/>
                  </a:ext>
                </a:extLst>
              </p:cNvPr>
              <p:cNvSpPr/>
              <p:nvPr/>
            </p:nvSpPr>
            <p:spPr>
              <a:xfrm>
                <a:off x="209894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29" name="Google Shape;673;p39">
                <a:extLst>
                  <a:ext uri="{FF2B5EF4-FFF2-40B4-BE49-F238E27FC236}">
                    <a16:creationId xmlns:a16="http://schemas.microsoft.com/office/drawing/2014/main" id="{0FCE89F6-82EE-3E11-574D-EDA60AB36411}"/>
                  </a:ext>
                </a:extLst>
              </p:cNvPr>
              <p:cNvSpPr/>
              <p:nvPr/>
            </p:nvSpPr>
            <p:spPr>
              <a:xfrm>
                <a:off x="224832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30" name="Google Shape;674;p39">
                <a:extLst>
                  <a:ext uri="{FF2B5EF4-FFF2-40B4-BE49-F238E27FC236}">
                    <a16:creationId xmlns:a16="http://schemas.microsoft.com/office/drawing/2014/main" id="{905EC1A9-C0EC-13D3-14CF-4168C0678070}"/>
                  </a:ext>
                </a:extLst>
              </p:cNvPr>
              <p:cNvSpPr/>
              <p:nvPr/>
            </p:nvSpPr>
            <p:spPr>
              <a:xfrm>
                <a:off x="239769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31" name="Google Shape;675;p39">
                <a:extLst>
                  <a:ext uri="{FF2B5EF4-FFF2-40B4-BE49-F238E27FC236}">
                    <a16:creationId xmlns:a16="http://schemas.microsoft.com/office/drawing/2014/main" id="{D7355795-36CE-F948-5F1E-332A9984FF9F}"/>
                  </a:ext>
                </a:extLst>
              </p:cNvPr>
              <p:cNvSpPr/>
              <p:nvPr/>
            </p:nvSpPr>
            <p:spPr>
              <a:xfrm>
                <a:off x="254707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32" name="Google Shape;676;p39">
                <a:extLst>
                  <a:ext uri="{FF2B5EF4-FFF2-40B4-BE49-F238E27FC236}">
                    <a16:creationId xmlns:a16="http://schemas.microsoft.com/office/drawing/2014/main" id="{A5DCC626-CCDF-1D2B-4F7E-04CEA445B879}"/>
                  </a:ext>
                </a:extLst>
              </p:cNvPr>
              <p:cNvSpPr/>
              <p:nvPr/>
            </p:nvSpPr>
            <p:spPr>
              <a:xfrm>
                <a:off x="269645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33" name="Google Shape;677;p39">
                <a:extLst>
                  <a:ext uri="{FF2B5EF4-FFF2-40B4-BE49-F238E27FC236}">
                    <a16:creationId xmlns:a16="http://schemas.microsoft.com/office/drawing/2014/main" id="{E29A054F-F4BE-417D-9A4B-FF9E7C856FFC}"/>
                  </a:ext>
                </a:extLst>
              </p:cNvPr>
              <p:cNvSpPr/>
              <p:nvPr/>
            </p:nvSpPr>
            <p:spPr>
              <a:xfrm>
                <a:off x="284582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34" name="Google Shape;678;p39">
                <a:extLst>
                  <a:ext uri="{FF2B5EF4-FFF2-40B4-BE49-F238E27FC236}">
                    <a16:creationId xmlns:a16="http://schemas.microsoft.com/office/drawing/2014/main" id="{F6656674-FC57-7160-FDE3-86FDAD825419}"/>
                  </a:ext>
                </a:extLst>
              </p:cNvPr>
              <p:cNvSpPr/>
              <p:nvPr/>
            </p:nvSpPr>
            <p:spPr>
              <a:xfrm>
                <a:off x="299520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35" name="Google Shape;679;p39">
                <a:extLst>
                  <a:ext uri="{FF2B5EF4-FFF2-40B4-BE49-F238E27FC236}">
                    <a16:creationId xmlns:a16="http://schemas.microsoft.com/office/drawing/2014/main" id="{1DE843F8-CA3B-A224-65A0-A98A364DCACE}"/>
                  </a:ext>
                </a:extLst>
              </p:cNvPr>
              <p:cNvSpPr/>
              <p:nvPr/>
            </p:nvSpPr>
            <p:spPr>
              <a:xfrm>
                <a:off x="314457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36" name="Google Shape;680;p39">
                <a:extLst>
                  <a:ext uri="{FF2B5EF4-FFF2-40B4-BE49-F238E27FC236}">
                    <a16:creationId xmlns:a16="http://schemas.microsoft.com/office/drawing/2014/main" id="{274386F4-68D1-3454-A299-D3979A689998}"/>
                  </a:ext>
                </a:extLst>
              </p:cNvPr>
              <p:cNvSpPr/>
              <p:nvPr/>
            </p:nvSpPr>
            <p:spPr>
              <a:xfrm>
                <a:off x="329395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37" name="Google Shape;681;p39">
                <a:extLst>
                  <a:ext uri="{FF2B5EF4-FFF2-40B4-BE49-F238E27FC236}">
                    <a16:creationId xmlns:a16="http://schemas.microsoft.com/office/drawing/2014/main" id="{8092A376-EC6A-395F-5AC4-2FE003075504}"/>
                  </a:ext>
                </a:extLst>
              </p:cNvPr>
              <p:cNvSpPr/>
              <p:nvPr/>
            </p:nvSpPr>
            <p:spPr>
              <a:xfrm>
                <a:off x="344333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38" name="Google Shape;682;p39">
                <a:extLst>
                  <a:ext uri="{FF2B5EF4-FFF2-40B4-BE49-F238E27FC236}">
                    <a16:creationId xmlns:a16="http://schemas.microsoft.com/office/drawing/2014/main" id="{6D1F253C-51AE-98B7-A57C-D07FEF3D76B5}"/>
                  </a:ext>
                </a:extLst>
              </p:cNvPr>
              <p:cNvSpPr/>
              <p:nvPr/>
            </p:nvSpPr>
            <p:spPr>
              <a:xfrm>
                <a:off x="359270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39" name="Google Shape;683;p39">
                <a:extLst>
                  <a:ext uri="{FF2B5EF4-FFF2-40B4-BE49-F238E27FC236}">
                    <a16:creationId xmlns:a16="http://schemas.microsoft.com/office/drawing/2014/main" id="{9D8776B9-E1C8-6980-D367-2680A8BA9DAB}"/>
                  </a:ext>
                </a:extLst>
              </p:cNvPr>
              <p:cNvSpPr/>
              <p:nvPr/>
            </p:nvSpPr>
            <p:spPr>
              <a:xfrm>
                <a:off x="374208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</p:grpSp>
        <p:grpSp>
          <p:nvGrpSpPr>
            <p:cNvPr id="18" name="Google Shape;684;p39">
              <a:extLst>
                <a:ext uri="{FF2B5EF4-FFF2-40B4-BE49-F238E27FC236}">
                  <a16:creationId xmlns:a16="http://schemas.microsoft.com/office/drawing/2014/main" id="{CE99E765-1DCE-32F8-A758-63B34080245A}"/>
                </a:ext>
              </a:extLst>
            </p:cNvPr>
            <p:cNvGrpSpPr/>
            <p:nvPr/>
          </p:nvGrpSpPr>
          <p:grpSpPr>
            <a:xfrm>
              <a:off x="9314662" y="4252146"/>
              <a:ext cx="2585112" cy="45720"/>
              <a:chOff x="1202690" y="1488440"/>
              <a:chExt cx="2585112" cy="45720"/>
            </a:xfrm>
            <a:grpFill/>
          </p:grpSpPr>
          <p:sp>
            <p:nvSpPr>
              <p:cNvPr id="304" name="Google Shape;685;p39">
                <a:extLst>
                  <a:ext uri="{FF2B5EF4-FFF2-40B4-BE49-F238E27FC236}">
                    <a16:creationId xmlns:a16="http://schemas.microsoft.com/office/drawing/2014/main" id="{46043054-5EA1-A491-D719-6A283D0E154B}"/>
                  </a:ext>
                </a:extLst>
              </p:cNvPr>
              <p:cNvSpPr/>
              <p:nvPr/>
            </p:nvSpPr>
            <p:spPr>
              <a:xfrm>
                <a:off x="120269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05" name="Google Shape;686;p39">
                <a:extLst>
                  <a:ext uri="{FF2B5EF4-FFF2-40B4-BE49-F238E27FC236}">
                    <a16:creationId xmlns:a16="http://schemas.microsoft.com/office/drawing/2014/main" id="{A79324E2-8D64-332B-1305-F2F334AB1204}"/>
                  </a:ext>
                </a:extLst>
              </p:cNvPr>
              <p:cNvSpPr/>
              <p:nvPr/>
            </p:nvSpPr>
            <p:spPr>
              <a:xfrm>
                <a:off x="135206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06" name="Google Shape;687;p39">
                <a:extLst>
                  <a:ext uri="{FF2B5EF4-FFF2-40B4-BE49-F238E27FC236}">
                    <a16:creationId xmlns:a16="http://schemas.microsoft.com/office/drawing/2014/main" id="{82CBD3EA-DE89-E81E-8731-1191543CF7F0}"/>
                  </a:ext>
                </a:extLst>
              </p:cNvPr>
              <p:cNvSpPr/>
              <p:nvPr/>
            </p:nvSpPr>
            <p:spPr>
              <a:xfrm>
                <a:off x="150144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07" name="Google Shape;688;p39">
                <a:extLst>
                  <a:ext uri="{FF2B5EF4-FFF2-40B4-BE49-F238E27FC236}">
                    <a16:creationId xmlns:a16="http://schemas.microsoft.com/office/drawing/2014/main" id="{7B9FA7D2-92C6-744F-1114-0CB36F5DB0FF}"/>
                  </a:ext>
                </a:extLst>
              </p:cNvPr>
              <p:cNvSpPr/>
              <p:nvPr/>
            </p:nvSpPr>
            <p:spPr>
              <a:xfrm>
                <a:off x="165081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08" name="Google Shape;689;p39">
                <a:extLst>
                  <a:ext uri="{FF2B5EF4-FFF2-40B4-BE49-F238E27FC236}">
                    <a16:creationId xmlns:a16="http://schemas.microsoft.com/office/drawing/2014/main" id="{ACC4FA36-9FB3-B917-7A93-24874F3D903F}"/>
                  </a:ext>
                </a:extLst>
              </p:cNvPr>
              <p:cNvSpPr/>
              <p:nvPr/>
            </p:nvSpPr>
            <p:spPr>
              <a:xfrm>
                <a:off x="180019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09" name="Google Shape;690;p39">
                <a:extLst>
                  <a:ext uri="{FF2B5EF4-FFF2-40B4-BE49-F238E27FC236}">
                    <a16:creationId xmlns:a16="http://schemas.microsoft.com/office/drawing/2014/main" id="{3E54E991-8917-EA5F-C35D-EBE046EFC28D}"/>
                  </a:ext>
                </a:extLst>
              </p:cNvPr>
              <p:cNvSpPr/>
              <p:nvPr/>
            </p:nvSpPr>
            <p:spPr>
              <a:xfrm>
                <a:off x="194957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10" name="Google Shape;691;p39">
                <a:extLst>
                  <a:ext uri="{FF2B5EF4-FFF2-40B4-BE49-F238E27FC236}">
                    <a16:creationId xmlns:a16="http://schemas.microsoft.com/office/drawing/2014/main" id="{B89D3195-C9F4-1816-0682-1E14E19364A2}"/>
                  </a:ext>
                </a:extLst>
              </p:cNvPr>
              <p:cNvSpPr/>
              <p:nvPr/>
            </p:nvSpPr>
            <p:spPr>
              <a:xfrm>
                <a:off x="209894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11" name="Google Shape;692;p39">
                <a:extLst>
                  <a:ext uri="{FF2B5EF4-FFF2-40B4-BE49-F238E27FC236}">
                    <a16:creationId xmlns:a16="http://schemas.microsoft.com/office/drawing/2014/main" id="{E6B58D3A-138A-1670-3C32-845D84477EFD}"/>
                  </a:ext>
                </a:extLst>
              </p:cNvPr>
              <p:cNvSpPr/>
              <p:nvPr/>
            </p:nvSpPr>
            <p:spPr>
              <a:xfrm>
                <a:off x="224832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12" name="Google Shape;693;p39">
                <a:extLst>
                  <a:ext uri="{FF2B5EF4-FFF2-40B4-BE49-F238E27FC236}">
                    <a16:creationId xmlns:a16="http://schemas.microsoft.com/office/drawing/2014/main" id="{17B8E8B9-CAF9-33A6-66BF-ADC5FED05132}"/>
                  </a:ext>
                </a:extLst>
              </p:cNvPr>
              <p:cNvSpPr/>
              <p:nvPr/>
            </p:nvSpPr>
            <p:spPr>
              <a:xfrm>
                <a:off x="239769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13" name="Google Shape;694;p39">
                <a:extLst>
                  <a:ext uri="{FF2B5EF4-FFF2-40B4-BE49-F238E27FC236}">
                    <a16:creationId xmlns:a16="http://schemas.microsoft.com/office/drawing/2014/main" id="{9DB13399-7931-76A8-8522-09B82835A1BD}"/>
                  </a:ext>
                </a:extLst>
              </p:cNvPr>
              <p:cNvSpPr/>
              <p:nvPr/>
            </p:nvSpPr>
            <p:spPr>
              <a:xfrm>
                <a:off x="254707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14" name="Google Shape;695;p39">
                <a:extLst>
                  <a:ext uri="{FF2B5EF4-FFF2-40B4-BE49-F238E27FC236}">
                    <a16:creationId xmlns:a16="http://schemas.microsoft.com/office/drawing/2014/main" id="{1DBF73E1-0B59-4A20-7546-5C027278F705}"/>
                  </a:ext>
                </a:extLst>
              </p:cNvPr>
              <p:cNvSpPr/>
              <p:nvPr/>
            </p:nvSpPr>
            <p:spPr>
              <a:xfrm>
                <a:off x="269645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15" name="Google Shape;696;p39">
                <a:extLst>
                  <a:ext uri="{FF2B5EF4-FFF2-40B4-BE49-F238E27FC236}">
                    <a16:creationId xmlns:a16="http://schemas.microsoft.com/office/drawing/2014/main" id="{43443B45-C32C-95C2-645F-F46D8467CFCF}"/>
                  </a:ext>
                </a:extLst>
              </p:cNvPr>
              <p:cNvSpPr/>
              <p:nvPr/>
            </p:nvSpPr>
            <p:spPr>
              <a:xfrm>
                <a:off x="284582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16" name="Google Shape;697;p39">
                <a:extLst>
                  <a:ext uri="{FF2B5EF4-FFF2-40B4-BE49-F238E27FC236}">
                    <a16:creationId xmlns:a16="http://schemas.microsoft.com/office/drawing/2014/main" id="{F1F1E725-A2D9-CA96-6D0E-1B8FB755ED5E}"/>
                  </a:ext>
                </a:extLst>
              </p:cNvPr>
              <p:cNvSpPr/>
              <p:nvPr/>
            </p:nvSpPr>
            <p:spPr>
              <a:xfrm>
                <a:off x="299520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17" name="Google Shape;698;p39">
                <a:extLst>
                  <a:ext uri="{FF2B5EF4-FFF2-40B4-BE49-F238E27FC236}">
                    <a16:creationId xmlns:a16="http://schemas.microsoft.com/office/drawing/2014/main" id="{F6272C31-3E16-7EC7-E226-B24618C97550}"/>
                  </a:ext>
                </a:extLst>
              </p:cNvPr>
              <p:cNvSpPr/>
              <p:nvPr/>
            </p:nvSpPr>
            <p:spPr>
              <a:xfrm>
                <a:off x="314457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18" name="Google Shape;699;p39">
                <a:extLst>
                  <a:ext uri="{FF2B5EF4-FFF2-40B4-BE49-F238E27FC236}">
                    <a16:creationId xmlns:a16="http://schemas.microsoft.com/office/drawing/2014/main" id="{B6DA2DB3-6FF0-2555-D420-6984A0243DCE}"/>
                  </a:ext>
                </a:extLst>
              </p:cNvPr>
              <p:cNvSpPr/>
              <p:nvPr/>
            </p:nvSpPr>
            <p:spPr>
              <a:xfrm>
                <a:off x="329395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19" name="Google Shape;700;p39">
                <a:extLst>
                  <a:ext uri="{FF2B5EF4-FFF2-40B4-BE49-F238E27FC236}">
                    <a16:creationId xmlns:a16="http://schemas.microsoft.com/office/drawing/2014/main" id="{EEA5EB76-80A3-D949-C37A-E5756549365C}"/>
                  </a:ext>
                </a:extLst>
              </p:cNvPr>
              <p:cNvSpPr/>
              <p:nvPr/>
            </p:nvSpPr>
            <p:spPr>
              <a:xfrm>
                <a:off x="344333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20" name="Google Shape;701;p39">
                <a:extLst>
                  <a:ext uri="{FF2B5EF4-FFF2-40B4-BE49-F238E27FC236}">
                    <a16:creationId xmlns:a16="http://schemas.microsoft.com/office/drawing/2014/main" id="{F561EAE8-8F6C-04F1-366B-3B35DA219623}"/>
                  </a:ext>
                </a:extLst>
              </p:cNvPr>
              <p:cNvSpPr/>
              <p:nvPr/>
            </p:nvSpPr>
            <p:spPr>
              <a:xfrm>
                <a:off x="359270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21" name="Google Shape;702;p39">
                <a:extLst>
                  <a:ext uri="{FF2B5EF4-FFF2-40B4-BE49-F238E27FC236}">
                    <a16:creationId xmlns:a16="http://schemas.microsoft.com/office/drawing/2014/main" id="{4C6E7AA4-4687-DB69-0B9B-F8A624816175}"/>
                  </a:ext>
                </a:extLst>
              </p:cNvPr>
              <p:cNvSpPr/>
              <p:nvPr/>
            </p:nvSpPr>
            <p:spPr>
              <a:xfrm>
                <a:off x="374208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</p:grpSp>
        <p:grpSp>
          <p:nvGrpSpPr>
            <p:cNvPr id="19" name="Google Shape;703;p39">
              <a:extLst>
                <a:ext uri="{FF2B5EF4-FFF2-40B4-BE49-F238E27FC236}">
                  <a16:creationId xmlns:a16="http://schemas.microsoft.com/office/drawing/2014/main" id="{F0E59862-5A32-E384-E2AD-81BC976DE9BC}"/>
                </a:ext>
              </a:extLst>
            </p:cNvPr>
            <p:cNvGrpSpPr/>
            <p:nvPr/>
          </p:nvGrpSpPr>
          <p:grpSpPr>
            <a:xfrm>
              <a:off x="9314662" y="4408317"/>
              <a:ext cx="2585112" cy="45720"/>
              <a:chOff x="1202690" y="1488440"/>
              <a:chExt cx="2585112" cy="45720"/>
            </a:xfrm>
            <a:grpFill/>
          </p:grpSpPr>
          <p:sp>
            <p:nvSpPr>
              <p:cNvPr id="286" name="Google Shape;704;p39">
                <a:extLst>
                  <a:ext uri="{FF2B5EF4-FFF2-40B4-BE49-F238E27FC236}">
                    <a16:creationId xmlns:a16="http://schemas.microsoft.com/office/drawing/2014/main" id="{98C2EB75-F607-8A9F-72FA-AA5432D4E0D1}"/>
                  </a:ext>
                </a:extLst>
              </p:cNvPr>
              <p:cNvSpPr/>
              <p:nvPr/>
            </p:nvSpPr>
            <p:spPr>
              <a:xfrm>
                <a:off x="120269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87" name="Google Shape;705;p39">
                <a:extLst>
                  <a:ext uri="{FF2B5EF4-FFF2-40B4-BE49-F238E27FC236}">
                    <a16:creationId xmlns:a16="http://schemas.microsoft.com/office/drawing/2014/main" id="{D6013894-1CBD-9896-DD56-B1352DB72A31}"/>
                  </a:ext>
                </a:extLst>
              </p:cNvPr>
              <p:cNvSpPr/>
              <p:nvPr/>
            </p:nvSpPr>
            <p:spPr>
              <a:xfrm>
                <a:off x="135206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88" name="Google Shape;706;p39">
                <a:extLst>
                  <a:ext uri="{FF2B5EF4-FFF2-40B4-BE49-F238E27FC236}">
                    <a16:creationId xmlns:a16="http://schemas.microsoft.com/office/drawing/2014/main" id="{4286DDC7-730F-3F2C-DC17-8E4F484A7207}"/>
                  </a:ext>
                </a:extLst>
              </p:cNvPr>
              <p:cNvSpPr/>
              <p:nvPr/>
            </p:nvSpPr>
            <p:spPr>
              <a:xfrm>
                <a:off x="150144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89" name="Google Shape;707;p39">
                <a:extLst>
                  <a:ext uri="{FF2B5EF4-FFF2-40B4-BE49-F238E27FC236}">
                    <a16:creationId xmlns:a16="http://schemas.microsoft.com/office/drawing/2014/main" id="{C674B039-EA59-E8E9-3CA5-F890C8ABB1FD}"/>
                  </a:ext>
                </a:extLst>
              </p:cNvPr>
              <p:cNvSpPr/>
              <p:nvPr/>
            </p:nvSpPr>
            <p:spPr>
              <a:xfrm>
                <a:off x="165081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90" name="Google Shape;708;p39">
                <a:extLst>
                  <a:ext uri="{FF2B5EF4-FFF2-40B4-BE49-F238E27FC236}">
                    <a16:creationId xmlns:a16="http://schemas.microsoft.com/office/drawing/2014/main" id="{FC6FF8E5-FA0F-4C50-3CEE-C93FF836274B}"/>
                  </a:ext>
                </a:extLst>
              </p:cNvPr>
              <p:cNvSpPr/>
              <p:nvPr/>
            </p:nvSpPr>
            <p:spPr>
              <a:xfrm>
                <a:off x="180019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91" name="Google Shape;709;p39">
                <a:extLst>
                  <a:ext uri="{FF2B5EF4-FFF2-40B4-BE49-F238E27FC236}">
                    <a16:creationId xmlns:a16="http://schemas.microsoft.com/office/drawing/2014/main" id="{7ABE9D26-4A7B-85EF-2B21-54CD5F00B2DD}"/>
                  </a:ext>
                </a:extLst>
              </p:cNvPr>
              <p:cNvSpPr/>
              <p:nvPr/>
            </p:nvSpPr>
            <p:spPr>
              <a:xfrm>
                <a:off x="194957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92" name="Google Shape;710;p39">
                <a:extLst>
                  <a:ext uri="{FF2B5EF4-FFF2-40B4-BE49-F238E27FC236}">
                    <a16:creationId xmlns:a16="http://schemas.microsoft.com/office/drawing/2014/main" id="{701259C7-D75E-1558-4076-4E7A6191C272}"/>
                  </a:ext>
                </a:extLst>
              </p:cNvPr>
              <p:cNvSpPr/>
              <p:nvPr/>
            </p:nvSpPr>
            <p:spPr>
              <a:xfrm>
                <a:off x="209894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93" name="Google Shape;711;p39">
                <a:extLst>
                  <a:ext uri="{FF2B5EF4-FFF2-40B4-BE49-F238E27FC236}">
                    <a16:creationId xmlns:a16="http://schemas.microsoft.com/office/drawing/2014/main" id="{B61AC366-E30C-D2CD-E3E2-876F119E18DA}"/>
                  </a:ext>
                </a:extLst>
              </p:cNvPr>
              <p:cNvSpPr/>
              <p:nvPr/>
            </p:nvSpPr>
            <p:spPr>
              <a:xfrm>
                <a:off x="224832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94" name="Google Shape;712;p39">
                <a:extLst>
                  <a:ext uri="{FF2B5EF4-FFF2-40B4-BE49-F238E27FC236}">
                    <a16:creationId xmlns:a16="http://schemas.microsoft.com/office/drawing/2014/main" id="{9CBCAD2E-FE5B-A91D-38EC-F59AF0D3C628}"/>
                  </a:ext>
                </a:extLst>
              </p:cNvPr>
              <p:cNvSpPr/>
              <p:nvPr/>
            </p:nvSpPr>
            <p:spPr>
              <a:xfrm>
                <a:off x="239769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95" name="Google Shape;713;p39">
                <a:extLst>
                  <a:ext uri="{FF2B5EF4-FFF2-40B4-BE49-F238E27FC236}">
                    <a16:creationId xmlns:a16="http://schemas.microsoft.com/office/drawing/2014/main" id="{AADF8E5D-C851-A7C7-72FB-2D079864A8B9}"/>
                  </a:ext>
                </a:extLst>
              </p:cNvPr>
              <p:cNvSpPr/>
              <p:nvPr/>
            </p:nvSpPr>
            <p:spPr>
              <a:xfrm>
                <a:off x="254707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96" name="Google Shape;714;p39">
                <a:extLst>
                  <a:ext uri="{FF2B5EF4-FFF2-40B4-BE49-F238E27FC236}">
                    <a16:creationId xmlns:a16="http://schemas.microsoft.com/office/drawing/2014/main" id="{F10B289B-5694-3B62-A01D-696A0FE7697F}"/>
                  </a:ext>
                </a:extLst>
              </p:cNvPr>
              <p:cNvSpPr/>
              <p:nvPr/>
            </p:nvSpPr>
            <p:spPr>
              <a:xfrm>
                <a:off x="269645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97" name="Google Shape;715;p39">
                <a:extLst>
                  <a:ext uri="{FF2B5EF4-FFF2-40B4-BE49-F238E27FC236}">
                    <a16:creationId xmlns:a16="http://schemas.microsoft.com/office/drawing/2014/main" id="{FCE44E33-C41C-718E-730D-BF0B76BDD5D2}"/>
                  </a:ext>
                </a:extLst>
              </p:cNvPr>
              <p:cNvSpPr/>
              <p:nvPr/>
            </p:nvSpPr>
            <p:spPr>
              <a:xfrm>
                <a:off x="284582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98" name="Google Shape;716;p39">
                <a:extLst>
                  <a:ext uri="{FF2B5EF4-FFF2-40B4-BE49-F238E27FC236}">
                    <a16:creationId xmlns:a16="http://schemas.microsoft.com/office/drawing/2014/main" id="{AE023459-E3D3-50C1-F438-7FBFCA514AB5}"/>
                  </a:ext>
                </a:extLst>
              </p:cNvPr>
              <p:cNvSpPr/>
              <p:nvPr/>
            </p:nvSpPr>
            <p:spPr>
              <a:xfrm>
                <a:off x="299520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99" name="Google Shape;717;p39">
                <a:extLst>
                  <a:ext uri="{FF2B5EF4-FFF2-40B4-BE49-F238E27FC236}">
                    <a16:creationId xmlns:a16="http://schemas.microsoft.com/office/drawing/2014/main" id="{00DBADBD-E205-ED6E-F062-09E535CE2FA3}"/>
                  </a:ext>
                </a:extLst>
              </p:cNvPr>
              <p:cNvSpPr/>
              <p:nvPr/>
            </p:nvSpPr>
            <p:spPr>
              <a:xfrm>
                <a:off x="314457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00" name="Google Shape;718;p39">
                <a:extLst>
                  <a:ext uri="{FF2B5EF4-FFF2-40B4-BE49-F238E27FC236}">
                    <a16:creationId xmlns:a16="http://schemas.microsoft.com/office/drawing/2014/main" id="{7D68B4FD-E912-BC92-6218-6EB06A491D45}"/>
                  </a:ext>
                </a:extLst>
              </p:cNvPr>
              <p:cNvSpPr/>
              <p:nvPr/>
            </p:nvSpPr>
            <p:spPr>
              <a:xfrm>
                <a:off x="329395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01" name="Google Shape;719;p39">
                <a:extLst>
                  <a:ext uri="{FF2B5EF4-FFF2-40B4-BE49-F238E27FC236}">
                    <a16:creationId xmlns:a16="http://schemas.microsoft.com/office/drawing/2014/main" id="{DAED07A5-A794-A488-0253-043118FA6D26}"/>
                  </a:ext>
                </a:extLst>
              </p:cNvPr>
              <p:cNvSpPr/>
              <p:nvPr/>
            </p:nvSpPr>
            <p:spPr>
              <a:xfrm>
                <a:off x="344333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02" name="Google Shape;720;p39">
                <a:extLst>
                  <a:ext uri="{FF2B5EF4-FFF2-40B4-BE49-F238E27FC236}">
                    <a16:creationId xmlns:a16="http://schemas.microsoft.com/office/drawing/2014/main" id="{93BBD1FE-4B76-2A3D-5311-8C587787543F}"/>
                  </a:ext>
                </a:extLst>
              </p:cNvPr>
              <p:cNvSpPr/>
              <p:nvPr/>
            </p:nvSpPr>
            <p:spPr>
              <a:xfrm>
                <a:off x="359270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03" name="Google Shape;721;p39">
                <a:extLst>
                  <a:ext uri="{FF2B5EF4-FFF2-40B4-BE49-F238E27FC236}">
                    <a16:creationId xmlns:a16="http://schemas.microsoft.com/office/drawing/2014/main" id="{85793743-FCBB-4BFE-520B-3EBB3CA69C0F}"/>
                  </a:ext>
                </a:extLst>
              </p:cNvPr>
              <p:cNvSpPr/>
              <p:nvPr/>
            </p:nvSpPr>
            <p:spPr>
              <a:xfrm>
                <a:off x="374208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</p:grpSp>
        <p:grpSp>
          <p:nvGrpSpPr>
            <p:cNvPr id="20" name="Google Shape;722;p39">
              <a:extLst>
                <a:ext uri="{FF2B5EF4-FFF2-40B4-BE49-F238E27FC236}">
                  <a16:creationId xmlns:a16="http://schemas.microsoft.com/office/drawing/2014/main" id="{A72C4092-0068-504D-87EC-C5AC57F6D470}"/>
                </a:ext>
              </a:extLst>
            </p:cNvPr>
            <p:cNvGrpSpPr/>
            <p:nvPr/>
          </p:nvGrpSpPr>
          <p:grpSpPr>
            <a:xfrm>
              <a:off x="9314662" y="4564488"/>
              <a:ext cx="2585112" cy="45720"/>
              <a:chOff x="1202690" y="1488440"/>
              <a:chExt cx="2585112" cy="45720"/>
            </a:xfrm>
            <a:grpFill/>
          </p:grpSpPr>
          <p:sp>
            <p:nvSpPr>
              <p:cNvPr id="268" name="Google Shape;723;p39">
                <a:extLst>
                  <a:ext uri="{FF2B5EF4-FFF2-40B4-BE49-F238E27FC236}">
                    <a16:creationId xmlns:a16="http://schemas.microsoft.com/office/drawing/2014/main" id="{6A1F5480-F11F-DC3C-4D95-3C9EF22B62BD}"/>
                  </a:ext>
                </a:extLst>
              </p:cNvPr>
              <p:cNvSpPr/>
              <p:nvPr/>
            </p:nvSpPr>
            <p:spPr>
              <a:xfrm>
                <a:off x="120269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69" name="Google Shape;724;p39">
                <a:extLst>
                  <a:ext uri="{FF2B5EF4-FFF2-40B4-BE49-F238E27FC236}">
                    <a16:creationId xmlns:a16="http://schemas.microsoft.com/office/drawing/2014/main" id="{F77816B3-0A44-59C7-D2C2-6F482FAC085A}"/>
                  </a:ext>
                </a:extLst>
              </p:cNvPr>
              <p:cNvSpPr/>
              <p:nvPr/>
            </p:nvSpPr>
            <p:spPr>
              <a:xfrm>
                <a:off x="135206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70" name="Google Shape;725;p39">
                <a:extLst>
                  <a:ext uri="{FF2B5EF4-FFF2-40B4-BE49-F238E27FC236}">
                    <a16:creationId xmlns:a16="http://schemas.microsoft.com/office/drawing/2014/main" id="{3FBACCA1-05C2-0A5A-23AA-2460FD55ACBF}"/>
                  </a:ext>
                </a:extLst>
              </p:cNvPr>
              <p:cNvSpPr/>
              <p:nvPr/>
            </p:nvSpPr>
            <p:spPr>
              <a:xfrm>
                <a:off x="150144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71" name="Google Shape;726;p39">
                <a:extLst>
                  <a:ext uri="{FF2B5EF4-FFF2-40B4-BE49-F238E27FC236}">
                    <a16:creationId xmlns:a16="http://schemas.microsoft.com/office/drawing/2014/main" id="{08211696-4775-F834-7275-5FCFB1651FB5}"/>
                  </a:ext>
                </a:extLst>
              </p:cNvPr>
              <p:cNvSpPr/>
              <p:nvPr/>
            </p:nvSpPr>
            <p:spPr>
              <a:xfrm>
                <a:off x="165081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72" name="Google Shape;727;p39">
                <a:extLst>
                  <a:ext uri="{FF2B5EF4-FFF2-40B4-BE49-F238E27FC236}">
                    <a16:creationId xmlns:a16="http://schemas.microsoft.com/office/drawing/2014/main" id="{D1507643-20EC-CDE7-A4DB-54BCF2678599}"/>
                  </a:ext>
                </a:extLst>
              </p:cNvPr>
              <p:cNvSpPr/>
              <p:nvPr/>
            </p:nvSpPr>
            <p:spPr>
              <a:xfrm>
                <a:off x="180019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73" name="Google Shape;728;p39">
                <a:extLst>
                  <a:ext uri="{FF2B5EF4-FFF2-40B4-BE49-F238E27FC236}">
                    <a16:creationId xmlns:a16="http://schemas.microsoft.com/office/drawing/2014/main" id="{BB2E46FB-5925-D328-2D2F-4A6031E6BE90}"/>
                  </a:ext>
                </a:extLst>
              </p:cNvPr>
              <p:cNvSpPr/>
              <p:nvPr/>
            </p:nvSpPr>
            <p:spPr>
              <a:xfrm>
                <a:off x="194957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74" name="Google Shape;729;p39">
                <a:extLst>
                  <a:ext uri="{FF2B5EF4-FFF2-40B4-BE49-F238E27FC236}">
                    <a16:creationId xmlns:a16="http://schemas.microsoft.com/office/drawing/2014/main" id="{9A795A54-D17D-4DFC-DCC3-63303744A34F}"/>
                  </a:ext>
                </a:extLst>
              </p:cNvPr>
              <p:cNvSpPr/>
              <p:nvPr/>
            </p:nvSpPr>
            <p:spPr>
              <a:xfrm>
                <a:off x="209894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75" name="Google Shape;730;p39">
                <a:extLst>
                  <a:ext uri="{FF2B5EF4-FFF2-40B4-BE49-F238E27FC236}">
                    <a16:creationId xmlns:a16="http://schemas.microsoft.com/office/drawing/2014/main" id="{E9B02121-B62E-6EBA-B5A6-D1052DEF0E7C}"/>
                  </a:ext>
                </a:extLst>
              </p:cNvPr>
              <p:cNvSpPr/>
              <p:nvPr/>
            </p:nvSpPr>
            <p:spPr>
              <a:xfrm>
                <a:off x="224832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76" name="Google Shape;731;p39">
                <a:extLst>
                  <a:ext uri="{FF2B5EF4-FFF2-40B4-BE49-F238E27FC236}">
                    <a16:creationId xmlns:a16="http://schemas.microsoft.com/office/drawing/2014/main" id="{70168CE1-19D1-3C85-68BE-8CB4FB509A11}"/>
                  </a:ext>
                </a:extLst>
              </p:cNvPr>
              <p:cNvSpPr/>
              <p:nvPr/>
            </p:nvSpPr>
            <p:spPr>
              <a:xfrm>
                <a:off x="239769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77" name="Google Shape;732;p39">
                <a:extLst>
                  <a:ext uri="{FF2B5EF4-FFF2-40B4-BE49-F238E27FC236}">
                    <a16:creationId xmlns:a16="http://schemas.microsoft.com/office/drawing/2014/main" id="{69A1602E-918F-89F1-7183-065CC041FFDB}"/>
                  </a:ext>
                </a:extLst>
              </p:cNvPr>
              <p:cNvSpPr/>
              <p:nvPr/>
            </p:nvSpPr>
            <p:spPr>
              <a:xfrm>
                <a:off x="254707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78" name="Google Shape;733;p39">
                <a:extLst>
                  <a:ext uri="{FF2B5EF4-FFF2-40B4-BE49-F238E27FC236}">
                    <a16:creationId xmlns:a16="http://schemas.microsoft.com/office/drawing/2014/main" id="{2EFD4A26-603C-923A-12E3-30A9DA66990E}"/>
                  </a:ext>
                </a:extLst>
              </p:cNvPr>
              <p:cNvSpPr/>
              <p:nvPr/>
            </p:nvSpPr>
            <p:spPr>
              <a:xfrm>
                <a:off x="269645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79" name="Google Shape;734;p39">
                <a:extLst>
                  <a:ext uri="{FF2B5EF4-FFF2-40B4-BE49-F238E27FC236}">
                    <a16:creationId xmlns:a16="http://schemas.microsoft.com/office/drawing/2014/main" id="{695B979F-034E-CDC0-0E58-1AE7223C585D}"/>
                  </a:ext>
                </a:extLst>
              </p:cNvPr>
              <p:cNvSpPr/>
              <p:nvPr/>
            </p:nvSpPr>
            <p:spPr>
              <a:xfrm>
                <a:off x="284582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80" name="Google Shape;735;p39">
                <a:extLst>
                  <a:ext uri="{FF2B5EF4-FFF2-40B4-BE49-F238E27FC236}">
                    <a16:creationId xmlns:a16="http://schemas.microsoft.com/office/drawing/2014/main" id="{D140C889-95A2-5A18-DFB9-A8AAC005BACC}"/>
                  </a:ext>
                </a:extLst>
              </p:cNvPr>
              <p:cNvSpPr/>
              <p:nvPr/>
            </p:nvSpPr>
            <p:spPr>
              <a:xfrm>
                <a:off x="299520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81" name="Google Shape;736;p39">
                <a:extLst>
                  <a:ext uri="{FF2B5EF4-FFF2-40B4-BE49-F238E27FC236}">
                    <a16:creationId xmlns:a16="http://schemas.microsoft.com/office/drawing/2014/main" id="{CDD223D2-BBA7-9B3C-0FC3-884F89AAF97A}"/>
                  </a:ext>
                </a:extLst>
              </p:cNvPr>
              <p:cNvSpPr/>
              <p:nvPr/>
            </p:nvSpPr>
            <p:spPr>
              <a:xfrm>
                <a:off x="314457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82" name="Google Shape;737;p39">
                <a:extLst>
                  <a:ext uri="{FF2B5EF4-FFF2-40B4-BE49-F238E27FC236}">
                    <a16:creationId xmlns:a16="http://schemas.microsoft.com/office/drawing/2014/main" id="{63B14DBC-4F30-FDB8-34A7-422C76C1EB6E}"/>
                  </a:ext>
                </a:extLst>
              </p:cNvPr>
              <p:cNvSpPr/>
              <p:nvPr/>
            </p:nvSpPr>
            <p:spPr>
              <a:xfrm>
                <a:off x="329395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83" name="Google Shape;738;p39">
                <a:extLst>
                  <a:ext uri="{FF2B5EF4-FFF2-40B4-BE49-F238E27FC236}">
                    <a16:creationId xmlns:a16="http://schemas.microsoft.com/office/drawing/2014/main" id="{AFBCA3EF-2BBE-B995-2B09-60A2F34F54FF}"/>
                  </a:ext>
                </a:extLst>
              </p:cNvPr>
              <p:cNvSpPr/>
              <p:nvPr/>
            </p:nvSpPr>
            <p:spPr>
              <a:xfrm>
                <a:off x="344333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84" name="Google Shape;739;p39">
                <a:extLst>
                  <a:ext uri="{FF2B5EF4-FFF2-40B4-BE49-F238E27FC236}">
                    <a16:creationId xmlns:a16="http://schemas.microsoft.com/office/drawing/2014/main" id="{73818091-9C9C-3665-CFD9-FCECCBE2078A}"/>
                  </a:ext>
                </a:extLst>
              </p:cNvPr>
              <p:cNvSpPr/>
              <p:nvPr/>
            </p:nvSpPr>
            <p:spPr>
              <a:xfrm>
                <a:off x="359270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85" name="Google Shape;740;p39">
                <a:extLst>
                  <a:ext uri="{FF2B5EF4-FFF2-40B4-BE49-F238E27FC236}">
                    <a16:creationId xmlns:a16="http://schemas.microsoft.com/office/drawing/2014/main" id="{6C1D1EDA-0484-6BFB-6085-9D9060216F90}"/>
                  </a:ext>
                </a:extLst>
              </p:cNvPr>
              <p:cNvSpPr/>
              <p:nvPr/>
            </p:nvSpPr>
            <p:spPr>
              <a:xfrm>
                <a:off x="374208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</p:grpSp>
        <p:grpSp>
          <p:nvGrpSpPr>
            <p:cNvPr id="21" name="Google Shape;741;p39">
              <a:extLst>
                <a:ext uri="{FF2B5EF4-FFF2-40B4-BE49-F238E27FC236}">
                  <a16:creationId xmlns:a16="http://schemas.microsoft.com/office/drawing/2014/main" id="{8D3705E8-8677-7845-4CAC-672DA7A43FFD}"/>
                </a:ext>
              </a:extLst>
            </p:cNvPr>
            <p:cNvGrpSpPr/>
            <p:nvPr/>
          </p:nvGrpSpPr>
          <p:grpSpPr>
            <a:xfrm>
              <a:off x="9314662" y="4720659"/>
              <a:ext cx="2585112" cy="45720"/>
              <a:chOff x="1202690" y="1488440"/>
              <a:chExt cx="2585112" cy="45720"/>
            </a:xfrm>
            <a:grpFill/>
          </p:grpSpPr>
          <p:sp>
            <p:nvSpPr>
              <p:cNvPr id="250" name="Google Shape;742;p39">
                <a:extLst>
                  <a:ext uri="{FF2B5EF4-FFF2-40B4-BE49-F238E27FC236}">
                    <a16:creationId xmlns:a16="http://schemas.microsoft.com/office/drawing/2014/main" id="{B1FC0E28-B015-17AD-9E88-84C883C1F74E}"/>
                  </a:ext>
                </a:extLst>
              </p:cNvPr>
              <p:cNvSpPr/>
              <p:nvPr/>
            </p:nvSpPr>
            <p:spPr>
              <a:xfrm>
                <a:off x="120269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51" name="Google Shape;743;p39">
                <a:extLst>
                  <a:ext uri="{FF2B5EF4-FFF2-40B4-BE49-F238E27FC236}">
                    <a16:creationId xmlns:a16="http://schemas.microsoft.com/office/drawing/2014/main" id="{723BBC87-1D26-3CE6-FFB7-63C6C18D90A7}"/>
                  </a:ext>
                </a:extLst>
              </p:cNvPr>
              <p:cNvSpPr/>
              <p:nvPr/>
            </p:nvSpPr>
            <p:spPr>
              <a:xfrm>
                <a:off x="135206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52" name="Google Shape;744;p39">
                <a:extLst>
                  <a:ext uri="{FF2B5EF4-FFF2-40B4-BE49-F238E27FC236}">
                    <a16:creationId xmlns:a16="http://schemas.microsoft.com/office/drawing/2014/main" id="{DA58E470-5488-9253-C5C4-177B0392D88D}"/>
                  </a:ext>
                </a:extLst>
              </p:cNvPr>
              <p:cNvSpPr/>
              <p:nvPr/>
            </p:nvSpPr>
            <p:spPr>
              <a:xfrm>
                <a:off x="150144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53" name="Google Shape;745;p39">
                <a:extLst>
                  <a:ext uri="{FF2B5EF4-FFF2-40B4-BE49-F238E27FC236}">
                    <a16:creationId xmlns:a16="http://schemas.microsoft.com/office/drawing/2014/main" id="{B4FBD1CD-F764-8C06-7C5C-5A379BB065C3}"/>
                  </a:ext>
                </a:extLst>
              </p:cNvPr>
              <p:cNvSpPr/>
              <p:nvPr/>
            </p:nvSpPr>
            <p:spPr>
              <a:xfrm>
                <a:off x="165081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54" name="Google Shape;746;p39">
                <a:extLst>
                  <a:ext uri="{FF2B5EF4-FFF2-40B4-BE49-F238E27FC236}">
                    <a16:creationId xmlns:a16="http://schemas.microsoft.com/office/drawing/2014/main" id="{C78F7242-69C0-BB1C-D2E0-5CF50BD5076C}"/>
                  </a:ext>
                </a:extLst>
              </p:cNvPr>
              <p:cNvSpPr/>
              <p:nvPr/>
            </p:nvSpPr>
            <p:spPr>
              <a:xfrm>
                <a:off x="180019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55" name="Google Shape;747;p39">
                <a:extLst>
                  <a:ext uri="{FF2B5EF4-FFF2-40B4-BE49-F238E27FC236}">
                    <a16:creationId xmlns:a16="http://schemas.microsoft.com/office/drawing/2014/main" id="{A7FCEB22-C013-1DC7-8AE7-74F84D65DDAC}"/>
                  </a:ext>
                </a:extLst>
              </p:cNvPr>
              <p:cNvSpPr/>
              <p:nvPr/>
            </p:nvSpPr>
            <p:spPr>
              <a:xfrm>
                <a:off x="194957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56" name="Google Shape;748;p39">
                <a:extLst>
                  <a:ext uri="{FF2B5EF4-FFF2-40B4-BE49-F238E27FC236}">
                    <a16:creationId xmlns:a16="http://schemas.microsoft.com/office/drawing/2014/main" id="{8361D47D-1D1E-30B1-578E-96DF1E591F07}"/>
                  </a:ext>
                </a:extLst>
              </p:cNvPr>
              <p:cNvSpPr/>
              <p:nvPr/>
            </p:nvSpPr>
            <p:spPr>
              <a:xfrm>
                <a:off x="209894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57" name="Google Shape;749;p39">
                <a:extLst>
                  <a:ext uri="{FF2B5EF4-FFF2-40B4-BE49-F238E27FC236}">
                    <a16:creationId xmlns:a16="http://schemas.microsoft.com/office/drawing/2014/main" id="{8D5C8A39-A9F0-CFFB-6E3A-1B976BBFC5F7}"/>
                  </a:ext>
                </a:extLst>
              </p:cNvPr>
              <p:cNvSpPr/>
              <p:nvPr/>
            </p:nvSpPr>
            <p:spPr>
              <a:xfrm>
                <a:off x="224832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58" name="Google Shape;750;p39">
                <a:extLst>
                  <a:ext uri="{FF2B5EF4-FFF2-40B4-BE49-F238E27FC236}">
                    <a16:creationId xmlns:a16="http://schemas.microsoft.com/office/drawing/2014/main" id="{34458094-C2CE-369A-9FEB-5FFE5AC20292}"/>
                  </a:ext>
                </a:extLst>
              </p:cNvPr>
              <p:cNvSpPr/>
              <p:nvPr/>
            </p:nvSpPr>
            <p:spPr>
              <a:xfrm>
                <a:off x="239769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59" name="Google Shape;751;p39">
                <a:extLst>
                  <a:ext uri="{FF2B5EF4-FFF2-40B4-BE49-F238E27FC236}">
                    <a16:creationId xmlns:a16="http://schemas.microsoft.com/office/drawing/2014/main" id="{A6085D78-DC20-96DF-B0CD-DB2ACEF368E5}"/>
                  </a:ext>
                </a:extLst>
              </p:cNvPr>
              <p:cNvSpPr/>
              <p:nvPr/>
            </p:nvSpPr>
            <p:spPr>
              <a:xfrm>
                <a:off x="254707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60" name="Google Shape;752;p39">
                <a:extLst>
                  <a:ext uri="{FF2B5EF4-FFF2-40B4-BE49-F238E27FC236}">
                    <a16:creationId xmlns:a16="http://schemas.microsoft.com/office/drawing/2014/main" id="{0C92FB8B-A781-4D1A-39D7-72397135CD94}"/>
                  </a:ext>
                </a:extLst>
              </p:cNvPr>
              <p:cNvSpPr/>
              <p:nvPr/>
            </p:nvSpPr>
            <p:spPr>
              <a:xfrm>
                <a:off x="269645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61" name="Google Shape;753;p39">
                <a:extLst>
                  <a:ext uri="{FF2B5EF4-FFF2-40B4-BE49-F238E27FC236}">
                    <a16:creationId xmlns:a16="http://schemas.microsoft.com/office/drawing/2014/main" id="{54F712AD-4D91-8019-3CF6-E0BB88331370}"/>
                  </a:ext>
                </a:extLst>
              </p:cNvPr>
              <p:cNvSpPr/>
              <p:nvPr/>
            </p:nvSpPr>
            <p:spPr>
              <a:xfrm>
                <a:off x="284582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62" name="Google Shape;754;p39">
                <a:extLst>
                  <a:ext uri="{FF2B5EF4-FFF2-40B4-BE49-F238E27FC236}">
                    <a16:creationId xmlns:a16="http://schemas.microsoft.com/office/drawing/2014/main" id="{233BC407-BB6D-6648-4EFF-63B6BA8A740E}"/>
                  </a:ext>
                </a:extLst>
              </p:cNvPr>
              <p:cNvSpPr/>
              <p:nvPr/>
            </p:nvSpPr>
            <p:spPr>
              <a:xfrm>
                <a:off x="299520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63" name="Google Shape;755;p39">
                <a:extLst>
                  <a:ext uri="{FF2B5EF4-FFF2-40B4-BE49-F238E27FC236}">
                    <a16:creationId xmlns:a16="http://schemas.microsoft.com/office/drawing/2014/main" id="{16649174-6D21-FD71-601A-E4C013135E7D}"/>
                  </a:ext>
                </a:extLst>
              </p:cNvPr>
              <p:cNvSpPr/>
              <p:nvPr/>
            </p:nvSpPr>
            <p:spPr>
              <a:xfrm>
                <a:off x="314457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64" name="Google Shape;756;p39">
                <a:extLst>
                  <a:ext uri="{FF2B5EF4-FFF2-40B4-BE49-F238E27FC236}">
                    <a16:creationId xmlns:a16="http://schemas.microsoft.com/office/drawing/2014/main" id="{3A510C87-2A69-4B3E-6186-858F90390170}"/>
                  </a:ext>
                </a:extLst>
              </p:cNvPr>
              <p:cNvSpPr/>
              <p:nvPr/>
            </p:nvSpPr>
            <p:spPr>
              <a:xfrm>
                <a:off x="329395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65" name="Google Shape;757;p39">
                <a:extLst>
                  <a:ext uri="{FF2B5EF4-FFF2-40B4-BE49-F238E27FC236}">
                    <a16:creationId xmlns:a16="http://schemas.microsoft.com/office/drawing/2014/main" id="{298BDBAC-C5F4-6096-808D-D5B0940C0B17}"/>
                  </a:ext>
                </a:extLst>
              </p:cNvPr>
              <p:cNvSpPr/>
              <p:nvPr/>
            </p:nvSpPr>
            <p:spPr>
              <a:xfrm>
                <a:off x="344333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66" name="Google Shape;758;p39">
                <a:extLst>
                  <a:ext uri="{FF2B5EF4-FFF2-40B4-BE49-F238E27FC236}">
                    <a16:creationId xmlns:a16="http://schemas.microsoft.com/office/drawing/2014/main" id="{CD13F6B6-77F1-1082-BE75-2CBA0E3E1718}"/>
                  </a:ext>
                </a:extLst>
              </p:cNvPr>
              <p:cNvSpPr/>
              <p:nvPr/>
            </p:nvSpPr>
            <p:spPr>
              <a:xfrm>
                <a:off x="359270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67" name="Google Shape;759;p39">
                <a:extLst>
                  <a:ext uri="{FF2B5EF4-FFF2-40B4-BE49-F238E27FC236}">
                    <a16:creationId xmlns:a16="http://schemas.microsoft.com/office/drawing/2014/main" id="{9153E48C-C432-8407-F663-A5E5A42187CF}"/>
                  </a:ext>
                </a:extLst>
              </p:cNvPr>
              <p:cNvSpPr/>
              <p:nvPr/>
            </p:nvSpPr>
            <p:spPr>
              <a:xfrm>
                <a:off x="374208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</p:grpSp>
        <p:grpSp>
          <p:nvGrpSpPr>
            <p:cNvPr id="22" name="Google Shape;760;p39">
              <a:extLst>
                <a:ext uri="{FF2B5EF4-FFF2-40B4-BE49-F238E27FC236}">
                  <a16:creationId xmlns:a16="http://schemas.microsoft.com/office/drawing/2014/main" id="{086F1521-2A2D-FE73-EFCE-FF027640D206}"/>
                </a:ext>
              </a:extLst>
            </p:cNvPr>
            <p:cNvGrpSpPr/>
            <p:nvPr/>
          </p:nvGrpSpPr>
          <p:grpSpPr>
            <a:xfrm>
              <a:off x="9314662" y="4876830"/>
              <a:ext cx="2585112" cy="45720"/>
              <a:chOff x="1202690" y="1488440"/>
              <a:chExt cx="2585112" cy="45720"/>
            </a:xfrm>
            <a:grpFill/>
          </p:grpSpPr>
          <p:sp>
            <p:nvSpPr>
              <p:cNvPr id="232" name="Google Shape;761;p39">
                <a:extLst>
                  <a:ext uri="{FF2B5EF4-FFF2-40B4-BE49-F238E27FC236}">
                    <a16:creationId xmlns:a16="http://schemas.microsoft.com/office/drawing/2014/main" id="{7F49224B-5E33-ECA5-9768-A9C619047D70}"/>
                  </a:ext>
                </a:extLst>
              </p:cNvPr>
              <p:cNvSpPr/>
              <p:nvPr/>
            </p:nvSpPr>
            <p:spPr>
              <a:xfrm>
                <a:off x="120269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33" name="Google Shape;762;p39">
                <a:extLst>
                  <a:ext uri="{FF2B5EF4-FFF2-40B4-BE49-F238E27FC236}">
                    <a16:creationId xmlns:a16="http://schemas.microsoft.com/office/drawing/2014/main" id="{21F5A9ED-85F6-F260-FC23-587EDC56B09A}"/>
                  </a:ext>
                </a:extLst>
              </p:cNvPr>
              <p:cNvSpPr/>
              <p:nvPr/>
            </p:nvSpPr>
            <p:spPr>
              <a:xfrm>
                <a:off x="135206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34" name="Google Shape;763;p39">
                <a:extLst>
                  <a:ext uri="{FF2B5EF4-FFF2-40B4-BE49-F238E27FC236}">
                    <a16:creationId xmlns:a16="http://schemas.microsoft.com/office/drawing/2014/main" id="{1ADAA4AA-95C7-C203-7235-6CF2DA6CAB3D}"/>
                  </a:ext>
                </a:extLst>
              </p:cNvPr>
              <p:cNvSpPr/>
              <p:nvPr/>
            </p:nvSpPr>
            <p:spPr>
              <a:xfrm>
                <a:off x="150144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35" name="Google Shape;764;p39">
                <a:extLst>
                  <a:ext uri="{FF2B5EF4-FFF2-40B4-BE49-F238E27FC236}">
                    <a16:creationId xmlns:a16="http://schemas.microsoft.com/office/drawing/2014/main" id="{81BDC3BC-1D44-3E63-97D3-7FAE78A33FF5}"/>
                  </a:ext>
                </a:extLst>
              </p:cNvPr>
              <p:cNvSpPr/>
              <p:nvPr/>
            </p:nvSpPr>
            <p:spPr>
              <a:xfrm>
                <a:off x="165081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36" name="Google Shape;765;p39">
                <a:extLst>
                  <a:ext uri="{FF2B5EF4-FFF2-40B4-BE49-F238E27FC236}">
                    <a16:creationId xmlns:a16="http://schemas.microsoft.com/office/drawing/2014/main" id="{4AB997C8-3A1F-E315-4BAB-DC4EF0C23E40}"/>
                  </a:ext>
                </a:extLst>
              </p:cNvPr>
              <p:cNvSpPr/>
              <p:nvPr/>
            </p:nvSpPr>
            <p:spPr>
              <a:xfrm>
                <a:off x="180019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37" name="Google Shape;766;p39">
                <a:extLst>
                  <a:ext uri="{FF2B5EF4-FFF2-40B4-BE49-F238E27FC236}">
                    <a16:creationId xmlns:a16="http://schemas.microsoft.com/office/drawing/2014/main" id="{220D12BF-7AC4-0B24-BA1B-50C394670088}"/>
                  </a:ext>
                </a:extLst>
              </p:cNvPr>
              <p:cNvSpPr/>
              <p:nvPr/>
            </p:nvSpPr>
            <p:spPr>
              <a:xfrm>
                <a:off x="194957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38" name="Google Shape;767;p39">
                <a:extLst>
                  <a:ext uri="{FF2B5EF4-FFF2-40B4-BE49-F238E27FC236}">
                    <a16:creationId xmlns:a16="http://schemas.microsoft.com/office/drawing/2014/main" id="{B82F31D1-228B-DC9A-C22B-BBAD4B203EC9}"/>
                  </a:ext>
                </a:extLst>
              </p:cNvPr>
              <p:cNvSpPr/>
              <p:nvPr/>
            </p:nvSpPr>
            <p:spPr>
              <a:xfrm>
                <a:off x="209894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39" name="Google Shape;768;p39">
                <a:extLst>
                  <a:ext uri="{FF2B5EF4-FFF2-40B4-BE49-F238E27FC236}">
                    <a16:creationId xmlns:a16="http://schemas.microsoft.com/office/drawing/2014/main" id="{CBB68EAD-2B47-AB3E-4C23-26B640A0ED7C}"/>
                  </a:ext>
                </a:extLst>
              </p:cNvPr>
              <p:cNvSpPr/>
              <p:nvPr/>
            </p:nvSpPr>
            <p:spPr>
              <a:xfrm>
                <a:off x="224832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40" name="Google Shape;769;p39">
                <a:extLst>
                  <a:ext uri="{FF2B5EF4-FFF2-40B4-BE49-F238E27FC236}">
                    <a16:creationId xmlns:a16="http://schemas.microsoft.com/office/drawing/2014/main" id="{4009BEDD-DF78-5B8D-3691-15F176E9B99D}"/>
                  </a:ext>
                </a:extLst>
              </p:cNvPr>
              <p:cNvSpPr/>
              <p:nvPr/>
            </p:nvSpPr>
            <p:spPr>
              <a:xfrm>
                <a:off x="239769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41" name="Google Shape;770;p39">
                <a:extLst>
                  <a:ext uri="{FF2B5EF4-FFF2-40B4-BE49-F238E27FC236}">
                    <a16:creationId xmlns:a16="http://schemas.microsoft.com/office/drawing/2014/main" id="{CA9F514E-3134-11DC-65EE-6BE5F00BBF85}"/>
                  </a:ext>
                </a:extLst>
              </p:cNvPr>
              <p:cNvSpPr/>
              <p:nvPr/>
            </p:nvSpPr>
            <p:spPr>
              <a:xfrm>
                <a:off x="254707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42" name="Google Shape;771;p39">
                <a:extLst>
                  <a:ext uri="{FF2B5EF4-FFF2-40B4-BE49-F238E27FC236}">
                    <a16:creationId xmlns:a16="http://schemas.microsoft.com/office/drawing/2014/main" id="{AFB16733-EA6C-71D4-C0F0-6F287083090A}"/>
                  </a:ext>
                </a:extLst>
              </p:cNvPr>
              <p:cNvSpPr/>
              <p:nvPr/>
            </p:nvSpPr>
            <p:spPr>
              <a:xfrm>
                <a:off x="269645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43" name="Google Shape;772;p39">
                <a:extLst>
                  <a:ext uri="{FF2B5EF4-FFF2-40B4-BE49-F238E27FC236}">
                    <a16:creationId xmlns:a16="http://schemas.microsoft.com/office/drawing/2014/main" id="{8B848B12-39A3-5E24-7B31-EF64BC24018F}"/>
                  </a:ext>
                </a:extLst>
              </p:cNvPr>
              <p:cNvSpPr/>
              <p:nvPr/>
            </p:nvSpPr>
            <p:spPr>
              <a:xfrm>
                <a:off x="284582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44" name="Google Shape;773;p39">
                <a:extLst>
                  <a:ext uri="{FF2B5EF4-FFF2-40B4-BE49-F238E27FC236}">
                    <a16:creationId xmlns:a16="http://schemas.microsoft.com/office/drawing/2014/main" id="{0E47A47F-DE84-1FBA-BA14-67F61ACCF325}"/>
                  </a:ext>
                </a:extLst>
              </p:cNvPr>
              <p:cNvSpPr/>
              <p:nvPr/>
            </p:nvSpPr>
            <p:spPr>
              <a:xfrm>
                <a:off x="299520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45" name="Google Shape;774;p39">
                <a:extLst>
                  <a:ext uri="{FF2B5EF4-FFF2-40B4-BE49-F238E27FC236}">
                    <a16:creationId xmlns:a16="http://schemas.microsoft.com/office/drawing/2014/main" id="{9C58D7E2-5D50-231B-F594-1211DBB4F67D}"/>
                  </a:ext>
                </a:extLst>
              </p:cNvPr>
              <p:cNvSpPr/>
              <p:nvPr/>
            </p:nvSpPr>
            <p:spPr>
              <a:xfrm>
                <a:off x="314457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46" name="Google Shape;775;p39">
                <a:extLst>
                  <a:ext uri="{FF2B5EF4-FFF2-40B4-BE49-F238E27FC236}">
                    <a16:creationId xmlns:a16="http://schemas.microsoft.com/office/drawing/2014/main" id="{A460B7CE-7C21-6486-603A-5328B0832120}"/>
                  </a:ext>
                </a:extLst>
              </p:cNvPr>
              <p:cNvSpPr/>
              <p:nvPr/>
            </p:nvSpPr>
            <p:spPr>
              <a:xfrm>
                <a:off x="329395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47" name="Google Shape;776;p39">
                <a:extLst>
                  <a:ext uri="{FF2B5EF4-FFF2-40B4-BE49-F238E27FC236}">
                    <a16:creationId xmlns:a16="http://schemas.microsoft.com/office/drawing/2014/main" id="{21FEAB02-3E53-E952-B9A0-E68211FB48B7}"/>
                  </a:ext>
                </a:extLst>
              </p:cNvPr>
              <p:cNvSpPr/>
              <p:nvPr/>
            </p:nvSpPr>
            <p:spPr>
              <a:xfrm>
                <a:off x="344333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48" name="Google Shape;777;p39">
                <a:extLst>
                  <a:ext uri="{FF2B5EF4-FFF2-40B4-BE49-F238E27FC236}">
                    <a16:creationId xmlns:a16="http://schemas.microsoft.com/office/drawing/2014/main" id="{27BCFEA8-DBA9-55A3-DFD1-D7B0BC5B5D65}"/>
                  </a:ext>
                </a:extLst>
              </p:cNvPr>
              <p:cNvSpPr/>
              <p:nvPr/>
            </p:nvSpPr>
            <p:spPr>
              <a:xfrm>
                <a:off x="359270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49" name="Google Shape;778;p39">
                <a:extLst>
                  <a:ext uri="{FF2B5EF4-FFF2-40B4-BE49-F238E27FC236}">
                    <a16:creationId xmlns:a16="http://schemas.microsoft.com/office/drawing/2014/main" id="{6C313BCD-3184-C80D-0BD3-2DC89B2F9BE8}"/>
                  </a:ext>
                </a:extLst>
              </p:cNvPr>
              <p:cNvSpPr/>
              <p:nvPr/>
            </p:nvSpPr>
            <p:spPr>
              <a:xfrm>
                <a:off x="374208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</p:grpSp>
        <p:grpSp>
          <p:nvGrpSpPr>
            <p:cNvPr id="23" name="Google Shape;779;p39">
              <a:extLst>
                <a:ext uri="{FF2B5EF4-FFF2-40B4-BE49-F238E27FC236}">
                  <a16:creationId xmlns:a16="http://schemas.microsoft.com/office/drawing/2014/main" id="{B7696B68-0F0B-52DC-597B-84C84E621C77}"/>
                </a:ext>
              </a:extLst>
            </p:cNvPr>
            <p:cNvGrpSpPr/>
            <p:nvPr/>
          </p:nvGrpSpPr>
          <p:grpSpPr>
            <a:xfrm>
              <a:off x="9314662" y="5038755"/>
              <a:ext cx="2585112" cy="45720"/>
              <a:chOff x="1202690" y="1488440"/>
              <a:chExt cx="2585112" cy="45720"/>
            </a:xfrm>
            <a:grpFill/>
          </p:grpSpPr>
          <p:sp>
            <p:nvSpPr>
              <p:cNvPr id="214" name="Google Shape;780;p39">
                <a:extLst>
                  <a:ext uri="{FF2B5EF4-FFF2-40B4-BE49-F238E27FC236}">
                    <a16:creationId xmlns:a16="http://schemas.microsoft.com/office/drawing/2014/main" id="{DDD95BA7-3504-2FB8-55D8-16FB95BA2D96}"/>
                  </a:ext>
                </a:extLst>
              </p:cNvPr>
              <p:cNvSpPr/>
              <p:nvPr/>
            </p:nvSpPr>
            <p:spPr>
              <a:xfrm>
                <a:off x="120269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15" name="Google Shape;781;p39">
                <a:extLst>
                  <a:ext uri="{FF2B5EF4-FFF2-40B4-BE49-F238E27FC236}">
                    <a16:creationId xmlns:a16="http://schemas.microsoft.com/office/drawing/2014/main" id="{965B672D-4415-638F-3058-C5D39B46C34C}"/>
                  </a:ext>
                </a:extLst>
              </p:cNvPr>
              <p:cNvSpPr/>
              <p:nvPr/>
            </p:nvSpPr>
            <p:spPr>
              <a:xfrm>
                <a:off x="135206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16" name="Google Shape;782;p39">
                <a:extLst>
                  <a:ext uri="{FF2B5EF4-FFF2-40B4-BE49-F238E27FC236}">
                    <a16:creationId xmlns:a16="http://schemas.microsoft.com/office/drawing/2014/main" id="{D4EC8349-1C7C-9713-F4EB-1E6FAD326FBB}"/>
                  </a:ext>
                </a:extLst>
              </p:cNvPr>
              <p:cNvSpPr/>
              <p:nvPr/>
            </p:nvSpPr>
            <p:spPr>
              <a:xfrm>
                <a:off x="150144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17" name="Google Shape;783;p39">
                <a:extLst>
                  <a:ext uri="{FF2B5EF4-FFF2-40B4-BE49-F238E27FC236}">
                    <a16:creationId xmlns:a16="http://schemas.microsoft.com/office/drawing/2014/main" id="{3D319D6F-DC4C-60CF-948C-95804A85DD92}"/>
                  </a:ext>
                </a:extLst>
              </p:cNvPr>
              <p:cNvSpPr/>
              <p:nvPr/>
            </p:nvSpPr>
            <p:spPr>
              <a:xfrm>
                <a:off x="165081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18" name="Google Shape;784;p39">
                <a:extLst>
                  <a:ext uri="{FF2B5EF4-FFF2-40B4-BE49-F238E27FC236}">
                    <a16:creationId xmlns:a16="http://schemas.microsoft.com/office/drawing/2014/main" id="{953A4CE1-FA54-2CBB-70AF-B371262F56FA}"/>
                  </a:ext>
                </a:extLst>
              </p:cNvPr>
              <p:cNvSpPr/>
              <p:nvPr/>
            </p:nvSpPr>
            <p:spPr>
              <a:xfrm>
                <a:off x="180019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19" name="Google Shape;785;p39">
                <a:extLst>
                  <a:ext uri="{FF2B5EF4-FFF2-40B4-BE49-F238E27FC236}">
                    <a16:creationId xmlns:a16="http://schemas.microsoft.com/office/drawing/2014/main" id="{48685188-8938-B1E9-4DF3-9345A0A4C966}"/>
                  </a:ext>
                </a:extLst>
              </p:cNvPr>
              <p:cNvSpPr/>
              <p:nvPr/>
            </p:nvSpPr>
            <p:spPr>
              <a:xfrm>
                <a:off x="194957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20" name="Google Shape;786;p39">
                <a:extLst>
                  <a:ext uri="{FF2B5EF4-FFF2-40B4-BE49-F238E27FC236}">
                    <a16:creationId xmlns:a16="http://schemas.microsoft.com/office/drawing/2014/main" id="{F7C41CD6-09F8-FE05-0D25-7509E390DFE4}"/>
                  </a:ext>
                </a:extLst>
              </p:cNvPr>
              <p:cNvSpPr/>
              <p:nvPr/>
            </p:nvSpPr>
            <p:spPr>
              <a:xfrm>
                <a:off x="209894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21" name="Google Shape;787;p39">
                <a:extLst>
                  <a:ext uri="{FF2B5EF4-FFF2-40B4-BE49-F238E27FC236}">
                    <a16:creationId xmlns:a16="http://schemas.microsoft.com/office/drawing/2014/main" id="{A33B176A-D833-BECA-AC76-BF34A47CCAF8}"/>
                  </a:ext>
                </a:extLst>
              </p:cNvPr>
              <p:cNvSpPr/>
              <p:nvPr/>
            </p:nvSpPr>
            <p:spPr>
              <a:xfrm>
                <a:off x="224832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22" name="Google Shape;788;p39">
                <a:extLst>
                  <a:ext uri="{FF2B5EF4-FFF2-40B4-BE49-F238E27FC236}">
                    <a16:creationId xmlns:a16="http://schemas.microsoft.com/office/drawing/2014/main" id="{FCF57061-7C20-1A99-57FD-33ACE6B0233F}"/>
                  </a:ext>
                </a:extLst>
              </p:cNvPr>
              <p:cNvSpPr/>
              <p:nvPr/>
            </p:nvSpPr>
            <p:spPr>
              <a:xfrm>
                <a:off x="239769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23" name="Google Shape;789;p39">
                <a:extLst>
                  <a:ext uri="{FF2B5EF4-FFF2-40B4-BE49-F238E27FC236}">
                    <a16:creationId xmlns:a16="http://schemas.microsoft.com/office/drawing/2014/main" id="{D5D9FBB6-A85C-18D3-F580-98596079D276}"/>
                  </a:ext>
                </a:extLst>
              </p:cNvPr>
              <p:cNvSpPr/>
              <p:nvPr/>
            </p:nvSpPr>
            <p:spPr>
              <a:xfrm>
                <a:off x="254707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24" name="Google Shape;790;p39">
                <a:extLst>
                  <a:ext uri="{FF2B5EF4-FFF2-40B4-BE49-F238E27FC236}">
                    <a16:creationId xmlns:a16="http://schemas.microsoft.com/office/drawing/2014/main" id="{C9F121C8-E07B-3736-F222-4370F08E603F}"/>
                  </a:ext>
                </a:extLst>
              </p:cNvPr>
              <p:cNvSpPr/>
              <p:nvPr/>
            </p:nvSpPr>
            <p:spPr>
              <a:xfrm>
                <a:off x="269645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25" name="Google Shape;791;p39">
                <a:extLst>
                  <a:ext uri="{FF2B5EF4-FFF2-40B4-BE49-F238E27FC236}">
                    <a16:creationId xmlns:a16="http://schemas.microsoft.com/office/drawing/2014/main" id="{23CC1319-9800-03D8-4505-85473D81CC93}"/>
                  </a:ext>
                </a:extLst>
              </p:cNvPr>
              <p:cNvSpPr/>
              <p:nvPr/>
            </p:nvSpPr>
            <p:spPr>
              <a:xfrm>
                <a:off x="284582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26" name="Google Shape;792;p39">
                <a:extLst>
                  <a:ext uri="{FF2B5EF4-FFF2-40B4-BE49-F238E27FC236}">
                    <a16:creationId xmlns:a16="http://schemas.microsoft.com/office/drawing/2014/main" id="{DAFF1A5C-EBF9-9AFF-0D1B-14DA06911E00}"/>
                  </a:ext>
                </a:extLst>
              </p:cNvPr>
              <p:cNvSpPr/>
              <p:nvPr/>
            </p:nvSpPr>
            <p:spPr>
              <a:xfrm>
                <a:off x="299520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27" name="Google Shape;793;p39">
                <a:extLst>
                  <a:ext uri="{FF2B5EF4-FFF2-40B4-BE49-F238E27FC236}">
                    <a16:creationId xmlns:a16="http://schemas.microsoft.com/office/drawing/2014/main" id="{31AD748C-30C9-DD01-F417-6F05AD1BBA60}"/>
                  </a:ext>
                </a:extLst>
              </p:cNvPr>
              <p:cNvSpPr/>
              <p:nvPr/>
            </p:nvSpPr>
            <p:spPr>
              <a:xfrm>
                <a:off x="314457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28" name="Google Shape;794;p39">
                <a:extLst>
                  <a:ext uri="{FF2B5EF4-FFF2-40B4-BE49-F238E27FC236}">
                    <a16:creationId xmlns:a16="http://schemas.microsoft.com/office/drawing/2014/main" id="{291B6F60-8132-3715-6E1B-3B53718FE243}"/>
                  </a:ext>
                </a:extLst>
              </p:cNvPr>
              <p:cNvSpPr/>
              <p:nvPr/>
            </p:nvSpPr>
            <p:spPr>
              <a:xfrm>
                <a:off x="329395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29" name="Google Shape;795;p39">
                <a:extLst>
                  <a:ext uri="{FF2B5EF4-FFF2-40B4-BE49-F238E27FC236}">
                    <a16:creationId xmlns:a16="http://schemas.microsoft.com/office/drawing/2014/main" id="{BFC03437-8E10-AB51-6112-C1252A9B91B4}"/>
                  </a:ext>
                </a:extLst>
              </p:cNvPr>
              <p:cNvSpPr/>
              <p:nvPr/>
            </p:nvSpPr>
            <p:spPr>
              <a:xfrm>
                <a:off x="344333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30" name="Google Shape;796;p39">
                <a:extLst>
                  <a:ext uri="{FF2B5EF4-FFF2-40B4-BE49-F238E27FC236}">
                    <a16:creationId xmlns:a16="http://schemas.microsoft.com/office/drawing/2014/main" id="{0627E6C7-E135-139B-442E-ABD6B3CE64E3}"/>
                  </a:ext>
                </a:extLst>
              </p:cNvPr>
              <p:cNvSpPr/>
              <p:nvPr/>
            </p:nvSpPr>
            <p:spPr>
              <a:xfrm>
                <a:off x="359270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31" name="Google Shape;797;p39">
                <a:extLst>
                  <a:ext uri="{FF2B5EF4-FFF2-40B4-BE49-F238E27FC236}">
                    <a16:creationId xmlns:a16="http://schemas.microsoft.com/office/drawing/2014/main" id="{29E3C011-F89D-84C0-E51F-DDACE30FD48F}"/>
                  </a:ext>
                </a:extLst>
              </p:cNvPr>
              <p:cNvSpPr/>
              <p:nvPr/>
            </p:nvSpPr>
            <p:spPr>
              <a:xfrm>
                <a:off x="374208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</p:grpSp>
        <p:grpSp>
          <p:nvGrpSpPr>
            <p:cNvPr id="24" name="Google Shape;798;p39">
              <a:extLst>
                <a:ext uri="{FF2B5EF4-FFF2-40B4-BE49-F238E27FC236}">
                  <a16:creationId xmlns:a16="http://schemas.microsoft.com/office/drawing/2014/main" id="{172594E5-CFBE-195E-3842-501AD157274D}"/>
                </a:ext>
              </a:extLst>
            </p:cNvPr>
            <p:cNvGrpSpPr/>
            <p:nvPr/>
          </p:nvGrpSpPr>
          <p:grpSpPr>
            <a:xfrm>
              <a:off x="9314662" y="5191155"/>
              <a:ext cx="2585112" cy="45720"/>
              <a:chOff x="1202690" y="1488440"/>
              <a:chExt cx="2585112" cy="45720"/>
            </a:xfrm>
            <a:grpFill/>
          </p:grpSpPr>
          <p:sp>
            <p:nvSpPr>
              <p:cNvPr id="196" name="Google Shape;799;p39">
                <a:extLst>
                  <a:ext uri="{FF2B5EF4-FFF2-40B4-BE49-F238E27FC236}">
                    <a16:creationId xmlns:a16="http://schemas.microsoft.com/office/drawing/2014/main" id="{39784054-E5FA-CF3B-DD27-CA9F7EB4CF3C}"/>
                  </a:ext>
                </a:extLst>
              </p:cNvPr>
              <p:cNvSpPr/>
              <p:nvPr/>
            </p:nvSpPr>
            <p:spPr>
              <a:xfrm>
                <a:off x="120269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97" name="Google Shape;800;p39">
                <a:extLst>
                  <a:ext uri="{FF2B5EF4-FFF2-40B4-BE49-F238E27FC236}">
                    <a16:creationId xmlns:a16="http://schemas.microsoft.com/office/drawing/2014/main" id="{A3E0E4F2-A5C1-97C9-D64E-BB5FB6CFCE96}"/>
                  </a:ext>
                </a:extLst>
              </p:cNvPr>
              <p:cNvSpPr/>
              <p:nvPr/>
            </p:nvSpPr>
            <p:spPr>
              <a:xfrm>
                <a:off x="135206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98" name="Google Shape;801;p39">
                <a:extLst>
                  <a:ext uri="{FF2B5EF4-FFF2-40B4-BE49-F238E27FC236}">
                    <a16:creationId xmlns:a16="http://schemas.microsoft.com/office/drawing/2014/main" id="{10BD2EB7-E520-0AAD-2C63-D574457C070C}"/>
                  </a:ext>
                </a:extLst>
              </p:cNvPr>
              <p:cNvSpPr/>
              <p:nvPr/>
            </p:nvSpPr>
            <p:spPr>
              <a:xfrm>
                <a:off x="150144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99" name="Google Shape;802;p39">
                <a:extLst>
                  <a:ext uri="{FF2B5EF4-FFF2-40B4-BE49-F238E27FC236}">
                    <a16:creationId xmlns:a16="http://schemas.microsoft.com/office/drawing/2014/main" id="{B1FB69C5-DC7A-6919-5D39-B429918D8A80}"/>
                  </a:ext>
                </a:extLst>
              </p:cNvPr>
              <p:cNvSpPr/>
              <p:nvPr/>
            </p:nvSpPr>
            <p:spPr>
              <a:xfrm>
                <a:off x="165081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00" name="Google Shape;803;p39">
                <a:extLst>
                  <a:ext uri="{FF2B5EF4-FFF2-40B4-BE49-F238E27FC236}">
                    <a16:creationId xmlns:a16="http://schemas.microsoft.com/office/drawing/2014/main" id="{9927975B-E611-2556-6C63-B108D7646AD4}"/>
                  </a:ext>
                </a:extLst>
              </p:cNvPr>
              <p:cNvSpPr/>
              <p:nvPr/>
            </p:nvSpPr>
            <p:spPr>
              <a:xfrm>
                <a:off x="180019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01" name="Google Shape;804;p39">
                <a:extLst>
                  <a:ext uri="{FF2B5EF4-FFF2-40B4-BE49-F238E27FC236}">
                    <a16:creationId xmlns:a16="http://schemas.microsoft.com/office/drawing/2014/main" id="{D8E6F1EB-C037-97B9-D301-FBF554254A00}"/>
                  </a:ext>
                </a:extLst>
              </p:cNvPr>
              <p:cNvSpPr/>
              <p:nvPr/>
            </p:nvSpPr>
            <p:spPr>
              <a:xfrm>
                <a:off x="194957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02" name="Google Shape;805;p39">
                <a:extLst>
                  <a:ext uri="{FF2B5EF4-FFF2-40B4-BE49-F238E27FC236}">
                    <a16:creationId xmlns:a16="http://schemas.microsoft.com/office/drawing/2014/main" id="{C02EF067-616D-BF50-2A67-EDBB621E48DC}"/>
                  </a:ext>
                </a:extLst>
              </p:cNvPr>
              <p:cNvSpPr/>
              <p:nvPr/>
            </p:nvSpPr>
            <p:spPr>
              <a:xfrm>
                <a:off x="209894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03" name="Google Shape;806;p39">
                <a:extLst>
                  <a:ext uri="{FF2B5EF4-FFF2-40B4-BE49-F238E27FC236}">
                    <a16:creationId xmlns:a16="http://schemas.microsoft.com/office/drawing/2014/main" id="{E2DA66B2-CCE8-5359-5AC3-BB38DAA3A9A6}"/>
                  </a:ext>
                </a:extLst>
              </p:cNvPr>
              <p:cNvSpPr/>
              <p:nvPr/>
            </p:nvSpPr>
            <p:spPr>
              <a:xfrm>
                <a:off x="224832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04" name="Google Shape;807;p39">
                <a:extLst>
                  <a:ext uri="{FF2B5EF4-FFF2-40B4-BE49-F238E27FC236}">
                    <a16:creationId xmlns:a16="http://schemas.microsoft.com/office/drawing/2014/main" id="{3E287104-A9EB-00AE-5B79-D4A3767E563A}"/>
                  </a:ext>
                </a:extLst>
              </p:cNvPr>
              <p:cNvSpPr/>
              <p:nvPr/>
            </p:nvSpPr>
            <p:spPr>
              <a:xfrm>
                <a:off x="239769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05" name="Google Shape;808;p39">
                <a:extLst>
                  <a:ext uri="{FF2B5EF4-FFF2-40B4-BE49-F238E27FC236}">
                    <a16:creationId xmlns:a16="http://schemas.microsoft.com/office/drawing/2014/main" id="{7E9BCFA3-2347-8426-15C3-3AE7BC26E1E6}"/>
                  </a:ext>
                </a:extLst>
              </p:cNvPr>
              <p:cNvSpPr/>
              <p:nvPr/>
            </p:nvSpPr>
            <p:spPr>
              <a:xfrm>
                <a:off x="254707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06" name="Google Shape;809;p39">
                <a:extLst>
                  <a:ext uri="{FF2B5EF4-FFF2-40B4-BE49-F238E27FC236}">
                    <a16:creationId xmlns:a16="http://schemas.microsoft.com/office/drawing/2014/main" id="{928A1997-6760-9A6A-39BD-0408DB6D6BD3}"/>
                  </a:ext>
                </a:extLst>
              </p:cNvPr>
              <p:cNvSpPr/>
              <p:nvPr/>
            </p:nvSpPr>
            <p:spPr>
              <a:xfrm>
                <a:off x="269645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07" name="Google Shape;810;p39">
                <a:extLst>
                  <a:ext uri="{FF2B5EF4-FFF2-40B4-BE49-F238E27FC236}">
                    <a16:creationId xmlns:a16="http://schemas.microsoft.com/office/drawing/2014/main" id="{576472B9-08C9-45A4-B68B-A2C362450A95}"/>
                  </a:ext>
                </a:extLst>
              </p:cNvPr>
              <p:cNvSpPr/>
              <p:nvPr/>
            </p:nvSpPr>
            <p:spPr>
              <a:xfrm>
                <a:off x="284582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08" name="Google Shape;811;p39">
                <a:extLst>
                  <a:ext uri="{FF2B5EF4-FFF2-40B4-BE49-F238E27FC236}">
                    <a16:creationId xmlns:a16="http://schemas.microsoft.com/office/drawing/2014/main" id="{B4E220FA-8C96-671D-200C-43C05CEFD3CA}"/>
                  </a:ext>
                </a:extLst>
              </p:cNvPr>
              <p:cNvSpPr/>
              <p:nvPr/>
            </p:nvSpPr>
            <p:spPr>
              <a:xfrm>
                <a:off x="299520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09" name="Google Shape;812;p39">
                <a:extLst>
                  <a:ext uri="{FF2B5EF4-FFF2-40B4-BE49-F238E27FC236}">
                    <a16:creationId xmlns:a16="http://schemas.microsoft.com/office/drawing/2014/main" id="{9AAB3D8E-5154-A9EC-06B0-1C22C1100227}"/>
                  </a:ext>
                </a:extLst>
              </p:cNvPr>
              <p:cNvSpPr/>
              <p:nvPr/>
            </p:nvSpPr>
            <p:spPr>
              <a:xfrm>
                <a:off x="314457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10" name="Google Shape;813;p39">
                <a:extLst>
                  <a:ext uri="{FF2B5EF4-FFF2-40B4-BE49-F238E27FC236}">
                    <a16:creationId xmlns:a16="http://schemas.microsoft.com/office/drawing/2014/main" id="{1680B002-DF8A-9C02-7AFF-00D9BA8A3469}"/>
                  </a:ext>
                </a:extLst>
              </p:cNvPr>
              <p:cNvSpPr/>
              <p:nvPr/>
            </p:nvSpPr>
            <p:spPr>
              <a:xfrm>
                <a:off x="329395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11" name="Google Shape;814;p39">
                <a:extLst>
                  <a:ext uri="{FF2B5EF4-FFF2-40B4-BE49-F238E27FC236}">
                    <a16:creationId xmlns:a16="http://schemas.microsoft.com/office/drawing/2014/main" id="{E223F2EE-697C-1217-D54B-8A9F451C4682}"/>
                  </a:ext>
                </a:extLst>
              </p:cNvPr>
              <p:cNvSpPr/>
              <p:nvPr/>
            </p:nvSpPr>
            <p:spPr>
              <a:xfrm>
                <a:off x="344333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12" name="Google Shape;815;p39">
                <a:extLst>
                  <a:ext uri="{FF2B5EF4-FFF2-40B4-BE49-F238E27FC236}">
                    <a16:creationId xmlns:a16="http://schemas.microsoft.com/office/drawing/2014/main" id="{D107AF07-0320-6ACF-22BA-0AB6F63A0051}"/>
                  </a:ext>
                </a:extLst>
              </p:cNvPr>
              <p:cNvSpPr/>
              <p:nvPr/>
            </p:nvSpPr>
            <p:spPr>
              <a:xfrm>
                <a:off x="359270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13" name="Google Shape;816;p39">
                <a:extLst>
                  <a:ext uri="{FF2B5EF4-FFF2-40B4-BE49-F238E27FC236}">
                    <a16:creationId xmlns:a16="http://schemas.microsoft.com/office/drawing/2014/main" id="{3041C233-F440-BCBB-C047-8EEF93535D95}"/>
                  </a:ext>
                </a:extLst>
              </p:cNvPr>
              <p:cNvSpPr/>
              <p:nvPr/>
            </p:nvSpPr>
            <p:spPr>
              <a:xfrm>
                <a:off x="374208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</p:grpSp>
        <p:grpSp>
          <p:nvGrpSpPr>
            <p:cNvPr id="25" name="Google Shape;817;p39">
              <a:extLst>
                <a:ext uri="{FF2B5EF4-FFF2-40B4-BE49-F238E27FC236}">
                  <a16:creationId xmlns:a16="http://schemas.microsoft.com/office/drawing/2014/main" id="{948E6A61-4F4A-09EE-5DAF-277ED89D0EF3}"/>
                </a:ext>
              </a:extLst>
            </p:cNvPr>
            <p:cNvGrpSpPr/>
            <p:nvPr/>
          </p:nvGrpSpPr>
          <p:grpSpPr>
            <a:xfrm>
              <a:off x="9314662" y="5343555"/>
              <a:ext cx="2585112" cy="45720"/>
              <a:chOff x="1202690" y="1488440"/>
              <a:chExt cx="2585112" cy="45720"/>
            </a:xfrm>
            <a:grpFill/>
          </p:grpSpPr>
          <p:sp>
            <p:nvSpPr>
              <p:cNvPr id="178" name="Google Shape;818;p39">
                <a:extLst>
                  <a:ext uri="{FF2B5EF4-FFF2-40B4-BE49-F238E27FC236}">
                    <a16:creationId xmlns:a16="http://schemas.microsoft.com/office/drawing/2014/main" id="{D9FCBDB0-8833-AFDE-76B4-FBE9B8842004}"/>
                  </a:ext>
                </a:extLst>
              </p:cNvPr>
              <p:cNvSpPr/>
              <p:nvPr/>
            </p:nvSpPr>
            <p:spPr>
              <a:xfrm>
                <a:off x="120269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79" name="Google Shape;819;p39">
                <a:extLst>
                  <a:ext uri="{FF2B5EF4-FFF2-40B4-BE49-F238E27FC236}">
                    <a16:creationId xmlns:a16="http://schemas.microsoft.com/office/drawing/2014/main" id="{85841D77-998E-7478-E653-54475630755E}"/>
                  </a:ext>
                </a:extLst>
              </p:cNvPr>
              <p:cNvSpPr/>
              <p:nvPr/>
            </p:nvSpPr>
            <p:spPr>
              <a:xfrm>
                <a:off x="135206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80" name="Google Shape;820;p39">
                <a:extLst>
                  <a:ext uri="{FF2B5EF4-FFF2-40B4-BE49-F238E27FC236}">
                    <a16:creationId xmlns:a16="http://schemas.microsoft.com/office/drawing/2014/main" id="{2CEE3731-650C-6C85-F2BC-771647215A5C}"/>
                  </a:ext>
                </a:extLst>
              </p:cNvPr>
              <p:cNvSpPr/>
              <p:nvPr/>
            </p:nvSpPr>
            <p:spPr>
              <a:xfrm>
                <a:off x="150144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81" name="Google Shape;821;p39">
                <a:extLst>
                  <a:ext uri="{FF2B5EF4-FFF2-40B4-BE49-F238E27FC236}">
                    <a16:creationId xmlns:a16="http://schemas.microsoft.com/office/drawing/2014/main" id="{1D1464AA-C656-4275-8FA0-E9E5B97219EE}"/>
                  </a:ext>
                </a:extLst>
              </p:cNvPr>
              <p:cNvSpPr/>
              <p:nvPr/>
            </p:nvSpPr>
            <p:spPr>
              <a:xfrm>
                <a:off x="165081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82" name="Google Shape;822;p39">
                <a:extLst>
                  <a:ext uri="{FF2B5EF4-FFF2-40B4-BE49-F238E27FC236}">
                    <a16:creationId xmlns:a16="http://schemas.microsoft.com/office/drawing/2014/main" id="{FC57CED6-7B9C-CF54-6C62-0B87BCADD15A}"/>
                  </a:ext>
                </a:extLst>
              </p:cNvPr>
              <p:cNvSpPr/>
              <p:nvPr/>
            </p:nvSpPr>
            <p:spPr>
              <a:xfrm>
                <a:off x="180019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83" name="Google Shape;823;p39">
                <a:extLst>
                  <a:ext uri="{FF2B5EF4-FFF2-40B4-BE49-F238E27FC236}">
                    <a16:creationId xmlns:a16="http://schemas.microsoft.com/office/drawing/2014/main" id="{66997A7B-37C8-412E-F19D-AB804CE8E117}"/>
                  </a:ext>
                </a:extLst>
              </p:cNvPr>
              <p:cNvSpPr/>
              <p:nvPr/>
            </p:nvSpPr>
            <p:spPr>
              <a:xfrm>
                <a:off x="194957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84" name="Google Shape;824;p39">
                <a:extLst>
                  <a:ext uri="{FF2B5EF4-FFF2-40B4-BE49-F238E27FC236}">
                    <a16:creationId xmlns:a16="http://schemas.microsoft.com/office/drawing/2014/main" id="{01A7FF8E-F7FC-1D56-5DB8-09713BD74BA5}"/>
                  </a:ext>
                </a:extLst>
              </p:cNvPr>
              <p:cNvSpPr/>
              <p:nvPr/>
            </p:nvSpPr>
            <p:spPr>
              <a:xfrm>
                <a:off x="209894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85" name="Google Shape;825;p39">
                <a:extLst>
                  <a:ext uri="{FF2B5EF4-FFF2-40B4-BE49-F238E27FC236}">
                    <a16:creationId xmlns:a16="http://schemas.microsoft.com/office/drawing/2014/main" id="{C59DF06B-7A8C-C555-DCF2-F462E838CFF9}"/>
                  </a:ext>
                </a:extLst>
              </p:cNvPr>
              <p:cNvSpPr/>
              <p:nvPr/>
            </p:nvSpPr>
            <p:spPr>
              <a:xfrm>
                <a:off x="224832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86" name="Google Shape;826;p39">
                <a:extLst>
                  <a:ext uri="{FF2B5EF4-FFF2-40B4-BE49-F238E27FC236}">
                    <a16:creationId xmlns:a16="http://schemas.microsoft.com/office/drawing/2014/main" id="{49A444E4-173C-759F-24A2-FD0C7DCD3479}"/>
                  </a:ext>
                </a:extLst>
              </p:cNvPr>
              <p:cNvSpPr/>
              <p:nvPr/>
            </p:nvSpPr>
            <p:spPr>
              <a:xfrm>
                <a:off x="239769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87" name="Google Shape;827;p39">
                <a:extLst>
                  <a:ext uri="{FF2B5EF4-FFF2-40B4-BE49-F238E27FC236}">
                    <a16:creationId xmlns:a16="http://schemas.microsoft.com/office/drawing/2014/main" id="{5ED64A79-F733-A12C-5A37-881B14E25685}"/>
                  </a:ext>
                </a:extLst>
              </p:cNvPr>
              <p:cNvSpPr/>
              <p:nvPr/>
            </p:nvSpPr>
            <p:spPr>
              <a:xfrm>
                <a:off x="254707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88" name="Google Shape;828;p39">
                <a:extLst>
                  <a:ext uri="{FF2B5EF4-FFF2-40B4-BE49-F238E27FC236}">
                    <a16:creationId xmlns:a16="http://schemas.microsoft.com/office/drawing/2014/main" id="{6D2AAD54-5EB4-D210-F168-0C8F7AA30235}"/>
                  </a:ext>
                </a:extLst>
              </p:cNvPr>
              <p:cNvSpPr/>
              <p:nvPr/>
            </p:nvSpPr>
            <p:spPr>
              <a:xfrm>
                <a:off x="269645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89" name="Google Shape;829;p39">
                <a:extLst>
                  <a:ext uri="{FF2B5EF4-FFF2-40B4-BE49-F238E27FC236}">
                    <a16:creationId xmlns:a16="http://schemas.microsoft.com/office/drawing/2014/main" id="{AA2A6D99-69A8-A3ED-623A-479CD7FC0EC7}"/>
                  </a:ext>
                </a:extLst>
              </p:cNvPr>
              <p:cNvSpPr/>
              <p:nvPr/>
            </p:nvSpPr>
            <p:spPr>
              <a:xfrm>
                <a:off x="284582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90" name="Google Shape;830;p39">
                <a:extLst>
                  <a:ext uri="{FF2B5EF4-FFF2-40B4-BE49-F238E27FC236}">
                    <a16:creationId xmlns:a16="http://schemas.microsoft.com/office/drawing/2014/main" id="{A8CF19F9-0693-D29C-639D-9A5C000B43D8}"/>
                  </a:ext>
                </a:extLst>
              </p:cNvPr>
              <p:cNvSpPr/>
              <p:nvPr/>
            </p:nvSpPr>
            <p:spPr>
              <a:xfrm>
                <a:off x="299520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91" name="Google Shape;831;p39">
                <a:extLst>
                  <a:ext uri="{FF2B5EF4-FFF2-40B4-BE49-F238E27FC236}">
                    <a16:creationId xmlns:a16="http://schemas.microsoft.com/office/drawing/2014/main" id="{C959927F-0CF2-E98A-AC06-712E843ADC69}"/>
                  </a:ext>
                </a:extLst>
              </p:cNvPr>
              <p:cNvSpPr/>
              <p:nvPr/>
            </p:nvSpPr>
            <p:spPr>
              <a:xfrm>
                <a:off x="314457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92" name="Google Shape;832;p39">
                <a:extLst>
                  <a:ext uri="{FF2B5EF4-FFF2-40B4-BE49-F238E27FC236}">
                    <a16:creationId xmlns:a16="http://schemas.microsoft.com/office/drawing/2014/main" id="{8A37A181-3919-4092-94B4-96D59CF8BD6E}"/>
                  </a:ext>
                </a:extLst>
              </p:cNvPr>
              <p:cNvSpPr/>
              <p:nvPr/>
            </p:nvSpPr>
            <p:spPr>
              <a:xfrm>
                <a:off x="329395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93" name="Google Shape;833;p39">
                <a:extLst>
                  <a:ext uri="{FF2B5EF4-FFF2-40B4-BE49-F238E27FC236}">
                    <a16:creationId xmlns:a16="http://schemas.microsoft.com/office/drawing/2014/main" id="{571B86A6-5571-015B-5076-95D77A7804CE}"/>
                  </a:ext>
                </a:extLst>
              </p:cNvPr>
              <p:cNvSpPr/>
              <p:nvPr/>
            </p:nvSpPr>
            <p:spPr>
              <a:xfrm>
                <a:off x="344333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94" name="Google Shape;834;p39">
                <a:extLst>
                  <a:ext uri="{FF2B5EF4-FFF2-40B4-BE49-F238E27FC236}">
                    <a16:creationId xmlns:a16="http://schemas.microsoft.com/office/drawing/2014/main" id="{50C37B23-E559-C500-5399-3EC770E44CF0}"/>
                  </a:ext>
                </a:extLst>
              </p:cNvPr>
              <p:cNvSpPr/>
              <p:nvPr/>
            </p:nvSpPr>
            <p:spPr>
              <a:xfrm>
                <a:off x="359270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95" name="Google Shape;835;p39">
                <a:extLst>
                  <a:ext uri="{FF2B5EF4-FFF2-40B4-BE49-F238E27FC236}">
                    <a16:creationId xmlns:a16="http://schemas.microsoft.com/office/drawing/2014/main" id="{0DCCAD93-0C08-8CB8-A3DE-678E51CAF71B}"/>
                  </a:ext>
                </a:extLst>
              </p:cNvPr>
              <p:cNvSpPr/>
              <p:nvPr/>
            </p:nvSpPr>
            <p:spPr>
              <a:xfrm>
                <a:off x="374208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</p:grpSp>
        <p:grpSp>
          <p:nvGrpSpPr>
            <p:cNvPr id="26" name="Google Shape;836;p39">
              <a:extLst>
                <a:ext uri="{FF2B5EF4-FFF2-40B4-BE49-F238E27FC236}">
                  <a16:creationId xmlns:a16="http://schemas.microsoft.com/office/drawing/2014/main" id="{6CD10DFB-929E-BA14-0F27-1CDF54A70FEF}"/>
                </a:ext>
              </a:extLst>
            </p:cNvPr>
            <p:cNvGrpSpPr/>
            <p:nvPr/>
          </p:nvGrpSpPr>
          <p:grpSpPr>
            <a:xfrm>
              <a:off x="9314662" y="5495955"/>
              <a:ext cx="2585112" cy="45720"/>
              <a:chOff x="1202690" y="1488440"/>
              <a:chExt cx="2585112" cy="45720"/>
            </a:xfrm>
            <a:grpFill/>
          </p:grpSpPr>
          <p:sp>
            <p:nvSpPr>
              <p:cNvPr id="160" name="Google Shape;837;p39">
                <a:extLst>
                  <a:ext uri="{FF2B5EF4-FFF2-40B4-BE49-F238E27FC236}">
                    <a16:creationId xmlns:a16="http://schemas.microsoft.com/office/drawing/2014/main" id="{868FE417-7CEE-CFAB-F346-788A44752857}"/>
                  </a:ext>
                </a:extLst>
              </p:cNvPr>
              <p:cNvSpPr/>
              <p:nvPr/>
            </p:nvSpPr>
            <p:spPr>
              <a:xfrm>
                <a:off x="120269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61" name="Google Shape;838;p39">
                <a:extLst>
                  <a:ext uri="{FF2B5EF4-FFF2-40B4-BE49-F238E27FC236}">
                    <a16:creationId xmlns:a16="http://schemas.microsoft.com/office/drawing/2014/main" id="{7FEFA9E5-F1E0-6535-76FD-C85E5BB1C6CB}"/>
                  </a:ext>
                </a:extLst>
              </p:cNvPr>
              <p:cNvSpPr/>
              <p:nvPr/>
            </p:nvSpPr>
            <p:spPr>
              <a:xfrm>
                <a:off x="135206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62" name="Google Shape;839;p39">
                <a:extLst>
                  <a:ext uri="{FF2B5EF4-FFF2-40B4-BE49-F238E27FC236}">
                    <a16:creationId xmlns:a16="http://schemas.microsoft.com/office/drawing/2014/main" id="{FF69C57B-B1B6-1B53-AB7C-C06B29C8FD21}"/>
                  </a:ext>
                </a:extLst>
              </p:cNvPr>
              <p:cNvSpPr/>
              <p:nvPr/>
            </p:nvSpPr>
            <p:spPr>
              <a:xfrm>
                <a:off x="150144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63" name="Google Shape;840;p39">
                <a:extLst>
                  <a:ext uri="{FF2B5EF4-FFF2-40B4-BE49-F238E27FC236}">
                    <a16:creationId xmlns:a16="http://schemas.microsoft.com/office/drawing/2014/main" id="{F983A5D5-9BC6-3E3C-B640-51D471C9281F}"/>
                  </a:ext>
                </a:extLst>
              </p:cNvPr>
              <p:cNvSpPr/>
              <p:nvPr/>
            </p:nvSpPr>
            <p:spPr>
              <a:xfrm>
                <a:off x="165081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64" name="Google Shape;841;p39">
                <a:extLst>
                  <a:ext uri="{FF2B5EF4-FFF2-40B4-BE49-F238E27FC236}">
                    <a16:creationId xmlns:a16="http://schemas.microsoft.com/office/drawing/2014/main" id="{0D87B9E8-967E-ACCE-B19F-81A8D7A36ECD}"/>
                  </a:ext>
                </a:extLst>
              </p:cNvPr>
              <p:cNvSpPr/>
              <p:nvPr/>
            </p:nvSpPr>
            <p:spPr>
              <a:xfrm>
                <a:off x="180019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65" name="Google Shape;842;p39">
                <a:extLst>
                  <a:ext uri="{FF2B5EF4-FFF2-40B4-BE49-F238E27FC236}">
                    <a16:creationId xmlns:a16="http://schemas.microsoft.com/office/drawing/2014/main" id="{2F203363-5BBE-836B-B112-238217225679}"/>
                  </a:ext>
                </a:extLst>
              </p:cNvPr>
              <p:cNvSpPr/>
              <p:nvPr/>
            </p:nvSpPr>
            <p:spPr>
              <a:xfrm>
                <a:off x="194957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66" name="Google Shape;843;p39">
                <a:extLst>
                  <a:ext uri="{FF2B5EF4-FFF2-40B4-BE49-F238E27FC236}">
                    <a16:creationId xmlns:a16="http://schemas.microsoft.com/office/drawing/2014/main" id="{D9956DBB-B8D4-B234-E670-0FE2570DF3E6}"/>
                  </a:ext>
                </a:extLst>
              </p:cNvPr>
              <p:cNvSpPr/>
              <p:nvPr/>
            </p:nvSpPr>
            <p:spPr>
              <a:xfrm>
                <a:off x="209894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67" name="Google Shape;844;p39">
                <a:extLst>
                  <a:ext uri="{FF2B5EF4-FFF2-40B4-BE49-F238E27FC236}">
                    <a16:creationId xmlns:a16="http://schemas.microsoft.com/office/drawing/2014/main" id="{AB352360-2408-7372-F6E2-321DB6180BE7}"/>
                  </a:ext>
                </a:extLst>
              </p:cNvPr>
              <p:cNvSpPr/>
              <p:nvPr/>
            </p:nvSpPr>
            <p:spPr>
              <a:xfrm>
                <a:off x="224832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68" name="Google Shape;845;p39">
                <a:extLst>
                  <a:ext uri="{FF2B5EF4-FFF2-40B4-BE49-F238E27FC236}">
                    <a16:creationId xmlns:a16="http://schemas.microsoft.com/office/drawing/2014/main" id="{AC09495E-60FD-A425-D28B-E56DE74339B4}"/>
                  </a:ext>
                </a:extLst>
              </p:cNvPr>
              <p:cNvSpPr/>
              <p:nvPr/>
            </p:nvSpPr>
            <p:spPr>
              <a:xfrm>
                <a:off x="239769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69" name="Google Shape;846;p39">
                <a:extLst>
                  <a:ext uri="{FF2B5EF4-FFF2-40B4-BE49-F238E27FC236}">
                    <a16:creationId xmlns:a16="http://schemas.microsoft.com/office/drawing/2014/main" id="{F08C9302-A269-93B5-6364-2DE7552E9E13}"/>
                  </a:ext>
                </a:extLst>
              </p:cNvPr>
              <p:cNvSpPr/>
              <p:nvPr/>
            </p:nvSpPr>
            <p:spPr>
              <a:xfrm>
                <a:off x="254707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70" name="Google Shape;847;p39">
                <a:extLst>
                  <a:ext uri="{FF2B5EF4-FFF2-40B4-BE49-F238E27FC236}">
                    <a16:creationId xmlns:a16="http://schemas.microsoft.com/office/drawing/2014/main" id="{C42CADDF-CF93-12FD-64E4-275006A8AFBD}"/>
                  </a:ext>
                </a:extLst>
              </p:cNvPr>
              <p:cNvSpPr/>
              <p:nvPr/>
            </p:nvSpPr>
            <p:spPr>
              <a:xfrm>
                <a:off x="269645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71" name="Google Shape;848;p39">
                <a:extLst>
                  <a:ext uri="{FF2B5EF4-FFF2-40B4-BE49-F238E27FC236}">
                    <a16:creationId xmlns:a16="http://schemas.microsoft.com/office/drawing/2014/main" id="{A428D63D-7D20-A30B-8C6B-B2E2AD132B43}"/>
                  </a:ext>
                </a:extLst>
              </p:cNvPr>
              <p:cNvSpPr/>
              <p:nvPr/>
            </p:nvSpPr>
            <p:spPr>
              <a:xfrm>
                <a:off x="284582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72" name="Google Shape;849;p39">
                <a:extLst>
                  <a:ext uri="{FF2B5EF4-FFF2-40B4-BE49-F238E27FC236}">
                    <a16:creationId xmlns:a16="http://schemas.microsoft.com/office/drawing/2014/main" id="{91B99DC1-9C24-AF9A-C257-E93CF30E976D}"/>
                  </a:ext>
                </a:extLst>
              </p:cNvPr>
              <p:cNvSpPr/>
              <p:nvPr/>
            </p:nvSpPr>
            <p:spPr>
              <a:xfrm>
                <a:off x="299520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73" name="Google Shape;850;p39">
                <a:extLst>
                  <a:ext uri="{FF2B5EF4-FFF2-40B4-BE49-F238E27FC236}">
                    <a16:creationId xmlns:a16="http://schemas.microsoft.com/office/drawing/2014/main" id="{CBF684E4-2787-0FCC-0405-7876866DC754}"/>
                  </a:ext>
                </a:extLst>
              </p:cNvPr>
              <p:cNvSpPr/>
              <p:nvPr/>
            </p:nvSpPr>
            <p:spPr>
              <a:xfrm>
                <a:off x="314457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74" name="Google Shape;851;p39">
                <a:extLst>
                  <a:ext uri="{FF2B5EF4-FFF2-40B4-BE49-F238E27FC236}">
                    <a16:creationId xmlns:a16="http://schemas.microsoft.com/office/drawing/2014/main" id="{A95033B7-5A76-0832-5A6E-08C7B868A118}"/>
                  </a:ext>
                </a:extLst>
              </p:cNvPr>
              <p:cNvSpPr/>
              <p:nvPr/>
            </p:nvSpPr>
            <p:spPr>
              <a:xfrm>
                <a:off x="329395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75" name="Google Shape;852;p39">
                <a:extLst>
                  <a:ext uri="{FF2B5EF4-FFF2-40B4-BE49-F238E27FC236}">
                    <a16:creationId xmlns:a16="http://schemas.microsoft.com/office/drawing/2014/main" id="{FA5C3F62-DCF0-590E-4274-85F61FD0D8B7}"/>
                  </a:ext>
                </a:extLst>
              </p:cNvPr>
              <p:cNvSpPr/>
              <p:nvPr/>
            </p:nvSpPr>
            <p:spPr>
              <a:xfrm>
                <a:off x="344333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76" name="Google Shape;853;p39">
                <a:extLst>
                  <a:ext uri="{FF2B5EF4-FFF2-40B4-BE49-F238E27FC236}">
                    <a16:creationId xmlns:a16="http://schemas.microsoft.com/office/drawing/2014/main" id="{E3E18D05-300D-3DE5-C21D-60BEB08A5471}"/>
                  </a:ext>
                </a:extLst>
              </p:cNvPr>
              <p:cNvSpPr/>
              <p:nvPr/>
            </p:nvSpPr>
            <p:spPr>
              <a:xfrm>
                <a:off x="359270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77" name="Google Shape;854;p39">
                <a:extLst>
                  <a:ext uri="{FF2B5EF4-FFF2-40B4-BE49-F238E27FC236}">
                    <a16:creationId xmlns:a16="http://schemas.microsoft.com/office/drawing/2014/main" id="{E83FA7C9-8C31-46E3-9017-00F93EE375AD}"/>
                  </a:ext>
                </a:extLst>
              </p:cNvPr>
              <p:cNvSpPr/>
              <p:nvPr/>
            </p:nvSpPr>
            <p:spPr>
              <a:xfrm>
                <a:off x="374208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</p:grpSp>
        <p:grpSp>
          <p:nvGrpSpPr>
            <p:cNvPr id="27" name="Google Shape;855;p39">
              <a:extLst>
                <a:ext uri="{FF2B5EF4-FFF2-40B4-BE49-F238E27FC236}">
                  <a16:creationId xmlns:a16="http://schemas.microsoft.com/office/drawing/2014/main" id="{9E5889CA-CF65-48C2-2006-F4815D833308}"/>
                </a:ext>
              </a:extLst>
            </p:cNvPr>
            <p:cNvGrpSpPr/>
            <p:nvPr/>
          </p:nvGrpSpPr>
          <p:grpSpPr>
            <a:xfrm>
              <a:off x="9314662" y="5648355"/>
              <a:ext cx="2585112" cy="45720"/>
              <a:chOff x="1202690" y="1488440"/>
              <a:chExt cx="2585112" cy="45720"/>
            </a:xfrm>
            <a:grpFill/>
          </p:grpSpPr>
          <p:sp>
            <p:nvSpPr>
              <p:cNvPr id="142" name="Google Shape;856;p39">
                <a:extLst>
                  <a:ext uri="{FF2B5EF4-FFF2-40B4-BE49-F238E27FC236}">
                    <a16:creationId xmlns:a16="http://schemas.microsoft.com/office/drawing/2014/main" id="{AA15776E-C92C-BA29-FF69-F4C1895973B3}"/>
                  </a:ext>
                </a:extLst>
              </p:cNvPr>
              <p:cNvSpPr/>
              <p:nvPr/>
            </p:nvSpPr>
            <p:spPr>
              <a:xfrm>
                <a:off x="120269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43" name="Google Shape;857;p39">
                <a:extLst>
                  <a:ext uri="{FF2B5EF4-FFF2-40B4-BE49-F238E27FC236}">
                    <a16:creationId xmlns:a16="http://schemas.microsoft.com/office/drawing/2014/main" id="{A65AFAD0-B61E-3B9B-1B33-5708B4AD726A}"/>
                  </a:ext>
                </a:extLst>
              </p:cNvPr>
              <p:cNvSpPr/>
              <p:nvPr/>
            </p:nvSpPr>
            <p:spPr>
              <a:xfrm>
                <a:off x="135206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44" name="Google Shape;858;p39">
                <a:extLst>
                  <a:ext uri="{FF2B5EF4-FFF2-40B4-BE49-F238E27FC236}">
                    <a16:creationId xmlns:a16="http://schemas.microsoft.com/office/drawing/2014/main" id="{6BAE0EA0-8552-2D0B-D891-A35E045E32B6}"/>
                  </a:ext>
                </a:extLst>
              </p:cNvPr>
              <p:cNvSpPr/>
              <p:nvPr/>
            </p:nvSpPr>
            <p:spPr>
              <a:xfrm>
                <a:off x="150144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45" name="Google Shape;859;p39">
                <a:extLst>
                  <a:ext uri="{FF2B5EF4-FFF2-40B4-BE49-F238E27FC236}">
                    <a16:creationId xmlns:a16="http://schemas.microsoft.com/office/drawing/2014/main" id="{DE46EDEE-77EE-CFD1-CDF0-1752B5CD41BA}"/>
                  </a:ext>
                </a:extLst>
              </p:cNvPr>
              <p:cNvSpPr/>
              <p:nvPr/>
            </p:nvSpPr>
            <p:spPr>
              <a:xfrm>
                <a:off x="165081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46" name="Google Shape;860;p39">
                <a:extLst>
                  <a:ext uri="{FF2B5EF4-FFF2-40B4-BE49-F238E27FC236}">
                    <a16:creationId xmlns:a16="http://schemas.microsoft.com/office/drawing/2014/main" id="{D2280C7B-9467-9CF8-BAB4-F45A5296ABEA}"/>
                  </a:ext>
                </a:extLst>
              </p:cNvPr>
              <p:cNvSpPr/>
              <p:nvPr/>
            </p:nvSpPr>
            <p:spPr>
              <a:xfrm>
                <a:off x="180019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47" name="Google Shape;861;p39">
                <a:extLst>
                  <a:ext uri="{FF2B5EF4-FFF2-40B4-BE49-F238E27FC236}">
                    <a16:creationId xmlns:a16="http://schemas.microsoft.com/office/drawing/2014/main" id="{3401E463-963F-9C89-C62E-9CDE8CBE5754}"/>
                  </a:ext>
                </a:extLst>
              </p:cNvPr>
              <p:cNvSpPr/>
              <p:nvPr/>
            </p:nvSpPr>
            <p:spPr>
              <a:xfrm>
                <a:off x="194957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48" name="Google Shape;862;p39">
                <a:extLst>
                  <a:ext uri="{FF2B5EF4-FFF2-40B4-BE49-F238E27FC236}">
                    <a16:creationId xmlns:a16="http://schemas.microsoft.com/office/drawing/2014/main" id="{CA883CA1-3C46-07FC-2534-EC1FF3877DCA}"/>
                  </a:ext>
                </a:extLst>
              </p:cNvPr>
              <p:cNvSpPr/>
              <p:nvPr/>
            </p:nvSpPr>
            <p:spPr>
              <a:xfrm>
                <a:off x="209894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49" name="Google Shape;863;p39">
                <a:extLst>
                  <a:ext uri="{FF2B5EF4-FFF2-40B4-BE49-F238E27FC236}">
                    <a16:creationId xmlns:a16="http://schemas.microsoft.com/office/drawing/2014/main" id="{62613C19-424B-01C3-7C5E-135BC0299F5A}"/>
                  </a:ext>
                </a:extLst>
              </p:cNvPr>
              <p:cNvSpPr/>
              <p:nvPr/>
            </p:nvSpPr>
            <p:spPr>
              <a:xfrm>
                <a:off x="224832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50" name="Google Shape;864;p39">
                <a:extLst>
                  <a:ext uri="{FF2B5EF4-FFF2-40B4-BE49-F238E27FC236}">
                    <a16:creationId xmlns:a16="http://schemas.microsoft.com/office/drawing/2014/main" id="{630F7236-B2AB-E176-1CA9-D7B80AAE3DF2}"/>
                  </a:ext>
                </a:extLst>
              </p:cNvPr>
              <p:cNvSpPr/>
              <p:nvPr/>
            </p:nvSpPr>
            <p:spPr>
              <a:xfrm>
                <a:off x="239769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51" name="Google Shape;865;p39">
                <a:extLst>
                  <a:ext uri="{FF2B5EF4-FFF2-40B4-BE49-F238E27FC236}">
                    <a16:creationId xmlns:a16="http://schemas.microsoft.com/office/drawing/2014/main" id="{717E2934-3AD7-12E4-89E5-846418CA3939}"/>
                  </a:ext>
                </a:extLst>
              </p:cNvPr>
              <p:cNvSpPr/>
              <p:nvPr/>
            </p:nvSpPr>
            <p:spPr>
              <a:xfrm>
                <a:off x="254707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52" name="Google Shape;866;p39">
                <a:extLst>
                  <a:ext uri="{FF2B5EF4-FFF2-40B4-BE49-F238E27FC236}">
                    <a16:creationId xmlns:a16="http://schemas.microsoft.com/office/drawing/2014/main" id="{320BBC81-AED7-B7AA-DBB1-92B873CAF7BD}"/>
                  </a:ext>
                </a:extLst>
              </p:cNvPr>
              <p:cNvSpPr/>
              <p:nvPr/>
            </p:nvSpPr>
            <p:spPr>
              <a:xfrm>
                <a:off x="269645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53" name="Google Shape;867;p39">
                <a:extLst>
                  <a:ext uri="{FF2B5EF4-FFF2-40B4-BE49-F238E27FC236}">
                    <a16:creationId xmlns:a16="http://schemas.microsoft.com/office/drawing/2014/main" id="{D5444513-8ED1-6F10-ED13-560A031047FD}"/>
                  </a:ext>
                </a:extLst>
              </p:cNvPr>
              <p:cNvSpPr/>
              <p:nvPr/>
            </p:nvSpPr>
            <p:spPr>
              <a:xfrm>
                <a:off x="284582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54" name="Google Shape;868;p39">
                <a:extLst>
                  <a:ext uri="{FF2B5EF4-FFF2-40B4-BE49-F238E27FC236}">
                    <a16:creationId xmlns:a16="http://schemas.microsoft.com/office/drawing/2014/main" id="{8D932DAA-6681-71F6-325B-E5DD94C27F0B}"/>
                  </a:ext>
                </a:extLst>
              </p:cNvPr>
              <p:cNvSpPr/>
              <p:nvPr/>
            </p:nvSpPr>
            <p:spPr>
              <a:xfrm>
                <a:off x="299520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55" name="Google Shape;869;p39">
                <a:extLst>
                  <a:ext uri="{FF2B5EF4-FFF2-40B4-BE49-F238E27FC236}">
                    <a16:creationId xmlns:a16="http://schemas.microsoft.com/office/drawing/2014/main" id="{EF2E8192-8806-D41F-9542-4D3CFD3C5783}"/>
                  </a:ext>
                </a:extLst>
              </p:cNvPr>
              <p:cNvSpPr/>
              <p:nvPr/>
            </p:nvSpPr>
            <p:spPr>
              <a:xfrm>
                <a:off x="314457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56" name="Google Shape;870;p39">
                <a:extLst>
                  <a:ext uri="{FF2B5EF4-FFF2-40B4-BE49-F238E27FC236}">
                    <a16:creationId xmlns:a16="http://schemas.microsoft.com/office/drawing/2014/main" id="{A762650A-17B1-0848-ECD0-23FE64ED17F9}"/>
                  </a:ext>
                </a:extLst>
              </p:cNvPr>
              <p:cNvSpPr/>
              <p:nvPr/>
            </p:nvSpPr>
            <p:spPr>
              <a:xfrm>
                <a:off x="329395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57" name="Google Shape;871;p39">
                <a:extLst>
                  <a:ext uri="{FF2B5EF4-FFF2-40B4-BE49-F238E27FC236}">
                    <a16:creationId xmlns:a16="http://schemas.microsoft.com/office/drawing/2014/main" id="{413FF9AC-ED75-3E88-6538-9E9257698425}"/>
                  </a:ext>
                </a:extLst>
              </p:cNvPr>
              <p:cNvSpPr/>
              <p:nvPr/>
            </p:nvSpPr>
            <p:spPr>
              <a:xfrm>
                <a:off x="344333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58" name="Google Shape;872;p39">
                <a:extLst>
                  <a:ext uri="{FF2B5EF4-FFF2-40B4-BE49-F238E27FC236}">
                    <a16:creationId xmlns:a16="http://schemas.microsoft.com/office/drawing/2014/main" id="{1DC6B2CF-3D96-6D92-19CA-D98CE12E7C25}"/>
                  </a:ext>
                </a:extLst>
              </p:cNvPr>
              <p:cNvSpPr/>
              <p:nvPr/>
            </p:nvSpPr>
            <p:spPr>
              <a:xfrm>
                <a:off x="359270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59" name="Google Shape;873;p39">
                <a:extLst>
                  <a:ext uri="{FF2B5EF4-FFF2-40B4-BE49-F238E27FC236}">
                    <a16:creationId xmlns:a16="http://schemas.microsoft.com/office/drawing/2014/main" id="{87F73455-12D7-D030-0A5F-0BAB92EF65B4}"/>
                  </a:ext>
                </a:extLst>
              </p:cNvPr>
              <p:cNvSpPr/>
              <p:nvPr/>
            </p:nvSpPr>
            <p:spPr>
              <a:xfrm>
                <a:off x="374208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</p:grpSp>
        <p:grpSp>
          <p:nvGrpSpPr>
            <p:cNvPr id="28" name="Google Shape;874;p39">
              <a:extLst>
                <a:ext uri="{FF2B5EF4-FFF2-40B4-BE49-F238E27FC236}">
                  <a16:creationId xmlns:a16="http://schemas.microsoft.com/office/drawing/2014/main" id="{024E3DFB-30C9-FD9E-71D4-8E7D61576D1A}"/>
                </a:ext>
              </a:extLst>
            </p:cNvPr>
            <p:cNvGrpSpPr/>
            <p:nvPr/>
          </p:nvGrpSpPr>
          <p:grpSpPr>
            <a:xfrm>
              <a:off x="9314662" y="5800755"/>
              <a:ext cx="2585112" cy="45720"/>
              <a:chOff x="1202690" y="1488440"/>
              <a:chExt cx="2585112" cy="45720"/>
            </a:xfrm>
            <a:grpFill/>
          </p:grpSpPr>
          <p:sp>
            <p:nvSpPr>
              <p:cNvPr id="124" name="Google Shape;875;p39">
                <a:extLst>
                  <a:ext uri="{FF2B5EF4-FFF2-40B4-BE49-F238E27FC236}">
                    <a16:creationId xmlns:a16="http://schemas.microsoft.com/office/drawing/2014/main" id="{59DCCE12-EA73-412B-E66A-F877DE7C5D43}"/>
                  </a:ext>
                </a:extLst>
              </p:cNvPr>
              <p:cNvSpPr/>
              <p:nvPr/>
            </p:nvSpPr>
            <p:spPr>
              <a:xfrm>
                <a:off x="120269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25" name="Google Shape;876;p39">
                <a:extLst>
                  <a:ext uri="{FF2B5EF4-FFF2-40B4-BE49-F238E27FC236}">
                    <a16:creationId xmlns:a16="http://schemas.microsoft.com/office/drawing/2014/main" id="{460B3DA8-C035-4384-1366-25B41A5F7794}"/>
                  </a:ext>
                </a:extLst>
              </p:cNvPr>
              <p:cNvSpPr/>
              <p:nvPr/>
            </p:nvSpPr>
            <p:spPr>
              <a:xfrm>
                <a:off x="135206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26" name="Google Shape;877;p39">
                <a:extLst>
                  <a:ext uri="{FF2B5EF4-FFF2-40B4-BE49-F238E27FC236}">
                    <a16:creationId xmlns:a16="http://schemas.microsoft.com/office/drawing/2014/main" id="{C87FFDA4-AD7D-980B-E067-CA513C3DF1D4}"/>
                  </a:ext>
                </a:extLst>
              </p:cNvPr>
              <p:cNvSpPr/>
              <p:nvPr/>
            </p:nvSpPr>
            <p:spPr>
              <a:xfrm>
                <a:off x="150144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27" name="Google Shape;878;p39">
                <a:extLst>
                  <a:ext uri="{FF2B5EF4-FFF2-40B4-BE49-F238E27FC236}">
                    <a16:creationId xmlns:a16="http://schemas.microsoft.com/office/drawing/2014/main" id="{9089427D-A28D-FBB1-4798-829809B97AE1}"/>
                  </a:ext>
                </a:extLst>
              </p:cNvPr>
              <p:cNvSpPr/>
              <p:nvPr/>
            </p:nvSpPr>
            <p:spPr>
              <a:xfrm>
                <a:off x="165081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28" name="Google Shape;879;p39">
                <a:extLst>
                  <a:ext uri="{FF2B5EF4-FFF2-40B4-BE49-F238E27FC236}">
                    <a16:creationId xmlns:a16="http://schemas.microsoft.com/office/drawing/2014/main" id="{334B969D-2EFC-FE41-6DB7-44B5EE102CFD}"/>
                  </a:ext>
                </a:extLst>
              </p:cNvPr>
              <p:cNvSpPr/>
              <p:nvPr/>
            </p:nvSpPr>
            <p:spPr>
              <a:xfrm>
                <a:off x="180019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29" name="Google Shape;880;p39">
                <a:extLst>
                  <a:ext uri="{FF2B5EF4-FFF2-40B4-BE49-F238E27FC236}">
                    <a16:creationId xmlns:a16="http://schemas.microsoft.com/office/drawing/2014/main" id="{4CCE3334-D1F4-98BE-BBA2-0F6FC95981A3}"/>
                  </a:ext>
                </a:extLst>
              </p:cNvPr>
              <p:cNvSpPr/>
              <p:nvPr/>
            </p:nvSpPr>
            <p:spPr>
              <a:xfrm>
                <a:off x="194957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30" name="Google Shape;881;p39">
                <a:extLst>
                  <a:ext uri="{FF2B5EF4-FFF2-40B4-BE49-F238E27FC236}">
                    <a16:creationId xmlns:a16="http://schemas.microsoft.com/office/drawing/2014/main" id="{6982D74E-C5AD-2593-8075-0829762BB30A}"/>
                  </a:ext>
                </a:extLst>
              </p:cNvPr>
              <p:cNvSpPr/>
              <p:nvPr/>
            </p:nvSpPr>
            <p:spPr>
              <a:xfrm>
                <a:off x="209894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31" name="Google Shape;882;p39">
                <a:extLst>
                  <a:ext uri="{FF2B5EF4-FFF2-40B4-BE49-F238E27FC236}">
                    <a16:creationId xmlns:a16="http://schemas.microsoft.com/office/drawing/2014/main" id="{999F6B2B-4B2C-899D-CC65-A7AEDDFB6C98}"/>
                  </a:ext>
                </a:extLst>
              </p:cNvPr>
              <p:cNvSpPr/>
              <p:nvPr/>
            </p:nvSpPr>
            <p:spPr>
              <a:xfrm>
                <a:off x="224832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32" name="Google Shape;883;p39">
                <a:extLst>
                  <a:ext uri="{FF2B5EF4-FFF2-40B4-BE49-F238E27FC236}">
                    <a16:creationId xmlns:a16="http://schemas.microsoft.com/office/drawing/2014/main" id="{06BA8094-B530-88BC-3375-0433E47AD636}"/>
                  </a:ext>
                </a:extLst>
              </p:cNvPr>
              <p:cNvSpPr/>
              <p:nvPr/>
            </p:nvSpPr>
            <p:spPr>
              <a:xfrm>
                <a:off x="239769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33" name="Google Shape;884;p39">
                <a:extLst>
                  <a:ext uri="{FF2B5EF4-FFF2-40B4-BE49-F238E27FC236}">
                    <a16:creationId xmlns:a16="http://schemas.microsoft.com/office/drawing/2014/main" id="{B4971EFD-C97D-5E81-8575-D5E303AC72CA}"/>
                  </a:ext>
                </a:extLst>
              </p:cNvPr>
              <p:cNvSpPr/>
              <p:nvPr/>
            </p:nvSpPr>
            <p:spPr>
              <a:xfrm>
                <a:off x="254707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34" name="Google Shape;885;p39">
                <a:extLst>
                  <a:ext uri="{FF2B5EF4-FFF2-40B4-BE49-F238E27FC236}">
                    <a16:creationId xmlns:a16="http://schemas.microsoft.com/office/drawing/2014/main" id="{CE548ECF-6EAF-1399-2EDB-E02A0F46EA31}"/>
                  </a:ext>
                </a:extLst>
              </p:cNvPr>
              <p:cNvSpPr/>
              <p:nvPr/>
            </p:nvSpPr>
            <p:spPr>
              <a:xfrm>
                <a:off x="269645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35" name="Google Shape;886;p39">
                <a:extLst>
                  <a:ext uri="{FF2B5EF4-FFF2-40B4-BE49-F238E27FC236}">
                    <a16:creationId xmlns:a16="http://schemas.microsoft.com/office/drawing/2014/main" id="{6BEE1D57-63FD-EB06-9D2D-7BAA97A0E0CD}"/>
                  </a:ext>
                </a:extLst>
              </p:cNvPr>
              <p:cNvSpPr/>
              <p:nvPr/>
            </p:nvSpPr>
            <p:spPr>
              <a:xfrm>
                <a:off x="284582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36" name="Google Shape;887;p39">
                <a:extLst>
                  <a:ext uri="{FF2B5EF4-FFF2-40B4-BE49-F238E27FC236}">
                    <a16:creationId xmlns:a16="http://schemas.microsoft.com/office/drawing/2014/main" id="{3028296B-0F6B-9136-4848-56E6E8619500}"/>
                  </a:ext>
                </a:extLst>
              </p:cNvPr>
              <p:cNvSpPr/>
              <p:nvPr/>
            </p:nvSpPr>
            <p:spPr>
              <a:xfrm>
                <a:off x="299520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37" name="Google Shape;888;p39">
                <a:extLst>
                  <a:ext uri="{FF2B5EF4-FFF2-40B4-BE49-F238E27FC236}">
                    <a16:creationId xmlns:a16="http://schemas.microsoft.com/office/drawing/2014/main" id="{1213801C-A88D-9CB9-2382-99DADECCC343}"/>
                  </a:ext>
                </a:extLst>
              </p:cNvPr>
              <p:cNvSpPr/>
              <p:nvPr/>
            </p:nvSpPr>
            <p:spPr>
              <a:xfrm>
                <a:off x="314457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38" name="Google Shape;889;p39">
                <a:extLst>
                  <a:ext uri="{FF2B5EF4-FFF2-40B4-BE49-F238E27FC236}">
                    <a16:creationId xmlns:a16="http://schemas.microsoft.com/office/drawing/2014/main" id="{20A4B135-DD36-82EF-6FE1-04A8A920386C}"/>
                  </a:ext>
                </a:extLst>
              </p:cNvPr>
              <p:cNvSpPr/>
              <p:nvPr/>
            </p:nvSpPr>
            <p:spPr>
              <a:xfrm>
                <a:off x="329395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39" name="Google Shape;890;p39">
                <a:extLst>
                  <a:ext uri="{FF2B5EF4-FFF2-40B4-BE49-F238E27FC236}">
                    <a16:creationId xmlns:a16="http://schemas.microsoft.com/office/drawing/2014/main" id="{68D0157A-1858-6EDC-3415-20D14D519FB4}"/>
                  </a:ext>
                </a:extLst>
              </p:cNvPr>
              <p:cNvSpPr/>
              <p:nvPr/>
            </p:nvSpPr>
            <p:spPr>
              <a:xfrm>
                <a:off x="344333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40" name="Google Shape;891;p39">
                <a:extLst>
                  <a:ext uri="{FF2B5EF4-FFF2-40B4-BE49-F238E27FC236}">
                    <a16:creationId xmlns:a16="http://schemas.microsoft.com/office/drawing/2014/main" id="{5A200A04-937A-3505-B743-469A5F93FB0A}"/>
                  </a:ext>
                </a:extLst>
              </p:cNvPr>
              <p:cNvSpPr/>
              <p:nvPr/>
            </p:nvSpPr>
            <p:spPr>
              <a:xfrm>
                <a:off x="359270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41" name="Google Shape;892;p39">
                <a:extLst>
                  <a:ext uri="{FF2B5EF4-FFF2-40B4-BE49-F238E27FC236}">
                    <a16:creationId xmlns:a16="http://schemas.microsoft.com/office/drawing/2014/main" id="{9EC17B41-503C-8E38-33B3-90BF38F3BA38}"/>
                  </a:ext>
                </a:extLst>
              </p:cNvPr>
              <p:cNvSpPr/>
              <p:nvPr/>
            </p:nvSpPr>
            <p:spPr>
              <a:xfrm>
                <a:off x="374208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</p:grpSp>
        <p:grpSp>
          <p:nvGrpSpPr>
            <p:cNvPr id="29" name="Google Shape;893;p39">
              <a:extLst>
                <a:ext uri="{FF2B5EF4-FFF2-40B4-BE49-F238E27FC236}">
                  <a16:creationId xmlns:a16="http://schemas.microsoft.com/office/drawing/2014/main" id="{5360E546-5E4D-AFAC-15F2-0912B00934B3}"/>
                </a:ext>
              </a:extLst>
            </p:cNvPr>
            <p:cNvGrpSpPr/>
            <p:nvPr/>
          </p:nvGrpSpPr>
          <p:grpSpPr>
            <a:xfrm>
              <a:off x="9314662" y="5953155"/>
              <a:ext cx="2585112" cy="45720"/>
              <a:chOff x="1202690" y="1488440"/>
              <a:chExt cx="2585112" cy="45720"/>
            </a:xfrm>
            <a:grpFill/>
          </p:grpSpPr>
          <p:sp>
            <p:nvSpPr>
              <p:cNvPr id="106" name="Google Shape;894;p39">
                <a:extLst>
                  <a:ext uri="{FF2B5EF4-FFF2-40B4-BE49-F238E27FC236}">
                    <a16:creationId xmlns:a16="http://schemas.microsoft.com/office/drawing/2014/main" id="{8DE5525E-0A9A-20D9-69FF-E421F2D26780}"/>
                  </a:ext>
                </a:extLst>
              </p:cNvPr>
              <p:cNvSpPr/>
              <p:nvPr/>
            </p:nvSpPr>
            <p:spPr>
              <a:xfrm>
                <a:off x="120269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07" name="Google Shape;895;p39">
                <a:extLst>
                  <a:ext uri="{FF2B5EF4-FFF2-40B4-BE49-F238E27FC236}">
                    <a16:creationId xmlns:a16="http://schemas.microsoft.com/office/drawing/2014/main" id="{66D66A65-ED65-4E83-69A3-A93A5F7CAB03}"/>
                  </a:ext>
                </a:extLst>
              </p:cNvPr>
              <p:cNvSpPr/>
              <p:nvPr/>
            </p:nvSpPr>
            <p:spPr>
              <a:xfrm>
                <a:off x="135206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08" name="Google Shape;896;p39">
                <a:extLst>
                  <a:ext uri="{FF2B5EF4-FFF2-40B4-BE49-F238E27FC236}">
                    <a16:creationId xmlns:a16="http://schemas.microsoft.com/office/drawing/2014/main" id="{DEDEE6EA-1833-BE22-C3A4-C807DFAC96F0}"/>
                  </a:ext>
                </a:extLst>
              </p:cNvPr>
              <p:cNvSpPr/>
              <p:nvPr/>
            </p:nvSpPr>
            <p:spPr>
              <a:xfrm>
                <a:off x="150144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09" name="Google Shape;897;p39">
                <a:extLst>
                  <a:ext uri="{FF2B5EF4-FFF2-40B4-BE49-F238E27FC236}">
                    <a16:creationId xmlns:a16="http://schemas.microsoft.com/office/drawing/2014/main" id="{8C7EF833-E194-E61D-336A-8E844BC5A007}"/>
                  </a:ext>
                </a:extLst>
              </p:cNvPr>
              <p:cNvSpPr/>
              <p:nvPr/>
            </p:nvSpPr>
            <p:spPr>
              <a:xfrm>
                <a:off x="165081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10" name="Google Shape;898;p39">
                <a:extLst>
                  <a:ext uri="{FF2B5EF4-FFF2-40B4-BE49-F238E27FC236}">
                    <a16:creationId xmlns:a16="http://schemas.microsoft.com/office/drawing/2014/main" id="{F1AADD3F-E5C1-A62E-F9D3-5CC6CE0289F9}"/>
                  </a:ext>
                </a:extLst>
              </p:cNvPr>
              <p:cNvSpPr/>
              <p:nvPr/>
            </p:nvSpPr>
            <p:spPr>
              <a:xfrm>
                <a:off x="180019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11" name="Google Shape;899;p39">
                <a:extLst>
                  <a:ext uri="{FF2B5EF4-FFF2-40B4-BE49-F238E27FC236}">
                    <a16:creationId xmlns:a16="http://schemas.microsoft.com/office/drawing/2014/main" id="{3ABA7FFB-57A6-3141-4A06-FFE6BEAC7605}"/>
                  </a:ext>
                </a:extLst>
              </p:cNvPr>
              <p:cNvSpPr/>
              <p:nvPr/>
            </p:nvSpPr>
            <p:spPr>
              <a:xfrm>
                <a:off x="194957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12" name="Google Shape;900;p39">
                <a:extLst>
                  <a:ext uri="{FF2B5EF4-FFF2-40B4-BE49-F238E27FC236}">
                    <a16:creationId xmlns:a16="http://schemas.microsoft.com/office/drawing/2014/main" id="{145681B1-8FFA-07CC-E891-1DC9B1EF4096}"/>
                  </a:ext>
                </a:extLst>
              </p:cNvPr>
              <p:cNvSpPr/>
              <p:nvPr/>
            </p:nvSpPr>
            <p:spPr>
              <a:xfrm>
                <a:off x="209894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13" name="Google Shape;901;p39">
                <a:extLst>
                  <a:ext uri="{FF2B5EF4-FFF2-40B4-BE49-F238E27FC236}">
                    <a16:creationId xmlns:a16="http://schemas.microsoft.com/office/drawing/2014/main" id="{DABBABAC-EC7A-CC3D-EADC-DF2E4786A0E4}"/>
                  </a:ext>
                </a:extLst>
              </p:cNvPr>
              <p:cNvSpPr/>
              <p:nvPr/>
            </p:nvSpPr>
            <p:spPr>
              <a:xfrm>
                <a:off x="224832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14" name="Google Shape;902;p39">
                <a:extLst>
                  <a:ext uri="{FF2B5EF4-FFF2-40B4-BE49-F238E27FC236}">
                    <a16:creationId xmlns:a16="http://schemas.microsoft.com/office/drawing/2014/main" id="{B38111A3-B44D-786B-AFB5-1C03B1ED9F02}"/>
                  </a:ext>
                </a:extLst>
              </p:cNvPr>
              <p:cNvSpPr/>
              <p:nvPr/>
            </p:nvSpPr>
            <p:spPr>
              <a:xfrm>
                <a:off x="239769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15" name="Google Shape;903;p39">
                <a:extLst>
                  <a:ext uri="{FF2B5EF4-FFF2-40B4-BE49-F238E27FC236}">
                    <a16:creationId xmlns:a16="http://schemas.microsoft.com/office/drawing/2014/main" id="{A1082E01-0933-1F7C-0402-3FBD03DB0DF8}"/>
                  </a:ext>
                </a:extLst>
              </p:cNvPr>
              <p:cNvSpPr/>
              <p:nvPr/>
            </p:nvSpPr>
            <p:spPr>
              <a:xfrm>
                <a:off x="254707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16" name="Google Shape;904;p39">
                <a:extLst>
                  <a:ext uri="{FF2B5EF4-FFF2-40B4-BE49-F238E27FC236}">
                    <a16:creationId xmlns:a16="http://schemas.microsoft.com/office/drawing/2014/main" id="{0D226033-F17C-0632-4F4F-13E1439CF195}"/>
                  </a:ext>
                </a:extLst>
              </p:cNvPr>
              <p:cNvSpPr/>
              <p:nvPr/>
            </p:nvSpPr>
            <p:spPr>
              <a:xfrm>
                <a:off x="269645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17" name="Google Shape;905;p39">
                <a:extLst>
                  <a:ext uri="{FF2B5EF4-FFF2-40B4-BE49-F238E27FC236}">
                    <a16:creationId xmlns:a16="http://schemas.microsoft.com/office/drawing/2014/main" id="{ADBB6FF7-E14D-AA04-3B88-740C81A2727C}"/>
                  </a:ext>
                </a:extLst>
              </p:cNvPr>
              <p:cNvSpPr/>
              <p:nvPr/>
            </p:nvSpPr>
            <p:spPr>
              <a:xfrm>
                <a:off x="284582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18" name="Google Shape;906;p39">
                <a:extLst>
                  <a:ext uri="{FF2B5EF4-FFF2-40B4-BE49-F238E27FC236}">
                    <a16:creationId xmlns:a16="http://schemas.microsoft.com/office/drawing/2014/main" id="{8702B081-CC89-9CE7-1708-F085759B3C71}"/>
                  </a:ext>
                </a:extLst>
              </p:cNvPr>
              <p:cNvSpPr/>
              <p:nvPr/>
            </p:nvSpPr>
            <p:spPr>
              <a:xfrm>
                <a:off x="299520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19" name="Google Shape;907;p39">
                <a:extLst>
                  <a:ext uri="{FF2B5EF4-FFF2-40B4-BE49-F238E27FC236}">
                    <a16:creationId xmlns:a16="http://schemas.microsoft.com/office/drawing/2014/main" id="{CF0E3C30-7653-918C-7852-1F9FD5830C71}"/>
                  </a:ext>
                </a:extLst>
              </p:cNvPr>
              <p:cNvSpPr/>
              <p:nvPr/>
            </p:nvSpPr>
            <p:spPr>
              <a:xfrm>
                <a:off x="314457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20" name="Google Shape;908;p39">
                <a:extLst>
                  <a:ext uri="{FF2B5EF4-FFF2-40B4-BE49-F238E27FC236}">
                    <a16:creationId xmlns:a16="http://schemas.microsoft.com/office/drawing/2014/main" id="{C278F7F1-5FF6-2C82-EA74-1C6CED30F2D8}"/>
                  </a:ext>
                </a:extLst>
              </p:cNvPr>
              <p:cNvSpPr/>
              <p:nvPr/>
            </p:nvSpPr>
            <p:spPr>
              <a:xfrm>
                <a:off x="329395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21" name="Google Shape;909;p39">
                <a:extLst>
                  <a:ext uri="{FF2B5EF4-FFF2-40B4-BE49-F238E27FC236}">
                    <a16:creationId xmlns:a16="http://schemas.microsoft.com/office/drawing/2014/main" id="{D85FC72D-B110-7D86-96E5-BDBE9DE86FB5}"/>
                  </a:ext>
                </a:extLst>
              </p:cNvPr>
              <p:cNvSpPr/>
              <p:nvPr/>
            </p:nvSpPr>
            <p:spPr>
              <a:xfrm>
                <a:off x="344333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22" name="Google Shape;910;p39">
                <a:extLst>
                  <a:ext uri="{FF2B5EF4-FFF2-40B4-BE49-F238E27FC236}">
                    <a16:creationId xmlns:a16="http://schemas.microsoft.com/office/drawing/2014/main" id="{F1010733-2F2D-D70D-B160-71DBBF36A1DD}"/>
                  </a:ext>
                </a:extLst>
              </p:cNvPr>
              <p:cNvSpPr/>
              <p:nvPr/>
            </p:nvSpPr>
            <p:spPr>
              <a:xfrm>
                <a:off x="359270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23" name="Google Shape;911;p39">
                <a:extLst>
                  <a:ext uri="{FF2B5EF4-FFF2-40B4-BE49-F238E27FC236}">
                    <a16:creationId xmlns:a16="http://schemas.microsoft.com/office/drawing/2014/main" id="{8E27C596-E95D-0C4E-982D-9C8E46845797}"/>
                  </a:ext>
                </a:extLst>
              </p:cNvPr>
              <p:cNvSpPr/>
              <p:nvPr/>
            </p:nvSpPr>
            <p:spPr>
              <a:xfrm>
                <a:off x="374208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</p:grpSp>
        <p:grpSp>
          <p:nvGrpSpPr>
            <p:cNvPr id="30" name="Google Shape;912;p39">
              <a:extLst>
                <a:ext uri="{FF2B5EF4-FFF2-40B4-BE49-F238E27FC236}">
                  <a16:creationId xmlns:a16="http://schemas.microsoft.com/office/drawing/2014/main" id="{BECAC3F7-C944-4DBB-EA3B-8B672228AFD3}"/>
                </a:ext>
              </a:extLst>
            </p:cNvPr>
            <p:cNvGrpSpPr/>
            <p:nvPr/>
          </p:nvGrpSpPr>
          <p:grpSpPr>
            <a:xfrm>
              <a:off x="9314662" y="6105555"/>
              <a:ext cx="2585112" cy="45720"/>
              <a:chOff x="1202690" y="1488440"/>
              <a:chExt cx="2585112" cy="45720"/>
            </a:xfrm>
            <a:grpFill/>
          </p:grpSpPr>
          <p:sp>
            <p:nvSpPr>
              <p:cNvPr id="88" name="Google Shape;913;p39">
                <a:extLst>
                  <a:ext uri="{FF2B5EF4-FFF2-40B4-BE49-F238E27FC236}">
                    <a16:creationId xmlns:a16="http://schemas.microsoft.com/office/drawing/2014/main" id="{52E89722-6CB5-CA39-F616-A35CEF842243}"/>
                  </a:ext>
                </a:extLst>
              </p:cNvPr>
              <p:cNvSpPr/>
              <p:nvPr/>
            </p:nvSpPr>
            <p:spPr>
              <a:xfrm>
                <a:off x="120269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89" name="Google Shape;914;p39">
                <a:extLst>
                  <a:ext uri="{FF2B5EF4-FFF2-40B4-BE49-F238E27FC236}">
                    <a16:creationId xmlns:a16="http://schemas.microsoft.com/office/drawing/2014/main" id="{13830BC7-0C31-9904-C9F8-79C5248C3B0A}"/>
                  </a:ext>
                </a:extLst>
              </p:cNvPr>
              <p:cNvSpPr/>
              <p:nvPr/>
            </p:nvSpPr>
            <p:spPr>
              <a:xfrm>
                <a:off x="135206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90" name="Google Shape;915;p39">
                <a:extLst>
                  <a:ext uri="{FF2B5EF4-FFF2-40B4-BE49-F238E27FC236}">
                    <a16:creationId xmlns:a16="http://schemas.microsoft.com/office/drawing/2014/main" id="{91DDA672-EF23-2E75-29CF-453020FF215A}"/>
                  </a:ext>
                </a:extLst>
              </p:cNvPr>
              <p:cNvSpPr/>
              <p:nvPr/>
            </p:nvSpPr>
            <p:spPr>
              <a:xfrm>
                <a:off x="150144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91" name="Google Shape;916;p39">
                <a:extLst>
                  <a:ext uri="{FF2B5EF4-FFF2-40B4-BE49-F238E27FC236}">
                    <a16:creationId xmlns:a16="http://schemas.microsoft.com/office/drawing/2014/main" id="{98C3825C-396B-64E6-A4B3-7DC0FA43550E}"/>
                  </a:ext>
                </a:extLst>
              </p:cNvPr>
              <p:cNvSpPr/>
              <p:nvPr/>
            </p:nvSpPr>
            <p:spPr>
              <a:xfrm>
                <a:off x="165081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92" name="Google Shape;917;p39">
                <a:extLst>
                  <a:ext uri="{FF2B5EF4-FFF2-40B4-BE49-F238E27FC236}">
                    <a16:creationId xmlns:a16="http://schemas.microsoft.com/office/drawing/2014/main" id="{9154398F-0274-ACE3-3A5D-FC9C8B2B7C0A}"/>
                  </a:ext>
                </a:extLst>
              </p:cNvPr>
              <p:cNvSpPr/>
              <p:nvPr/>
            </p:nvSpPr>
            <p:spPr>
              <a:xfrm>
                <a:off x="180019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93" name="Google Shape;918;p39">
                <a:extLst>
                  <a:ext uri="{FF2B5EF4-FFF2-40B4-BE49-F238E27FC236}">
                    <a16:creationId xmlns:a16="http://schemas.microsoft.com/office/drawing/2014/main" id="{35AA34D1-6D87-4EEE-486F-C0B3CF38A1B9}"/>
                  </a:ext>
                </a:extLst>
              </p:cNvPr>
              <p:cNvSpPr/>
              <p:nvPr/>
            </p:nvSpPr>
            <p:spPr>
              <a:xfrm>
                <a:off x="194957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94" name="Google Shape;919;p39">
                <a:extLst>
                  <a:ext uri="{FF2B5EF4-FFF2-40B4-BE49-F238E27FC236}">
                    <a16:creationId xmlns:a16="http://schemas.microsoft.com/office/drawing/2014/main" id="{557E0F5E-E062-B51C-692F-00FD1187F54B}"/>
                  </a:ext>
                </a:extLst>
              </p:cNvPr>
              <p:cNvSpPr/>
              <p:nvPr/>
            </p:nvSpPr>
            <p:spPr>
              <a:xfrm>
                <a:off x="209894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95" name="Google Shape;920;p39">
                <a:extLst>
                  <a:ext uri="{FF2B5EF4-FFF2-40B4-BE49-F238E27FC236}">
                    <a16:creationId xmlns:a16="http://schemas.microsoft.com/office/drawing/2014/main" id="{51344286-2BE5-9ED8-59D2-1EF38E527676}"/>
                  </a:ext>
                </a:extLst>
              </p:cNvPr>
              <p:cNvSpPr/>
              <p:nvPr/>
            </p:nvSpPr>
            <p:spPr>
              <a:xfrm>
                <a:off x="224832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96" name="Google Shape;921;p39">
                <a:extLst>
                  <a:ext uri="{FF2B5EF4-FFF2-40B4-BE49-F238E27FC236}">
                    <a16:creationId xmlns:a16="http://schemas.microsoft.com/office/drawing/2014/main" id="{DCB4F381-C393-065F-FE1E-D60DE6F8DB7D}"/>
                  </a:ext>
                </a:extLst>
              </p:cNvPr>
              <p:cNvSpPr/>
              <p:nvPr/>
            </p:nvSpPr>
            <p:spPr>
              <a:xfrm>
                <a:off x="239769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97" name="Google Shape;922;p39">
                <a:extLst>
                  <a:ext uri="{FF2B5EF4-FFF2-40B4-BE49-F238E27FC236}">
                    <a16:creationId xmlns:a16="http://schemas.microsoft.com/office/drawing/2014/main" id="{337E34E1-3337-8F5A-0649-D81D10C853EC}"/>
                  </a:ext>
                </a:extLst>
              </p:cNvPr>
              <p:cNvSpPr/>
              <p:nvPr/>
            </p:nvSpPr>
            <p:spPr>
              <a:xfrm>
                <a:off x="254707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98" name="Google Shape;923;p39">
                <a:extLst>
                  <a:ext uri="{FF2B5EF4-FFF2-40B4-BE49-F238E27FC236}">
                    <a16:creationId xmlns:a16="http://schemas.microsoft.com/office/drawing/2014/main" id="{3E688B38-184E-65A4-2756-07C76550CC0D}"/>
                  </a:ext>
                </a:extLst>
              </p:cNvPr>
              <p:cNvSpPr/>
              <p:nvPr/>
            </p:nvSpPr>
            <p:spPr>
              <a:xfrm>
                <a:off x="269645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99" name="Google Shape;924;p39">
                <a:extLst>
                  <a:ext uri="{FF2B5EF4-FFF2-40B4-BE49-F238E27FC236}">
                    <a16:creationId xmlns:a16="http://schemas.microsoft.com/office/drawing/2014/main" id="{172C572D-DC41-AE42-E17D-BD35870643AD}"/>
                  </a:ext>
                </a:extLst>
              </p:cNvPr>
              <p:cNvSpPr/>
              <p:nvPr/>
            </p:nvSpPr>
            <p:spPr>
              <a:xfrm>
                <a:off x="284582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00" name="Google Shape;925;p39">
                <a:extLst>
                  <a:ext uri="{FF2B5EF4-FFF2-40B4-BE49-F238E27FC236}">
                    <a16:creationId xmlns:a16="http://schemas.microsoft.com/office/drawing/2014/main" id="{901438E5-BCBB-B8B5-CA9B-6F84EEB6693C}"/>
                  </a:ext>
                </a:extLst>
              </p:cNvPr>
              <p:cNvSpPr/>
              <p:nvPr/>
            </p:nvSpPr>
            <p:spPr>
              <a:xfrm>
                <a:off x="299520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01" name="Google Shape;926;p39">
                <a:extLst>
                  <a:ext uri="{FF2B5EF4-FFF2-40B4-BE49-F238E27FC236}">
                    <a16:creationId xmlns:a16="http://schemas.microsoft.com/office/drawing/2014/main" id="{E9929E1E-EF70-1053-2966-0159CB21ACCB}"/>
                  </a:ext>
                </a:extLst>
              </p:cNvPr>
              <p:cNvSpPr/>
              <p:nvPr/>
            </p:nvSpPr>
            <p:spPr>
              <a:xfrm>
                <a:off x="314457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02" name="Google Shape;927;p39">
                <a:extLst>
                  <a:ext uri="{FF2B5EF4-FFF2-40B4-BE49-F238E27FC236}">
                    <a16:creationId xmlns:a16="http://schemas.microsoft.com/office/drawing/2014/main" id="{D9824C60-E25D-84D6-C6CB-59B944B9EF60}"/>
                  </a:ext>
                </a:extLst>
              </p:cNvPr>
              <p:cNvSpPr/>
              <p:nvPr/>
            </p:nvSpPr>
            <p:spPr>
              <a:xfrm>
                <a:off x="329395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03" name="Google Shape;928;p39">
                <a:extLst>
                  <a:ext uri="{FF2B5EF4-FFF2-40B4-BE49-F238E27FC236}">
                    <a16:creationId xmlns:a16="http://schemas.microsoft.com/office/drawing/2014/main" id="{4842BDF6-D61A-7AD1-5B23-1889FAA8A04B}"/>
                  </a:ext>
                </a:extLst>
              </p:cNvPr>
              <p:cNvSpPr/>
              <p:nvPr/>
            </p:nvSpPr>
            <p:spPr>
              <a:xfrm>
                <a:off x="344333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04" name="Google Shape;929;p39">
                <a:extLst>
                  <a:ext uri="{FF2B5EF4-FFF2-40B4-BE49-F238E27FC236}">
                    <a16:creationId xmlns:a16="http://schemas.microsoft.com/office/drawing/2014/main" id="{C35BFFB8-EEBE-A08E-D5B5-E80D8EA4A3C2}"/>
                  </a:ext>
                </a:extLst>
              </p:cNvPr>
              <p:cNvSpPr/>
              <p:nvPr/>
            </p:nvSpPr>
            <p:spPr>
              <a:xfrm>
                <a:off x="359270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05" name="Google Shape;930;p39">
                <a:extLst>
                  <a:ext uri="{FF2B5EF4-FFF2-40B4-BE49-F238E27FC236}">
                    <a16:creationId xmlns:a16="http://schemas.microsoft.com/office/drawing/2014/main" id="{FF98DF29-D24E-1AB7-18D2-2EBA52D30F40}"/>
                  </a:ext>
                </a:extLst>
              </p:cNvPr>
              <p:cNvSpPr/>
              <p:nvPr/>
            </p:nvSpPr>
            <p:spPr>
              <a:xfrm>
                <a:off x="374208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</p:grpSp>
        <p:grpSp>
          <p:nvGrpSpPr>
            <p:cNvPr id="31" name="Google Shape;931;p39">
              <a:extLst>
                <a:ext uri="{FF2B5EF4-FFF2-40B4-BE49-F238E27FC236}">
                  <a16:creationId xmlns:a16="http://schemas.microsoft.com/office/drawing/2014/main" id="{8E555E67-CB75-1B3F-766F-5EA1778473FD}"/>
                </a:ext>
              </a:extLst>
            </p:cNvPr>
            <p:cNvGrpSpPr/>
            <p:nvPr/>
          </p:nvGrpSpPr>
          <p:grpSpPr>
            <a:xfrm>
              <a:off x="9314662" y="6257955"/>
              <a:ext cx="2585112" cy="45720"/>
              <a:chOff x="1202690" y="1488440"/>
              <a:chExt cx="2585112" cy="45720"/>
            </a:xfrm>
            <a:grpFill/>
          </p:grpSpPr>
          <p:sp>
            <p:nvSpPr>
              <p:cNvPr id="70" name="Google Shape;932;p39">
                <a:extLst>
                  <a:ext uri="{FF2B5EF4-FFF2-40B4-BE49-F238E27FC236}">
                    <a16:creationId xmlns:a16="http://schemas.microsoft.com/office/drawing/2014/main" id="{2FDC9CDB-2632-21BA-93CB-C3435E8F2879}"/>
                  </a:ext>
                </a:extLst>
              </p:cNvPr>
              <p:cNvSpPr/>
              <p:nvPr/>
            </p:nvSpPr>
            <p:spPr>
              <a:xfrm>
                <a:off x="120269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71" name="Google Shape;933;p39">
                <a:extLst>
                  <a:ext uri="{FF2B5EF4-FFF2-40B4-BE49-F238E27FC236}">
                    <a16:creationId xmlns:a16="http://schemas.microsoft.com/office/drawing/2014/main" id="{6D94F81A-2EB8-B5F8-8AC2-626E1CA9751F}"/>
                  </a:ext>
                </a:extLst>
              </p:cNvPr>
              <p:cNvSpPr/>
              <p:nvPr/>
            </p:nvSpPr>
            <p:spPr>
              <a:xfrm>
                <a:off x="135206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72" name="Google Shape;934;p39">
                <a:extLst>
                  <a:ext uri="{FF2B5EF4-FFF2-40B4-BE49-F238E27FC236}">
                    <a16:creationId xmlns:a16="http://schemas.microsoft.com/office/drawing/2014/main" id="{6FA12281-5F85-ED54-20B0-D00B331EB88D}"/>
                  </a:ext>
                </a:extLst>
              </p:cNvPr>
              <p:cNvSpPr/>
              <p:nvPr/>
            </p:nvSpPr>
            <p:spPr>
              <a:xfrm>
                <a:off x="150144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73" name="Google Shape;935;p39">
                <a:extLst>
                  <a:ext uri="{FF2B5EF4-FFF2-40B4-BE49-F238E27FC236}">
                    <a16:creationId xmlns:a16="http://schemas.microsoft.com/office/drawing/2014/main" id="{C6003A23-95D8-263B-8BF3-44821C45FBCC}"/>
                  </a:ext>
                </a:extLst>
              </p:cNvPr>
              <p:cNvSpPr/>
              <p:nvPr/>
            </p:nvSpPr>
            <p:spPr>
              <a:xfrm>
                <a:off x="165081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74" name="Google Shape;936;p39">
                <a:extLst>
                  <a:ext uri="{FF2B5EF4-FFF2-40B4-BE49-F238E27FC236}">
                    <a16:creationId xmlns:a16="http://schemas.microsoft.com/office/drawing/2014/main" id="{0BA5A0D1-CF77-F66D-87C2-5EAC3FDD6A66}"/>
                  </a:ext>
                </a:extLst>
              </p:cNvPr>
              <p:cNvSpPr/>
              <p:nvPr/>
            </p:nvSpPr>
            <p:spPr>
              <a:xfrm>
                <a:off x="180019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75" name="Google Shape;937;p39">
                <a:extLst>
                  <a:ext uri="{FF2B5EF4-FFF2-40B4-BE49-F238E27FC236}">
                    <a16:creationId xmlns:a16="http://schemas.microsoft.com/office/drawing/2014/main" id="{4526E513-391F-A5F1-1F95-1E6741026AF3}"/>
                  </a:ext>
                </a:extLst>
              </p:cNvPr>
              <p:cNvSpPr/>
              <p:nvPr/>
            </p:nvSpPr>
            <p:spPr>
              <a:xfrm>
                <a:off x="194957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76" name="Google Shape;938;p39">
                <a:extLst>
                  <a:ext uri="{FF2B5EF4-FFF2-40B4-BE49-F238E27FC236}">
                    <a16:creationId xmlns:a16="http://schemas.microsoft.com/office/drawing/2014/main" id="{DA338C9C-4754-31E0-0B0E-39ED408BBF50}"/>
                  </a:ext>
                </a:extLst>
              </p:cNvPr>
              <p:cNvSpPr/>
              <p:nvPr/>
            </p:nvSpPr>
            <p:spPr>
              <a:xfrm>
                <a:off x="209894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77" name="Google Shape;939;p39">
                <a:extLst>
                  <a:ext uri="{FF2B5EF4-FFF2-40B4-BE49-F238E27FC236}">
                    <a16:creationId xmlns:a16="http://schemas.microsoft.com/office/drawing/2014/main" id="{F1159A71-F8ED-454E-EBC8-4C1F8CC3C843}"/>
                  </a:ext>
                </a:extLst>
              </p:cNvPr>
              <p:cNvSpPr/>
              <p:nvPr/>
            </p:nvSpPr>
            <p:spPr>
              <a:xfrm>
                <a:off x="224832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78" name="Google Shape;940;p39">
                <a:extLst>
                  <a:ext uri="{FF2B5EF4-FFF2-40B4-BE49-F238E27FC236}">
                    <a16:creationId xmlns:a16="http://schemas.microsoft.com/office/drawing/2014/main" id="{958FA9DC-DB11-2B0B-3648-C196660192EC}"/>
                  </a:ext>
                </a:extLst>
              </p:cNvPr>
              <p:cNvSpPr/>
              <p:nvPr/>
            </p:nvSpPr>
            <p:spPr>
              <a:xfrm>
                <a:off x="239769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79" name="Google Shape;941;p39">
                <a:extLst>
                  <a:ext uri="{FF2B5EF4-FFF2-40B4-BE49-F238E27FC236}">
                    <a16:creationId xmlns:a16="http://schemas.microsoft.com/office/drawing/2014/main" id="{16539C74-29B3-D30A-6E0C-9374B0FBAB34}"/>
                  </a:ext>
                </a:extLst>
              </p:cNvPr>
              <p:cNvSpPr/>
              <p:nvPr/>
            </p:nvSpPr>
            <p:spPr>
              <a:xfrm>
                <a:off x="254707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80" name="Google Shape;942;p39">
                <a:extLst>
                  <a:ext uri="{FF2B5EF4-FFF2-40B4-BE49-F238E27FC236}">
                    <a16:creationId xmlns:a16="http://schemas.microsoft.com/office/drawing/2014/main" id="{CDF5FDC8-816B-E22C-0320-6F8B7211D9FA}"/>
                  </a:ext>
                </a:extLst>
              </p:cNvPr>
              <p:cNvSpPr/>
              <p:nvPr/>
            </p:nvSpPr>
            <p:spPr>
              <a:xfrm>
                <a:off x="269645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81" name="Google Shape;943;p39">
                <a:extLst>
                  <a:ext uri="{FF2B5EF4-FFF2-40B4-BE49-F238E27FC236}">
                    <a16:creationId xmlns:a16="http://schemas.microsoft.com/office/drawing/2014/main" id="{1D9CEAE6-5872-E025-8E81-71513D51F5C0}"/>
                  </a:ext>
                </a:extLst>
              </p:cNvPr>
              <p:cNvSpPr/>
              <p:nvPr/>
            </p:nvSpPr>
            <p:spPr>
              <a:xfrm>
                <a:off x="284582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82" name="Google Shape;944;p39">
                <a:extLst>
                  <a:ext uri="{FF2B5EF4-FFF2-40B4-BE49-F238E27FC236}">
                    <a16:creationId xmlns:a16="http://schemas.microsoft.com/office/drawing/2014/main" id="{AE93F028-774E-CB6F-BEB9-A00E4A0DFE8D}"/>
                  </a:ext>
                </a:extLst>
              </p:cNvPr>
              <p:cNvSpPr/>
              <p:nvPr/>
            </p:nvSpPr>
            <p:spPr>
              <a:xfrm>
                <a:off x="299520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83" name="Google Shape;945;p39">
                <a:extLst>
                  <a:ext uri="{FF2B5EF4-FFF2-40B4-BE49-F238E27FC236}">
                    <a16:creationId xmlns:a16="http://schemas.microsoft.com/office/drawing/2014/main" id="{969FC929-1DF4-C504-594A-95F055BCE747}"/>
                  </a:ext>
                </a:extLst>
              </p:cNvPr>
              <p:cNvSpPr/>
              <p:nvPr/>
            </p:nvSpPr>
            <p:spPr>
              <a:xfrm>
                <a:off x="314457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84" name="Google Shape;946;p39">
                <a:extLst>
                  <a:ext uri="{FF2B5EF4-FFF2-40B4-BE49-F238E27FC236}">
                    <a16:creationId xmlns:a16="http://schemas.microsoft.com/office/drawing/2014/main" id="{EF16A587-3944-8621-44AA-13E88CF64D4C}"/>
                  </a:ext>
                </a:extLst>
              </p:cNvPr>
              <p:cNvSpPr/>
              <p:nvPr/>
            </p:nvSpPr>
            <p:spPr>
              <a:xfrm>
                <a:off x="329395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85" name="Google Shape;947;p39">
                <a:extLst>
                  <a:ext uri="{FF2B5EF4-FFF2-40B4-BE49-F238E27FC236}">
                    <a16:creationId xmlns:a16="http://schemas.microsoft.com/office/drawing/2014/main" id="{B360EB13-6408-64E5-93A1-E508D26BAC18}"/>
                  </a:ext>
                </a:extLst>
              </p:cNvPr>
              <p:cNvSpPr/>
              <p:nvPr/>
            </p:nvSpPr>
            <p:spPr>
              <a:xfrm>
                <a:off x="344333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86" name="Google Shape;948;p39">
                <a:extLst>
                  <a:ext uri="{FF2B5EF4-FFF2-40B4-BE49-F238E27FC236}">
                    <a16:creationId xmlns:a16="http://schemas.microsoft.com/office/drawing/2014/main" id="{2E407BF8-FB0C-2B55-4CCC-7B787334C6FC}"/>
                  </a:ext>
                </a:extLst>
              </p:cNvPr>
              <p:cNvSpPr/>
              <p:nvPr/>
            </p:nvSpPr>
            <p:spPr>
              <a:xfrm>
                <a:off x="359270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87" name="Google Shape;949;p39">
                <a:extLst>
                  <a:ext uri="{FF2B5EF4-FFF2-40B4-BE49-F238E27FC236}">
                    <a16:creationId xmlns:a16="http://schemas.microsoft.com/office/drawing/2014/main" id="{2EF802E5-5580-01E6-D54E-78C0F8C7362F}"/>
                  </a:ext>
                </a:extLst>
              </p:cNvPr>
              <p:cNvSpPr/>
              <p:nvPr/>
            </p:nvSpPr>
            <p:spPr>
              <a:xfrm>
                <a:off x="374208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</p:grpSp>
        <p:grpSp>
          <p:nvGrpSpPr>
            <p:cNvPr id="32" name="Google Shape;950;p39">
              <a:extLst>
                <a:ext uri="{FF2B5EF4-FFF2-40B4-BE49-F238E27FC236}">
                  <a16:creationId xmlns:a16="http://schemas.microsoft.com/office/drawing/2014/main" id="{7971CC3F-2EF3-DF94-234E-EF20488C458B}"/>
                </a:ext>
              </a:extLst>
            </p:cNvPr>
            <p:cNvGrpSpPr/>
            <p:nvPr/>
          </p:nvGrpSpPr>
          <p:grpSpPr>
            <a:xfrm>
              <a:off x="9314662" y="6410355"/>
              <a:ext cx="2585112" cy="45720"/>
              <a:chOff x="1202690" y="1488440"/>
              <a:chExt cx="2585112" cy="45720"/>
            </a:xfrm>
            <a:grpFill/>
          </p:grpSpPr>
          <p:sp>
            <p:nvSpPr>
              <p:cNvPr id="52" name="Google Shape;951;p39">
                <a:extLst>
                  <a:ext uri="{FF2B5EF4-FFF2-40B4-BE49-F238E27FC236}">
                    <a16:creationId xmlns:a16="http://schemas.microsoft.com/office/drawing/2014/main" id="{A030A3CF-C741-9242-3C62-ED71CAA2AADE}"/>
                  </a:ext>
                </a:extLst>
              </p:cNvPr>
              <p:cNvSpPr/>
              <p:nvPr/>
            </p:nvSpPr>
            <p:spPr>
              <a:xfrm>
                <a:off x="120269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53" name="Google Shape;952;p39">
                <a:extLst>
                  <a:ext uri="{FF2B5EF4-FFF2-40B4-BE49-F238E27FC236}">
                    <a16:creationId xmlns:a16="http://schemas.microsoft.com/office/drawing/2014/main" id="{05FEBF75-7A7F-4DEF-8899-3F563E3F2911}"/>
                  </a:ext>
                </a:extLst>
              </p:cNvPr>
              <p:cNvSpPr/>
              <p:nvPr/>
            </p:nvSpPr>
            <p:spPr>
              <a:xfrm>
                <a:off x="135206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54" name="Google Shape;953;p39">
                <a:extLst>
                  <a:ext uri="{FF2B5EF4-FFF2-40B4-BE49-F238E27FC236}">
                    <a16:creationId xmlns:a16="http://schemas.microsoft.com/office/drawing/2014/main" id="{7F2AB1B9-7D70-C3DC-9A03-D8955B81AE3A}"/>
                  </a:ext>
                </a:extLst>
              </p:cNvPr>
              <p:cNvSpPr/>
              <p:nvPr/>
            </p:nvSpPr>
            <p:spPr>
              <a:xfrm>
                <a:off x="150144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55" name="Google Shape;954;p39">
                <a:extLst>
                  <a:ext uri="{FF2B5EF4-FFF2-40B4-BE49-F238E27FC236}">
                    <a16:creationId xmlns:a16="http://schemas.microsoft.com/office/drawing/2014/main" id="{B1FAFA3D-3ECB-76BA-C74E-111F7B4D3585}"/>
                  </a:ext>
                </a:extLst>
              </p:cNvPr>
              <p:cNvSpPr/>
              <p:nvPr/>
            </p:nvSpPr>
            <p:spPr>
              <a:xfrm>
                <a:off x="165081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56" name="Google Shape;955;p39">
                <a:extLst>
                  <a:ext uri="{FF2B5EF4-FFF2-40B4-BE49-F238E27FC236}">
                    <a16:creationId xmlns:a16="http://schemas.microsoft.com/office/drawing/2014/main" id="{031DE6C8-43F4-5080-C437-0E36792AF689}"/>
                  </a:ext>
                </a:extLst>
              </p:cNvPr>
              <p:cNvSpPr/>
              <p:nvPr/>
            </p:nvSpPr>
            <p:spPr>
              <a:xfrm>
                <a:off x="180019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57" name="Google Shape;956;p39">
                <a:extLst>
                  <a:ext uri="{FF2B5EF4-FFF2-40B4-BE49-F238E27FC236}">
                    <a16:creationId xmlns:a16="http://schemas.microsoft.com/office/drawing/2014/main" id="{B7147B66-0AF9-1E93-9DA9-89E9D37C664B}"/>
                  </a:ext>
                </a:extLst>
              </p:cNvPr>
              <p:cNvSpPr/>
              <p:nvPr/>
            </p:nvSpPr>
            <p:spPr>
              <a:xfrm>
                <a:off x="194957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58" name="Google Shape;957;p39">
                <a:extLst>
                  <a:ext uri="{FF2B5EF4-FFF2-40B4-BE49-F238E27FC236}">
                    <a16:creationId xmlns:a16="http://schemas.microsoft.com/office/drawing/2014/main" id="{37A76C74-1F08-2A97-0622-046559EF7400}"/>
                  </a:ext>
                </a:extLst>
              </p:cNvPr>
              <p:cNvSpPr/>
              <p:nvPr/>
            </p:nvSpPr>
            <p:spPr>
              <a:xfrm>
                <a:off x="209894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59" name="Google Shape;958;p39">
                <a:extLst>
                  <a:ext uri="{FF2B5EF4-FFF2-40B4-BE49-F238E27FC236}">
                    <a16:creationId xmlns:a16="http://schemas.microsoft.com/office/drawing/2014/main" id="{19487E1D-7D31-5EA6-8998-83FCE4C1FD75}"/>
                  </a:ext>
                </a:extLst>
              </p:cNvPr>
              <p:cNvSpPr/>
              <p:nvPr/>
            </p:nvSpPr>
            <p:spPr>
              <a:xfrm>
                <a:off x="224832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60" name="Google Shape;959;p39">
                <a:extLst>
                  <a:ext uri="{FF2B5EF4-FFF2-40B4-BE49-F238E27FC236}">
                    <a16:creationId xmlns:a16="http://schemas.microsoft.com/office/drawing/2014/main" id="{7ED0FEB8-4A22-4182-E4E8-4F42CD573107}"/>
                  </a:ext>
                </a:extLst>
              </p:cNvPr>
              <p:cNvSpPr/>
              <p:nvPr/>
            </p:nvSpPr>
            <p:spPr>
              <a:xfrm>
                <a:off x="239769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61" name="Google Shape;960;p39">
                <a:extLst>
                  <a:ext uri="{FF2B5EF4-FFF2-40B4-BE49-F238E27FC236}">
                    <a16:creationId xmlns:a16="http://schemas.microsoft.com/office/drawing/2014/main" id="{17F95609-28AA-6899-0E9E-3080E03B110C}"/>
                  </a:ext>
                </a:extLst>
              </p:cNvPr>
              <p:cNvSpPr/>
              <p:nvPr/>
            </p:nvSpPr>
            <p:spPr>
              <a:xfrm>
                <a:off x="254707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62" name="Google Shape;961;p39">
                <a:extLst>
                  <a:ext uri="{FF2B5EF4-FFF2-40B4-BE49-F238E27FC236}">
                    <a16:creationId xmlns:a16="http://schemas.microsoft.com/office/drawing/2014/main" id="{9B7AB4B5-9565-D0DA-BF13-D3DF97A52DCD}"/>
                  </a:ext>
                </a:extLst>
              </p:cNvPr>
              <p:cNvSpPr/>
              <p:nvPr/>
            </p:nvSpPr>
            <p:spPr>
              <a:xfrm>
                <a:off x="269645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63" name="Google Shape;962;p39">
                <a:extLst>
                  <a:ext uri="{FF2B5EF4-FFF2-40B4-BE49-F238E27FC236}">
                    <a16:creationId xmlns:a16="http://schemas.microsoft.com/office/drawing/2014/main" id="{30210FC9-63AE-D317-66C2-1743E7ECE3D5}"/>
                  </a:ext>
                </a:extLst>
              </p:cNvPr>
              <p:cNvSpPr/>
              <p:nvPr/>
            </p:nvSpPr>
            <p:spPr>
              <a:xfrm>
                <a:off x="284582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64" name="Google Shape;963;p39">
                <a:extLst>
                  <a:ext uri="{FF2B5EF4-FFF2-40B4-BE49-F238E27FC236}">
                    <a16:creationId xmlns:a16="http://schemas.microsoft.com/office/drawing/2014/main" id="{468C2131-EA4E-E615-96B0-F443B30B6DA3}"/>
                  </a:ext>
                </a:extLst>
              </p:cNvPr>
              <p:cNvSpPr/>
              <p:nvPr/>
            </p:nvSpPr>
            <p:spPr>
              <a:xfrm>
                <a:off x="299520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65" name="Google Shape;964;p39">
                <a:extLst>
                  <a:ext uri="{FF2B5EF4-FFF2-40B4-BE49-F238E27FC236}">
                    <a16:creationId xmlns:a16="http://schemas.microsoft.com/office/drawing/2014/main" id="{782606D6-7A42-FAC1-2007-EFEAE79B8F5D}"/>
                  </a:ext>
                </a:extLst>
              </p:cNvPr>
              <p:cNvSpPr/>
              <p:nvPr/>
            </p:nvSpPr>
            <p:spPr>
              <a:xfrm>
                <a:off x="314457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66" name="Google Shape;965;p39">
                <a:extLst>
                  <a:ext uri="{FF2B5EF4-FFF2-40B4-BE49-F238E27FC236}">
                    <a16:creationId xmlns:a16="http://schemas.microsoft.com/office/drawing/2014/main" id="{7380906E-B942-D9D6-1234-5E5711DF7DCF}"/>
                  </a:ext>
                </a:extLst>
              </p:cNvPr>
              <p:cNvSpPr/>
              <p:nvPr/>
            </p:nvSpPr>
            <p:spPr>
              <a:xfrm>
                <a:off x="329395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67" name="Google Shape;966;p39">
                <a:extLst>
                  <a:ext uri="{FF2B5EF4-FFF2-40B4-BE49-F238E27FC236}">
                    <a16:creationId xmlns:a16="http://schemas.microsoft.com/office/drawing/2014/main" id="{3C08D783-B9E9-6A43-7913-D728E9F155E7}"/>
                  </a:ext>
                </a:extLst>
              </p:cNvPr>
              <p:cNvSpPr/>
              <p:nvPr/>
            </p:nvSpPr>
            <p:spPr>
              <a:xfrm>
                <a:off x="344333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68" name="Google Shape;967;p39">
                <a:extLst>
                  <a:ext uri="{FF2B5EF4-FFF2-40B4-BE49-F238E27FC236}">
                    <a16:creationId xmlns:a16="http://schemas.microsoft.com/office/drawing/2014/main" id="{6086C26C-D2CC-4898-E045-103966B951D0}"/>
                  </a:ext>
                </a:extLst>
              </p:cNvPr>
              <p:cNvSpPr/>
              <p:nvPr/>
            </p:nvSpPr>
            <p:spPr>
              <a:xfrm>
                <a:off x="359270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69" name="Google Shape;968;p39">
                <a:extLst>
                  <a:ext uri="{FF2B5EF4-FFF2-40B4-BE49-F238E27FC236}">
                    <a16:creationId xmlns:a16="http://schemas.microsoft.com/office/drawing/2014/main" id="{612A791F-BABB-23E3-9166-4AB87C91CBCA}"/>
                  </a:ext>
                </a:extLst>
              </p:cNvPr>
              <p:cNvSpPr/>
              <p:nvPr/>
            </p:nvSpPr>
            <p:spPr>
              <a:xfrm>
                <a:off x="374208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</p:grpSp>
        <p:grpSp>
          <p:nvGrpSpPr>
            <p:cNvPr id="33" name="Google Shape;969;p39">
              <a:extLst>
                <a:ext uri="{FF2B5EF4-FFF2-40B4-BE49-F238E27FC236}">
                  <a16:creationId xmlns:a16="http://schemas.microsoft.com/office/drawing/2014/main" id="{676620D7-719C-6088-6102-0217134E46B8}"/>
                </a:ext>
              </a:extLst>
            </p:cNvPr>
            <p:cNvGrpSpPr/>
            <p:nvPr/>
          </p:nvGrpSpPr>
          <p:grpSpPr>
            <a:xfrm>
              <a:off x="9314662" y="6562755"/>
              <a:ext cx="2585112" cy="45720"/>
              <a:chOff x="1202690" y="1488440"/>
              <a:chExt cx="2585112" cy="45720"/>
            </a:xfrm>
            <a:grpFill/>
          </p:grpSpPr>
          <p:sp>
            <p:nvSpPr>
              <p:cNvPr id="34" name="Google Shape;970;p39">
                <a:extLst>
                  <a:ext uri="{FF2B5EF4-FFF2-40B4-BE49-F238E27FC236}">
                    <a16:creationId xmlns:a16="http://schemas.microsoft.com/office/drawing/2014/main" id="{296A8295-82D6-7CF2-D219-2849D4D63538}"/>
                  </a:ext>
                </a:extLst>
              </p:cNvPr>
              <p:cNvSpPr/>
              <p:nvPr/>
            </p:nvSpPr>
            <p:spPr>
              <a:xfrm>
                <a:off x="120269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5" name="Google Shape;971;p39">
                <a:extLst>
                  <a:ext uri="{FF2B5EF4-FFF2-40B4-BE49-F238E27FC236}">
                    <a16:creationId xmlns:a16="http://schemas.microsoft.com/office/drawing/2014/main" id="{3FDE01FD-B33A-C0D2-E965-5694499E70E2}"/>
                  </a:ext>
                </a:extLst>
              </p:cNvPr>
              <p:cNvSpPr/>
              <p:nvPr/>
            </p:nvSpPr>
            <p:spPr>
              <a:xfrm>
                <a:off x="135206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6" name="Google Shape;972;p39">
                <a:extLst>
                  <a:ext uri="{FF2B5EF4-FFF2-40B4-BE49-F238E27FC236}">
                    <a16:creationId xmlns:a16="http://schemas.microsoft.com/office/drawing/2014/main" id="{8DFE5DAF-1FCB-611F-E08E-4712F38874D4}"/>
                  </a:ext>
                </a:extLst>
              </p:cNvPr>
              <p:cNvSpPr/>
              <p:nvPr/>
            </p:nvSpPr>
            <p:spPr>
              <a:xfrm>
                <a:off x="150144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7" name="Google Shape;973;p39">
                <a:extLst>
                  <a:ext uri="{FF2B5EF4-FFF2-40B4-BE49-F238E27FC236}">
                    <a16:creationId xmlns:a16="http://schemas.microsoft.com/office/drawing/2014/main" id="{E0567F7A-C2E6-C188-D50A-78F51BE0ECDE}"/>
                  </a:ext>
                </a:extLst>
              </p:cNvPr>
              <p:cNvSpPr/>
              <p:nvPr/>
            </p:nvSpPr>
            <p:spPr>
              <a:xfrm>
                <a:off x="165081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8" name="Google Shape;974;p39">
                <a:extLst>
                  <a:ext uri="{FF2B5EF4-FFF2-40B4-BE49-F238E27FC236}">
                    <a16:creationId xmlns:a16="http://schemas.microsoft.com/office/drawing/2014/main" id="{D54BDB37-8E64-833E-9BDF-E82919CE11CA}"/>
                  </a:ext>
                </a:extLst>
              </p:cNvPr>
              <p:cNvSpPr/>
              <p:nvPr/>
            </p:nvSpPr>
            <p:spPr>
              <a:xfrm>
                <a:off x="180019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9" name="Google Shape;975;p39">
                <a:extLst>
                  <a:ext uri="{FF2B5EF4-FFF2-40B4-BE49-F238E27FC236}">
                    <a16:creationId xmlns:a16="http://schemas.microsoft.com/office/drawing/2014/main" id="{38872FCC-84DF-EB9C-5745-6F6B1CC07E1D}"/>
                  </a:ext>
                </a:extLst>
              </p:cNvPr>
              <p:cNvSpPr/>
              <p:nvPr/>
            </p:nvSpPr>
            <p:spPr>
              <a:xfrm>
                <a:off x="194957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0" name="Google Shape;976;p39">
                <a:extLst>
                  <a:ext uri="{FF2B5EF4-FFF2-40B4-BE49-F238E27FC236}">
                    <a16:creationId xmlns:a16="http://schemas.microsoft.com/office/drawing/2014/main" id="{3CD370F3-B4DB-8D7E-76A3-DE472B0175BC}"/>
                  </a:ext>
                </a:extLst>
              </p:cNvPr>
              <p:cNvSpPr/>
              <p:nvPr/>
            </p:nvSpPr>
            <p:spPr>
              <a:xfrm>
                <a:off x="209894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1" name="Google Shape;977;p39">
                <a:extLst>
                  <a:ext uri="{FF2B5EF4-FFF2-40B4-BE49-F238E27FC236}">
                    <a16:creationId xmlns:a16="http://schemas.microsoft.com/office/drawing/2014/main" id="{EA3056FA-13C0-4608-767B-1F42CB6C8930}"/>
                  </a:ext>
                </a:extLst>
              </p:cNvPr>
              <p:cNvSpPr/>
              <p:nvPr/>
            </p:nvSpPr>
            <p:spPr>
              <a:xfrm>
                <a:off x="224832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2" name="Google Shape;978;p39">
                <a:extLst>
                  <a:ext uri="{FF2B5EF4-FFF2-40B4-BE49-F238E27FC236}">
                    <a16:creationId xmlns:a16="http://schemas.microsoft.com/office/drawing/2014/main" id="{11DE1CCA-5CC1-99EE-A6D9-387FC27F0A4E}"/>
                  </a:ext>
                </a:extLst>
              </p:cNvPr>
              <p:cNvSpPr/>
              <p:nvPr/>
            </p:nvSpPr>
            <p:spPr>
              <a:xfrm>
                <a:off x="239769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3" name="Google Shape;979;p39">
                <a:extLst>
                  <a:ext uri="{FF2B5EF4-FFF2-40B4-BE49-F238E27FC236}">
                    <a16:creationId xmlns:a16="http://schemas.microsoft.com/office/drawing/2014/main" id="{BF029207-135C-032E-818F-368F1B1FE3C1}"/>
                  </a:ext>
                </a:extLst>
              </p:cNvPr>
              <p:cNvSpPr/>
              <p:nvPr/>
            </p:nvSpPr>
            <p:spPr>
              <a:xfrm>
                <a:off x="254707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4" name="Google Shape;980;p39">
                <a:extLst>
                  <a:ext uri="{FF2B5EF4-FFF2-40B4-BE49-F238E27FC236}">
                    <a16:creationId xmlns:a16="http://schemas.microsoft.com/office/drawing/2014/main" id="{A9726669-0E5D-6295-7984-15FE2CC44860}"/>
                  </a:ext>
                </a:extLst>
              </p:cNvPr>
              <p:cNvSpPr/>
              <p:nvPr/>
            </p:nvSpPr>
            <p:spPr>
              <a:xfrm>
                <a:off x="269645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5" name="Google Shape;981;p39">
                <a:extLst>
                  <a:ext uri="{FF2B5EF4-FFF2-40B4-BE49-F238E27FC236}">
                    <a16:creationId xmlns:a16="http://schemas.microsoft.com/office/drawing/2014/main" id="{23F12A36-E5A8-485F-4706-660172CA4A19}"/>
                  </a:ext>
                </a:extLst>
              </p:cNvPr>
              <p:cNvSpPr/>
              <p:nvPr/>
            </p:nvSpPr>
            <p:spPr>
              <a:xfrm>
                <a:off x="284582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6" name="Google Shape;982;p39">
                <a:extLst>
                  <a:ext uri="{FF2B5EF4-FFF2-40B4-BE49-F238E27FC236}">
                    <a16:creationId xmlns:a16="http://schemas.microsoft.com/office/drawing/2014/main" id="{6B2F3CCE-6322-0463-0C85-E0C3B7606044}"/>
                  </a:ext>
                </a:extLst>
              </p:cNvPr>
              <p:cNvSpPr/>
              <p:nvPr/>
            </p:nvSpPr>
            <p:spPr>
              <a:xfrm>
                <a:off x="299520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7" name="Google Shape;983;p39">
                <a:extLst>
                  <a:ext uri="{FF2B5EF4-FFF2-40B4-BE49-F238E27FC236}">
                    <a16:creationId xmlns:a16="http://schemas.microsoft.com/office/drawing/2014/main" id="{00EC3780-D1A1-067A-CD9D-8D625FC71E4A}"/>
                  </a:ext>
                </a:extLst>
              </p:cNvPr>
              <p:cNvSpPr/>
              <p:nvPr/>
            </p:nvSpPr>
            <p:spPr>
              <a:xfrm>
                <a:off x="314457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8" name="Google Shape;984;p39">
                <a:extLst>
                  <a:ext uri="{FF2B5EF4-FFF2-40B4-BE49-F238E27FC236}">
                    <a16:creationId xmlns:a16="http://schemas.microsoft.com/office/drawing/2014/main" id="{A68141B8-60E0-F4F5-1969-0904AB67CA83}"/>
                  </a:ext>
                </a:extLst>
              </p:cNvPr>
              <p:cNvSpPr/>
              <p:nvPr/>
            </p:nvSpPr>
            <p:spPr>
              <a:xfrm>
                <a:off x="329395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9" name="Google Shape;985;p39">
                <a:extLst>
                  <a:ext uri="{FF2B5EF4-FFF2-40B4-BE49-F238E27FC236}">
                    <a16:creationId xmlns:a16="http://schemas.microsoft.com/office/drawing/2014/main" id="{48B57A6D-E665-7719-86A2-DE6E5953BF9F}"/>
                  </a:ext>
                </a:extLst>
              </p:cNvPr>
              <p:cNvSpPr/>
              <p:nvPr/>
            </p:nvSpPr>
            <p:spPr>
              <a:xfrm>
                <a:off x="344333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50" name="Google Shape;986;p39">
                <a:extLst>
                  <a:ext uri="{FF2B5EF4-FFF2-40B4-BE49-F238E27FC236}">
                    <a16:creationId xmlns:a16="http://schemas.microsoft.com/office/drawing/2014/main" id="{21F8828B-CDFD-28A5-BF0A-5CBE1FE9C2FD}"/>
                  </a:ext>
                </a:extLst>
              </p:cNvPr>
              <p:cNvSpPr/>
              <p:nvPr/>
            </p:nvSpPr>
            <p:spPr>
              <a:xfrm>
                <a:off x="359270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51" name="Google Shape;987;p39">
                <a:extLst>
                  <a:ext uri="{FF2B5EF4-FFF2-40B4-BE49-F238E27FC236}">
                    <a16:creationId xmlns:a16="http://schemas.microsoft.com/office/drawing/2014/main" id="{5E767C20-7A70-998A-0DCC-40A4D3A7D1AF}"/>
                  </a:ext>
                </a:extLst>
              </p:cNvPr>
              <p:cNvSpPr/>
              <p:nvPr/>
            </p:nvSpPr>
            <p:spPr>
              <a:xfrm>
                <a:off x="374208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063E0C2-877F-FBC5-0362-723D86CA9D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543" y="821094"/>
            <a:ext cx="10293113" cy="869594"/>
          </a:xfrm>
        </p:spPr>
        <p:txBody>
          <a:bodyPr>
            <a:normAutofit/>
          </a:bodyPr>
          <a:lstStyle>
            <a:lvl1pPr>
              <a:defRPr sz="36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2BECA3-B428-12A0-5C80-915CA15468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762690"/>
            <a:ext cx="10293113" cy="4104709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FontTx/>
              <a:buNone/>
              <a:defRPr sz="2400">
                <a:solidFill>
                  <a:schemeClr val="bg1"/>
                </a:solidFill>
                <a:latin typeface="+mn-lt"/>
                <a:cs typeface="Poppins" pitchFamily="2" charset="77"/>
              </a:defRPr>
            </a:lvl1pPr>
            <a:lvl2pPr marL="609585" indent="0">
              <a:lnSpc>
                <a:spcPct val="150000"/>
              </a:lnSpc>
              <a:buFontTx/>
              <a:buNone/>
              <a:defRPr sz="2400">
                <a:solidFill>
                  <a:schemeClr val="bg1"/>
                </a:solidFill>
                <a:latin typeface="+mn-lt"/>
                <a:cs typeface="Poppins" pitchFamily="2" charset="77"/>
              </a:defRPr>
            </a:lvl2pPr>
            <a:lvl3pPr marL="1219170" indent="0">
              <a:lnSpc>
                <a:spcPct val="150000"/>
              </a:lnSpc>
              <a:buFontTx/>
              <a:buNone/>
              <a:defRPr sz="2400">
                <a:solidFill>
                  <a:schemeClr val="bg1"/>
                </a:solidFill>
                <a:latin typeface="+mn-lt"/>
                <a:cs typeface="Poppins" pitchFamily="2" charset="77"/>
              </a:defRPr>
            </a:lvl3pPr>
            <a:lvl4pPr marL="1828754" indent="0">
              <a:lnSpc>
                <a:spcPct val="150000"/>
              </a:lnSpc>
              <a:buFontTx/>
              <a:buNone/>
              <a:defRPr sz="2400">
                <a:solidFill>
                  <a:schemeClr val="bg1"/>
                </a:solidFill>
                <a:latin typeface="+mn-lt"/>
                <a:cs typeface="Poppins" pitchFamily="2" charset="77"/>
              </a:defRPr>
            </a:lvl4pPr>
            <a:lvl5pPr marL="2438339" indent="0">
              <a:lnSpc>
                <a:spcPct val="150000"/>
              </a:lnSpc>
              <a:buFontTx/>
              <a:buNone/>
              <a:defRPr sz="2400">
                <a:solidFill>
                  <a:schemeClr val="bg1"/>
                </a:solidFill>
                <a:latin typeface="+mn-lt"/>
                <a:cs typeface="Poppins" pitchFamily="2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68" name="Slide Number Placeholder 5">
            <a:extLst>
              <a:ext uri="{FF2B5EF4-FFF2-40B4-BE49-F238E27FC236}">
                <a16:creationId xmlns:a16="http://schemas.microsoft.com/office/drawing/2014/main" id="{0F7C4BC1-46D5-E04C-D829-67B1B5EE5D63}"/>
              </a:ext>
            </a:extLst>
          </p:cNvPr>
          <p:cNvSpPr txBox="1">
            <a:spLocks/>
          </p:cNvSpPr>
          <p:nvPr userDrawn="1"/>
        </p:nvSpPr>
        <p:spPr>
          <a:xfrm>
            <a:off x="4159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2A6C7AB-A877-C342-9CE7-90563939BDE3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87AA7E9B-F4D2-81CB-01E4-216D01EE5ED4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136525" y="6356350"/>
            <a:ext cx="40579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>
                    <a:alpha val="8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EF5D938B-6AB8-42CB-990C-9CE12F21A291}" type="datetimeyyyy">
              <a:rPr lang="es-ES" smtClean="0"/>
              <a:pPr/>
              <a:t>2025</a:t>
            </a:fld>
            <a:r>
              <a:rPr lang="es-ES"/>
              <a:t> | El poder oculto de las CLIs | Pepe Fabra Valverde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25113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kahash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50F58E3B-6880-3C0E-41F2-9685B7E65F6D}"/>
              </a:ext>
            </a:extLst>
          </p:cNvPr>
          <p:cNvSpPr/>
          <p:nvPr userDrawn="1"/>
        </p:nvSpPr>
        <p:spPr>
          <a:xfrm>
            <a:off x="-3155318" y="-1654511"/>
            <a:ext cx="6768714" cy="6768712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5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Freeform: Shape 40">
            <a:extLst>
              <a:ext uri="{FF2B5EF4-FFF2-40B4-BE49-F238E27FC236}">
                <a16:creationId xmlns:a16="http://schemas.microsoft.com/office/drawing/2014/main" id="{92FF0AA8-6629-0B90-D921-8103DB92E82E}"/>
              </a:ext>
            </a:extLst>
          </p:cNvPr>
          <p:cNvSpPr/>
          <p:nvPr userDrawn="1"/>
        </p:nvSpPr>
        <p:spPr>
          <a:xfrm>
            <a:off x="0" y="5193171"/>
            <a:ext cx="1722798" cy="1664829"/>
          </a:xfrm>
          <a:custGeom>
            <a:avLst/>
            <a:gdLst>
              <a:gd name="connsiteX0" fmla="*/ 0 w 3816138"/>
              <a:gd name="connsiteY0" fmla="*/ 0 h 3981450"/>
              <a:gd name="connsiteX1" fmla="*/ 3238500 w 3816138"/>
              <a:gd name="connsiteY1" fmla="*/ 1809750 h 3981450"/>
              <a:gd name="connsiteX2" fmla="*/ 3657600 w 3816138"/>
              <a:gd name="connsiteY2" fmla="*/ 3981450 h 3981450"/>
              <a:gd name="connsiteX3" fmla="*/ 38100 w 3816138"/>
              <a:gd name="connsiteY3" fmla="*/ 3962400 h 3981450"/>
              <a:gd name="connsiteX4" fmla="*/ 0 w 3816138"/>
              <a:gd name="connsiteY4" fmla="*/ 0 h 3981450"/>
              <a:gd name="connsiteX0" fmla="*/ 0 w 3816138"/>
              <a:gd name="connsiteY0" fmla="*/ 0 h 3981450"/>
              <a:gd name="connsiteX1" fmla="*/ 3238500 w 3816138"/>
              <a:gd name="connsiteY1" fmla="*/ 1809750 h 3981450"/>
              <a:gd name="connsiteX2" fmla="*/ 3657600 w 3816138"/>
              <a:gd name="connsiteY2" fmla="*/ 3981450 h 3981450"/>
              <a:gd name="connsiteX3" fmla="*/ 38100 w 3816138"/>
              <a:gd name="connsiteY3" fmla="*/ 3962400 h 3981450"/>
              <a:gd name="connsiteX4" fmla="*/ 0 w 3816138"/>
              <a:gd name="connsiteY4" fmla="*/ 0 h 3981450"/>
              <a:gd name="connsiteX0" fmla="*/ 0 w 3876554"/>
              <a:gd name="connsiteY0" fmla="*/ 0 h 3981450"/>
              <a:gd name="connsiteX1" fmla="*/ 3409950 w 3876554"/>
              <a:gd name="connsiteY1" fmla="*/ 2076450 h 3981450"/>
              <a:gd name="connsiteX2" fmla="*/ 3657600 w 3876554"/>
              <a:gd name="connsiteY2" fmla="*/ 3981450 h 3981450"/>
              <a:gd name="connsiteX3" fmla="*/ 38100 w 3876554"/>
              <a:gd name="connsiteY3" fmla="*/ 3962400 h 3981450"/>
              <a:gd name="connsiteX4" fmla="*/ 0 w 3876554"/>
              <a:gd name="connsiteY4" fmla="*/ 0 h 3981450"/>
              <a:gd name="connsiteX0" fmla="*/ 0 w 3916378"/>
              <a:gd name="connsiteY0" fmla="*/ 0 h 3981450"/>
              <a:gd name="connsiteX1" fmla="*/ 3409950 w 3916378"/>
              <a:gd name="connsiteY1" fmla="*/ 2076450 h 3981450"/>
              <a:gd name="connsiteX2" fmla="*/ 3657600 w 3916378"/>
              <a:gd name="connsiteY2" fmla="*/ 3981450 h 3981450"/>
              <a:gd name="connsiteX3" fmla="*/ 38100 w 3916378"/>
              <a:gd name="connsiteY3" fmla="*/ 3962400 h 3981450"/>
              <a:gd name="connsiteX4" fmla="*/ 0 w 3916378"/>
              <a:gd name="connsiteY4" fmla="*/ 0 h 3981450"/>
              <a:gd name="connsiteX0" fmla="*/ 0 w 3873335"/>
              <a:gd name="connsiteY0" fmla="*/ 0 h 3981450"/>
              <a:gd name="connsiteX1" fmla="*/ 3409950 w 3873335"/>
              <a:gd name="connsiteY1" fmla="*/ 2076450 h 3981450"/>
              <a:gd name="connsiteX2" fmla="*/ 3657600 w 3873335"/>
              <a:gd name="connsiteY2" fmla="*/ 3981450 h 3981450"/>
              <a:gd name="connsiteX3" fmla="*/ 38100 w 3873335"/>
              <a:gd name="connsiteY3" fmla="*/ 3962400 h 3981450"/>
              <a:gd name="connsiteX4" fmla="*/ 0 w 3873335"/>
              <a:gd name="connsiteY4" fmla="*/ 0 h 3981450"/>
              <a:gd name="connsiteX0" fmla="*/ 0 w 3786126"/>
              <a:gd name="connsiteY0" fmla="*/ 0 h 3981450"/>
              <a:gd name="connsiteX1" fmla="*/ 3409950 w 3786126"/>
              <a:gd name="connsiteY1" fmla="*/ 2076450 h 3981450"/>
              <a:gd name="connsiteX2" fmla="*/ 3657600 w 3786126"/>
              <a:gd name="connsiteY2" fmla="*/ 3981450 h 3981450"/>
              <a:gd name="connsiteX3" fmla="*/ 38100 w 3786126"/>
              <a:gd name="connsiteY3" fmla="*/ 3962400 h 3981450"/>
              <a:gd name="connsiteX4" fmla="*/ 0 w 3786126"/>
              <a:gd name="connsiteY4" fmla="*/ 0 h 3981450"/>
              <a:gd name="connsiteX0" fmla="*/ 0 w 3786126"/>
              <a:gd name="connsiteY0" fmla="*/ 0 h 3981450"/>
              <a:gd name="connsiteX1" fmla="*/ 3409950 w 3786126"/>
              <a:gd name="connsiteY1" fmla="*/ 2076450 h 3981450"/>
              <a:gd name="connsiteX2" fmla="*/ 3657600 w 3786126"/>
              <a:gd name="connsiteY2" fmla="*/ 3981450 h 3981450"/>
              <a:gd name="connsiteX3" fmla="*/ 0 w 3786126"/>
              <a:gd name="connsiteY3" fmla="*/ 3981450 h 3981450"/>
              <a:gd name="connsiteX4" fmla="*/ 0 w 3786126"/>
              <a:gd name="connsiteY4" fmla="*/ 0 h 3981450"/>
              <a:gd name="connsiteX0" fmla="*/ 0 w 3786126"/>
              <a:gd name="connsiteY0" fmla="*/ 0 h 3981450"/>
              <a:gd name="connsiteX1" fmla="*/ 3409950 w 3786126"/>
              <a:gd name="connsiteY1" fmla="*/ 2076450 h 3981450"/>
              <a:gd name="connsiteX2" fmla="*/ 3657600 w 3786126"/>
              <a:gd name="connsiteY2" fmla="*/ 3981450 h 3981450"/>
              <a:gd name="connsiteX3" fmla="*/ 0 w 3786126"/>
              <a:gd name="connsiteY3" fmla="*/ 3981450 h 3981450"/>
              <a:gd name="connsiteX4" fmla="*/ 0 w 3786126"/>
              <a:gd name="connsiteY4" fmla="*/ 0 h 3981450"/>
              <a:gd name="connsiteX0" fmla="*/ 0 w 3786126"/>
              <a:gd name="connsiteY0" fmla="*/ 0 h 3981450"/>
              <a:gd name="connsiteX1" fmla="*/ 3409950 w 3786126"/>
              <a:gd name="connsiteY1" fmla="*/ 2076450 h 3981450"/>
              <a:gd name="connsiteX2" fmla="*/ 3657600 w 3786126"/>
              <a:gd name="connsiteY2" fmla="*/ 3981450 h 3981450"/>
              <a:gd name="connsiteX3" fmla="*/ 0 w 3786126"/>
              <a:gd name="connsiteY3" fmla="*/ 3981450 h 3981450"/>
              <a:gd name="connsiteX4" fmla="*/ 0 w 3786126"/>
              <a:gd name="connsiteY4" fmla="*/ 0 h 3981450"/>
              <a:gd name="connsiteX0" fmla="*/ 0 w 4032226"/>
              <a:gd name="connsiteY0" fmla="*/ 0 h 4003693"/>
              <a:gd name="connsiteX1" fmla="*/ 3409950 w 4032226"/>
              <a:gd name="connsiteY1" fmla="*/ 2076450 h 4003693"/>
              <a:gd name="connsiteX2" fmla="*/ 3943350 w 4032226"/>
              <a:gd name="connsiteY2" fmla="*/ 4003693 h 4003693"/>
              <a:gd name="connsiteX3" fmla="*/ 0 w 4032226"/>
              <a:gd name="connsiteY3" fmla="*/ 3981450 h 4003693"/>
              <a:gd name="connsiteX4" fmla="*/ 0 w 4032226"/>
              <a:gd name="connsiteY4" fmla="*/ 0 h 4003693"/>
              <a:gd name="connsiteX0" fmla="*/ 0 w 3948509"/>
              <a:gd name="connsiteY0" fmla="*/ 0 h 4003693"/>
              <a:gd name="connsiteX1" fmla="*/ 3409950 w 3948509"/>
              <a:gd name="connsiteY1" fmla="*/ 2076450 h 4003693"/>
              <a:gd name="connsiteX2" fmla="*/ 3943350 w 3948509"/>
              <a:gd name="connsiteY2" fmla="*/ 4003693 h 4003693"/>
              <a:gd name="connsiteX3" fmla="*/ 0 w 3948509"/>
              <a:gd name="connsiteY3" fmla="*/ 3981450 h 4003693"/>
              <a:gd name="connsiteX4" fmla="*/ 0 w 3948509"/>
              <a:gd name="connsiteY4" fmla="*/ 0 h 4003693"/>
              <a:gd name="connsiteX0" fmla="*/ 0 w 3943350"/>
              <a:gd name="connsiteY0" fmla="*/ 0 h 4003693"/>
              <a:gd name="connsiteX1" fmla="*/ 3333750 w 3943350"/>
              <a:gd name="connsiteY1" fmla="*/ 1942994 h 4003693"/>
              <a:gd name="connsiteX2" fmla="*/ 3943350 w 3943350"/>
              <a:gd name="connsiteY2" fmla="*/ 4003693 h 4003693"/>
              <a:gd name="connsiteX3" fmla="*/ 0 w 3943350"/>
              <a:gd name="connsiteY3" fmla="*/ 3981450 h 4003693"/>
              <a:gd name="connsiteX4" fmla="*/ 0 w 3943350"/>
              <a:gd name="connsiteY4" fmla="*/ 0 h 4003693"/>
              <a:gd name="connsiteX0" fmla="*/ 0 w 4152900"/>
              <a:gd name="connsiteY0" fmla="*/ 0 h 3981450"/>
              <a:gd name="connsiteX1" fmla="*/ 3333750 w 4152900"/>
              <a:gd name="connsiteY1" fmla="*/ 1942994 h 3981450"/>
              <a:gd name="connsiteX2" fmla="*/ 4152900 w 4152900"/>
              <a:gd name="connsiteY2" fmla="*/ 3981450 h 3981450"/>
              <a:gd name="connsiteX3" fmla="*/ 0 w 4152900"/>
              <a:gd name="connsiteY3" fmla="*/ 3981450 h 3981450"/>
              <a:gd name="connsiteX4" fmla="*/ 0 w 4152900"/>
              <a:gd name="connsiteY4" fmla="*/ 0 h 3981450"/>
              <a:gd name="connsiteX0" fmla="*/ 0 w 4152900"/>
              <a:gd name="connsiteY0" fmla="*/ 0 h 3981450"/>
              <a:gd name="connsiteX1" fmla="*/ 3333750 w 4152900"/>
              <a:gd name="connsiteY1" fmla="*/ 1942994 h 3981450"/>
              <a:gd name="connsiteX2" fmla="*/ 4152900 w 4152900"/>
              <a:gd name="connsiteY2" fmla="*/ 3981450 h 3981450"/>
              <a:gd name="connsiteX3" fmla="*/ 0 w 4152900"/>
              <a:gd name="connsiteY3" fmla="*/ 3981450 h 3981450"/>
              <a:gd name="connsiteX4" fmla="*/ 0 w 4152900"/>
              <a:gd name="connsiteY4" fmla="*/ 0 h 3981450"/>
              <a:gd name="connsiteX0" fmla="*/ 0 w 4152900"/>
              <a:gd name="connsiteY0" fmla="*/ 0 h 3981450"/>
              <a:gd name="connsiteX1" fmla="*/ 3200400 w 4152900"/>
              <a:gd name="connsiteY1" fmla="*/ 1720566 h 3981450"/>
              <a:gd name="connsiteX2" fmla="*/ 4152900 w 4152900"/>
              <a:gd name="connsiteY2" fmla="*/ 3981450 h 3981450"/>
              <a:gd name="connsiteX3" fmla="*/ 0 w 4152900"/>
              <a:gd name="connsiteY3" fmla="*/ 3981450 h 3981450"/>
              <a:gd name="connsiteX4" fmla="*/ 0 w 4152900"/>
              <a:gd name="connsiteY4" fmla="*/ 0 h 3981450"/>
              <a:gd name="connsiteX0" fmla="*/ 0 w 4152900"/>
              <a:gd name="connsiteY0" fmla="*/ 0 h 3981450"/>
              <a:gd name="connsiteX1" fmla="*/ 3200400 w 4152900"/>
              <a:gd name="connsiteY1" fmla="*/ 1720566 h 3981450"/>
              <a:gd name="connsiteX2" fmla="*/ 4152900 w 4152900"/>
              <a:gd name="connsiteY2" fmla="*/ 3981450 h 3981450"/>
              <a:gd name="connsiteX3" fmla="*/ 0 w 4152900"/>
              <a:gd name="connsiteY3" fmla="*/ 3981450 h 3981450"/>
              <a:gd name="connsiteX4" fmla="*/ 0 w 4152900"/>
              <a:gd name="connsiteY4" fmla="*/ 0 h 3981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52900" h="3981450">
                <a:moveTo>
                  <a:pt x="0" y="0"/>
                </a:moveTo>
                <a:cubicBezTo>
                  <a:pt x="762000" y="1189072"/>
                  <a:pt x="2584450" y="1190447"/>
                  <a:pt x="3200400" y="1720566"/>
                </a:cubicBezTo>
                <a:cubicBezTo>
                  <a:pt x="3816350" y="2250685"/>
                  <a:pt x="3971925" y="2641175"/>
                  <a:pt x="4152900" y="3981450"/>
                </a:cubicBezTo>
                <a:lnTo>
                  <a:pt x="0" y="398145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181B2C">
                  <a:alpha val="0"/>
                </a:srgbClr>
              </a:gs>
              <a:gs pos="100000">
                <a:schemeClr val="accent2">
                  <a:alpha val="36000"/>
                </a:schemeClr>
              </a:gs>
            </a:gsLst>
            <a:lin ang="18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9" name="Google Shape;531;p39">
            <a:extLst>
              <a:ext uri="{FF2B5EF4-FFF2-40B4-BE49-F238E27FC236}">
                <a16:creationId xmlns:a16="http://schemas.microsoft.com/office/drawing/2014/main" id="{73A4C4CE-AD30-EF7B-D2A6-037893976229}"/>
              </a:ext>
            </a:extLst>
          </p:cNvPr>
          <p:cNvGrpSpPr/>
          <p:nvPr userDrawn="1"/>
        </p:nvGrpSpPr>
        <p:grpSpPr>
          <a:xfrm>
            <a:off x="9975353" y="3142478"/>
            <a:ext cx="2585112" cy="3605697"/>
            <a:chOff x="9314662" y="3002778"/>
            <a:chExt cx="2585112" cy="3605697"/>
          </a:xfrm>
          <a:solidFill>
            <a:schemeClr val="bg1">
              <a:lumMod val="75000"/>
            </a:schemeClr>
          </a:solidFill>
        </p:grpSpPr>
        <p:grpSp>
          <p:nvGrpSpPr>
            <p:cNvPr id="10" name="Google Shape;532;p39">
              <a:extLst>
                <a:ext uri="{FF2B5EF4-FFF2-40B4-BE49-F238E27FC236}">
                  <a16:creationId xmlns:a16="http://schemas.microsoft.com/office/drawing/2014/main" id="{29187B97-6962-2800-8615-67CBC3BB3301}"/>
                </a:ext>
              </a:extLst>
            </p:cNvPr>
            <p:cNvGrpSpPr/>
            <p:nvPr/>
          </p:nvGrpSpPr>
          <p:grpSpPr>
            <a:xfrm>
              <a:off x="9314662" y="3002778"/>
              <a:ext cx="2585112" cy="45720"/>
              <a:chOff x="1202690" y="1488440"/>
              <a:chExt cx="2585112" cy="45720"/>
            </a:xfrm>
            <a:grpFill/>
          </p:grpSpPr>
          <p:sp>
            <p:nvSpPr>
              <p:cNvPr id="448" name="Google Shape;533;p39">
                <a:extLst>
                  <a:ext uri="{FF2B5EF4-FFF2-40B4-BE49-F238E27FC236}">
                    <a16:creationId xmlns:a16="http://schemas.microsoft.com/office/drawing/2014/main" id="{38995B8E-7551-0FEC-1085-6188C98FC60C}"/>
                  </a:ext>
                </a:extLst>
              </p:cNvPr>
              <p:cNvSpPr/>
              <p:nvPr/>
            </p:nvSpPr>
            <p:spPr>
              <a:xfrm>
                <a:off x="120269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49" name="Google Shape;534;p39">
                <a:extLst>
                  <a:ext uri="{FF2B5EF4-FFF2-40B4-BE49-F238E27FC236}">
                    <a16:creationId xmlns:a16="http://schemas.microsoft.com/office/drawing/2014/main" id="{0C1A1494-5E15-DF67-67BA-679DEF40B131}"/>
                  </a:ext>
                </a:extLst>
              </p:cNvPr>
              <p:cNvSpPr/>
              <p:nvPr/>
            </p:nvSpPr>
            <p:spPr>
              <a:xfrm>
                <a:off x="135206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50" name="Google Shape;535;p39">
                <a:extLst>
                  <a:ext uri="{FF2B5EF4-FFF2-40B4-BE49-F238E27FC236}">
                    <a16:creationId xmlns:a16="http://schemas.microsoft.com/office/drawing/2014/main" id="{EB855FCF-6ED3-DD9A-95F6-B7AE0FC4F0BC}"/>
                  </a:ext>
                </a:extLst>
              </p:cNvPr>
              <p:cNvSpPr/>
              <p:nvPr/>
            </p:nvSpPr>
            <p:spPr>
              <a:xfrm>
                <a:off x="150144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51" name="Google Shape;536;p39">
                <a:extLst>
                  <a:ext uri="{FF2B5EF4-FFF2-40B4-BE49-F238E27FC236}">
                    <a16:creationId xmlns:a16="http://schemas.microsoft.com/office/drawing/2014/main" id="{A95084B8-F229-3EE7-909F-7393E355D8E0}"/>
                  </a:ext>
                </a:extLst>
              </p:cNvPr>
              <p:cNvSpPr/>
              <p:nvPr/>
            </p:nvSpPr>
            <p:spPr>
              <a:xfrm>
                <a:off x="165081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52" name="Google Shape;537;p39">
                <a:extLst>
                  <a:ext uri="{FF2B5EF4-FFF2-40B4-BE49-F238E27FC236}">
                    <a16:creationId xmlns:a16="http://schemas.microsoft.com/office/drawing/2014/main" id="{C6BAAAC5-96A4-F3A0-59CF-CB146412671C}"/>
                  </a:ext>
                </a:extLst>
              </p:cNvPr>
              <p:cNvSpPr/>
              <p:nvPr/>
            </p:nvSpPr>
            <p:spPr>
              <a:xfrm>
                <a:off x="180019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53" name="Google Shape;538;p39">
                <a:extLst>
                  <a:ext uri="{FF2B5EF4-FFF2-40B4-BE49-F238E27FC236}">
                    <a16:creationId xmlns:a16="http://schemas.microsoft.com/office/drawing/2014/main" id="{F1DC1048-A265-E51D-068B-F5C8EA60688E}"/>
                  </a:ext>
                </a:extLst>
              </p:cNvPr>
              <p:cNvSpPr/>
              <p:nvPr/>
            </p:nvSpPr>
            <p:spPr>
              <a:xfrm>
                <a:off x="194957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54" name="Google Shape;539;p39">
                <a:extLst>
                  <a:ext uri="{FF2B5EF4-FFF2-40B4-BE49-F238E27FC236}">
                    <a16:creationId xmlns:a16="http://schemas.microsoft.com/office/drawing/2014/main" id="{FAFCB2A6-80F3-54A4-D552-1A6669EBDD61}"/>
                  </a:ext>
                </a:extLst>
              </p:cNvPr>
              <p:cNvSpPr/>
              <p:nvPr/>
            </p:nvSpPr>
            <p:spPr>
              <a:xfrm>
                <a:off x="209894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55" name="Google Shape;540;p39">
                <a:extLst>
                  <a:ext uri="{FF2B5EF4-FFF2-40B4-BE49-F238E27FC236}">
                    <a16:creationId xmlns:a16="http://schemas.microsoft.com/office/drawing/2014/main" id="{CF1D0FCD-B0FC-E29B-D7A1-211C38656F31}"/>
                  </a:ext>
                </a:extLst>
              </p:cNvPr>
              <p:cNvSpPr/>
              <p:nvPr/>
            </p:nvSpPr>
            <p:spPr>
              <a:xfrm>
                <a:off x="224832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56" name="Google Shape;541;p39">
                <a:extLst>
                  <a:ext uri="{FF2B5EF4-FFF2-40B4-BE49-F238E27FC236}">
                    <a16:creationId xmlns:a16="http://schemas.microsoft.com/office/drawing/2014/main" id="{B557D2AB-A40D-A24B-3896-901E451A9B36}"/>
                  </a:ext>
                </a:extLst>
              </p:cNvPr>
              <p:cNvSpPr/>
              <p:nvPr/>
            </p:nvSpPr>
            <p:spPr>
              <a:xfrm>
                <a:off x="239769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57" name="Google Shape;542;p39">
                <a:extLst>
                  <a:ext uri="{FF2B5EF4-FFF2-40B4-BE49-F238E27FC236}">
                    <a16:creationId xmlns:a16="http://schemas.microsoft.com/office/drawing/2014/main" id="{5197F9CC-ACA1-A2FF-292C-A4B448E653F1}"/>
                  </a:ext>
                </a:extLst>
              </p:cNvPr>
              <p:cNvSpPr/>
              <p:nvPr/>
            </p:nvSpPr>
            <p:spPr>
              <a:xfrm>
                <a:off x="254707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58" name="Google Shape;543;p39">
                <a:extLst>
                  <a:ext uri="{FF2B5EF4-FFF2-40B4-BE49-F238E27FC236}">
                    <a16:creationId xmlns:a16="http://schemas.microsoft.com/office/drawing/2014/main" id="{BDBEEB1E-0CD5-33EE-1480-AF1C4C5FB8B9}"/>
                  </a:ext>
                </a:extLst>
              </p:cNvPr>
              <p:cNvSpPr/>
              <p:nvPr/>
            </p:nvSpPr>
            <p:spPr>
              <a:xfrm>
                <a:off x="269645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59" name="Google Shape;544;p39">
                <a:extLst>
                  <a:ext uri="{FF2B5EF4-FFF2-40B4-BE49-F238E27FC236}">
                    <a16:creationId xmlns:a16="http://schemas.microsoft.com/office/drawing/2014/main" id="{B22380AE-477B-BC06-A702-7BE6E72CCB2F}"/>
                  </a:ext>
                </a:extLst>
              </p:cNvPr>
              <p:cNvSpPr/>
              <p:nvPr/>
            </p:nvSpPr>
            <p:spPr>
              <a:xfrm>
                <a:off x="284582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60" name="Google Shape;545;p39">
                <a:extLst>
                  <a:ext uri="{FF2B5EF4-FFF2-40B4-BE49-F238E27FC236}">
                    <a16:creationId xmlns:a16="http://schemas.microsoft.com/office/drawing/2014/main" id="{61BA517A-E38B-5C4E-775B-1A2E94AF29D5}"/>
                  </a:ext>
                </a:extLst>
              </p:cNvPr>
              <p:cNvSpPr/>
              <p:nvPr/>
            </p:nvSpPr>
            <p:spPr>
              <a:xfrm>
                <a:off x="299520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61" name="Google Shape;546;p39">
                <a:extLst>
                  <a:ext uri="{FF2B5EF4-FFF2-40B4-BE49-F238E27FC236}">
                    <a16:creationId xmlns:a16="http://schemas.microsoft.com/office/drawing/2014/main" id="{49B37601-DBCC-B910-47A7-FD89B9EFC358}"/>
                  </a:ext>
                </a:extLst>
              </p:cNvPr>
              <p:cNvSpPr/>
              <p:nvPr/>
            </p:nvSpPr>
            <p:spPr>
              <a:xfrm>
                <a:off x="314457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62" name="Google Shape;547;p39">
                <a:extLst>
                  <a:ext uri="{FF2B5EF4-FFF2-40B4-BE49-F238E27FC236}">
                    <a16:creationId xmlns:a16="http://schemas.microsoft.com/office/drawing/2014/main" id="{B2CE006A-3E1D-64F9-DEDA-E78AB0B4EFA3}"/>
                  </a:ext>
                </a:extLst>
              </p:cNvPr>
              <p:cNvSpPr/>
              <p:nvPr/>
            </p:nvSpPr>
            <p:spPr>
              <a:xfrm>
                <a:off x="329395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63" name="Google Shape;548;p39">
                <a:extLst>
                  <a:ext uri="{FF2B5EF4-FFF2-40B4-BE49-F238E27FC236}">
                    <a16:creationId xmlns:a16="http://schemas.microsoft.com/office/drawing/2014/main" id="{551C7978-4B14-1D3B-26F9-77012074AE3A}"/>
                  </a:ext>
                </a:extLst>
              </p:cNvPr>
              <p:cNvSpPr/>
              <p:nvPr/>
            </p:nvSpPr>
            <p:spPr>
              <a:xfrm>
                <a:off x="344333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64" name="Google Shape;549;p39">
                <a:extLst>
                  <a:ext uri="{FF2B5EF4-FFF2-40B4-BE49-F238E27FC236}">
                    <a16:creationId xmlns:a16="http://schemas.microsoft.com/office/drawing/2014/main" id="{314B1F35-7ACC-D22A-2348-32B221FED260}"/>
                  </a:ext>
                </a:extLst>
              </p:cNvPr>
              <p:cNvSpPr/>
              <p:nvPr/>
            </p:nvSpPr>
            <p:spPr>
              <a:xfrm>
                <a:off x="359270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65" name="Google Shape;550;p39">
                <a:extLst>
                  <a:ext uri="{FF2B5EF4-FFF2-40B4-BE49-F238E27FC236}">
                    <a16:creationId xmlns:a16="http://schemas.microsoft.com/office/drawing/2014/main" id="{1C71B9BF-FBB9-B713-D0B1-2B887E7AC151}"/>
                  </a:ext>
                </a:extLst>
              </p:cNvPr>
              <p:cNvSpPr/>
              <p:nvPr/>
            </p:nvSpPr>
            <p:spPr>
              <a:xfrm>
                <a:off x="374208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</p:grpSp>
        <p:grpSp>
          <p:nvGrpSpPr>
            <p:cNvPr id="11" name="Google Shape;551;p39">
              <a:extLst>
                <a:ext uri="{FF2B5EF4-FFF2-40B4-BE49-F238E27FC236}">
                  <a16:creationId xmlns:a16="http://schemas.microsoft.com/office/drawing/2014/main" id="{6FE6200D-1274-9145-D33E-1422FF14A9C4}"/>
                </a:ext>
              </a:extLst>
            </p:cNvPr>
            <p:cNvGrpSpPr/>
            <p:nvPr/>
          </p:nvGrpSpPr>
          <p:grpSpPr>
            <a:xfrm>
              <a:off x="9314662" y="3158949"/>
              <a:ext cx="2585112" cy="45720"/>
              <a:chOff x="1202690" y="1488440"/>
              <a:chExt cx="2585112" cy="45720"/>
            </a:xfrm>
            <a:grpFill/>
          </p:grpSpPr>
          <p:sp>
            <p:nvSpPr>
              <p:cNvPr id="430" name="Google Shape;552;p39">
                <a:extLst>
                  <a:ext uri="{FF2B5EF4-FFF2-40B4-BE49-F238E27FC236}">
                    <a16:creationId xmlns:a16="http://schemas.microsoft.com/office/drawing/2014/main" id="{0C22DF32-DE1C-E33F-B85B-CE1409C5A356}"/>
                  </a:ext>
                </a:extLst>
              </p:cNvPr>
              <p:cNvSpPr/>
              <p:nvPr/>
            </p:nvSpPr>
            <p:spPr>
              <a:xfrm>
                <a:off x="120269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31" name="Google Shape;553;p39">
                <a:extLst>
                  <a:ext uri="{FF2B5EF4-FFF2-40B4-BE49-F238E27FC236}">
                    <a16:creationId xmlns:a16="http://schemas.microsoft.com/office/drawing/2014/main" id="{9E4F1D2E-A1DD-2696-BD22-F58197EA3B7F}"/>
                  </a:ext>
                </a:extLst>
              </p:cNvPr>
              <p:cNvSpPr/>
              <p:nvPr/>
            </p:nvSpPr>
            <p:spPr>
              <a:xfrm>
                <a:off x="135206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32" name="Google Shape;554;p39">
                <a:extLst>
                  <a:ext uri="{FF2B5EF4-FFF2-40B4-BE49-F238E27FC236}">
                    <a16:creationId xmlns:a16="http://schemas.microsoft.com/office/drawing/2014/main" id="{DEBF6DE2-4BEF-62A2-21EE-AFD7E2F95579}"/>
                  </a:ext>
                </a:extLst>
              </p:cNvPr>
              <p:cNvSpPr/>
              <p:nvPr/>
            </p:nvSpPr>
            <p:spPr>
              <a:xfrm>
                <a:off x="150144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33" name="Google Shape;555;p39">
                <a:extLst>
                  <a:ext uri="{FF2B5EF4-FFF2-40B4-BE49-F238E27FC236}">
                    <a16:creationId xmlns:a16="http://schemas.microsoft.com/office/drawing/2014/main" id="{1468DBC2-C29F-C6EE-346B-5EF6422C0A55}"/>
                  </a:ext>
                </a:extLst>
              </p:cNvPr>
              <p:cNvSpPr/>
              <p:nvPr/>
            </p:nvSpPr>
            <p:spPr>
              <a:xfrm>
                <a:off x="165081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34" name="Google Shape;556;p39">
                <a:extLst>
                  <a:ext uri="{FF2B5EF4-FFF2-40B4-BE49-F238E27FC236}">
                    <a16:creationId xmlns:a16="http://schemas.microsoft.com/office/drawing/2014/main" id="{3382B442-957A-8345-022E-8984CF2CE950}"/>
                  </a:ext>
                </a:extLst>
              </p:cNvPr>
              <p:cNvSpPr/>
              <p:nvPr/>
            </p:nvSpPr>
            <p:spPr>
              <a:xfrm>
                <a:off x="180019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35" name="Google Shape;557;p39">
                <a:extLst>
                  <a:ext uri="{FF2B5EF4-FFF2-40B4-BE49-F238E27FC236}">
                    <a16:creationId xmlns:a16="http://schemas.microsoft.com/office/drawing/2014/main" id="{BD1A75DD-975F-7CDB-F168-D0DE81A2D55D}"/>
                  </a:ext>
                </a:extLst>
              </p:cNvPr>
              <p:cNvSpPr/>
              <p:nvPr/>
            </p:nvSpPr>
            <p:spPr>
              <a:xfrm>
                <a:off x="194957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36" name="Google Shape;558;p39">
                <a:extLst>
                  <a:ext uri="{FF2B5EF4-FFF2-40B4-BE49-F238E27FC236}">
                    <a16:creationId xmlns:a16="http://schemas.microsoft.com/office/drawing/2014/main" id="{ED010100-5CD3-6AF4-7461-CB1EE4B7DE0D}"/>
                  </a:ext>
                </a:extLst>
              </p:cNvPr>
              <p:cNvSpPr/>
              <p:nvPr/>
            </p:nvSpPr>
            <p:spPr>
              <a:xfrm>
                <a:off x="209894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37" name="Google Shape;559;p39">
                <a:extLst>
                  <a:ext uri="{FF2B5EF4-FFF2-40B4-BE49-F238E27FC236}">
                    <a16:creationId xmlns:a16="http://schemas.microsoft.com/office/drawing/2014/main" id="{C9AD5C3A-BC36-E9A3-0718-8251ED3A6ADB}"/>
                  </a:ext>
                </a:extLst>
              </p:cNvPr>
              <p:cNvSpPr/>
              <p:nvPr/>
            </p:nvSpPr>
            <p:spPr>
              <a:xfrm>
                <a:off x="224832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38" name="Google Shape;560;p39">
                <a:extLst>
                  <a:ext uri="{FF2B5EF4-FFF2-40B4-BE49-F238E27FC236}">
                    <a16:creationId xmlns:a16="http://schemas.microsoft.com/office/drawing/2014/main" id="{2D935581-CA20-5254-44CC-4D7256EE92F3}"/>
                  </a:ext>
                </a:extLst>
              </p:cNvPr>
              <p:cNvSpPr/>
              <p:nvPr/>
            </p:nvSpPr>
            <p:spPr>
              <a:xfrm>
                <a:off x="239769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39" name="Google Shape;561;p39">
                <a:extLst>
                  <a:ext uri="{FF2B5EF4-FFF2-40B4-BE49-F238E27FC236}">
                    <a16:creationId xmlns:a16="http://schemas.microsoft.com/office/drawing/2014/main" id="{47E93058-DE40-1E4D-2154-747600C9F293}"/>
                  </a:ext>
                </a:extLst>
              </p:cNvPr>
              <p:cNvSpPr/>
              <p:nvPr/>
            </p:nvSpPr>
            <p:spPr>
              <a:xfrm>
                <a:off x="254707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40" name="Google Shape;562;p39">
                <a:extLst>
                  <a:ext uri="{FF2B5EF4-FFF2-40B4-BE49-F238E27FC236}">
                    <a16:creationId xmlns:a16="http://schemas.microsoft.com/office/drawing/2014/main" id="{CEE805F7-421F-9701-865E-063A08994B8E}"/>
                  </a:ext>
                </a:extLst>
              </p:cNvPr>
              <p:cNvSpPr/>
              <p:nvPr/>
            </p:nvSpPr>
            <p:spPr>
              <a:xfrm>
                <a:off x="269645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41" name="Google Shape;563;p39">
                <a:extLst>
                  <a:ext uri="{FF2B5EF4-FFF2-40B4-BE49-F238E27FC236}">
                    <a16:creationId xmlns:a16="http://schemas.microsoft.com/office/drawing/2014/main" id="{21C6BA35-19A0-78AE-94D4-C6417F5D5940}"/>
                  </a:ext>
                </a:extLst>
              </p:cNvPr>
              <p:cNvSpPr/>
              <p:nvPr/>
            </p:nvSpPr>
            <p:spPr>
              <a:xfrm>
                <a:off x="284582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42" name="Google Shape;564;p39">
                <a:extLst>
                  <a:ext uri="{FF2B5EF4-FFF2-40B4-BE49-F238E27FC236}">
                    <a16:creationId xmlns:a16="http://schemas.microsoft.com/office/drawing/2014/main" id="{1FABFE5E-7F9A-904A-DD07-B8FEF279D0FA}"/>
                  </a:ext>
                </a:extLst>
              </p:cNvPr>
              <p:cNvSpPr/>
              <p:nvPr/>
            </p:nvSpPr>
            <p:spPr>
              <a:xfrm>
                <a:off x="299520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43" name="Google Shape;565;p39">
                <a:extLst>
                  <a:ext uri="{FF2B5EF4-FFF2-40B4-BE49-F238E27FC236}">
                    <a16:creationId xmlns:a16="http://schemas.microsoft.com/office/drawing/2014/main" id="{131CF9F6-914B-168A-75E1-A32954DF2172}"/>
                  </a:ext>
                </a:extLst>
              </p:cNvPr>
              <p:cNvSpPr/>
              <p:nvPr/>
            </p:nvSpPr>
            <p:spPr>
              <a:xfrm>
                <a:off x="314457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44" name="Google Shape;566;p39">
                <a:extLst>
                  <a:ext uri="{FF2B5EF4-FFF2-40B4-BE49-F238E27FC236}">
                    <a16:creationId xmlns:a16="http://schemas.microsoft.com/office/drawing/2014/main" id="{1C4BE38D-4154-D0AB-A028-6A947DAEBBCA}"/>
                  </a:ext>
                </a:extLst>
              </p:cNvPr>
              <p:cNvSpPr/>
              <p:nvPr/>
            </p:nvSpPr>
            <p:spPr>
              <a:xfrm>
                <a:off x="329395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45" name="Google Shape;567;p39">
                <a:extLst>
                  <a:ext uri="{FF2B5EF4-FFF2-40B4-BE49-F238E27FC236}">
                    <a16:creationId xmlns:a16="http://schemas.microsoft.com/office/drawing/2014/main" id="{85345A76-2118-A66A-2BA9-D5EB77A7EC3F}"/>
                  </a:ext>
                </a:extLst>
              </p:cNvPr>
              <p:cNvSpPr/>
              <p:nvPr/>
            </p:nvSpPr>
            <p:spPr>
              <a:xfrm>
                <a:off x="344333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46" name="Google Shape;568;p39">
                <a:extLst>
                  <a:ext uri="{FF2B5EF4-FFF2-40B4-BE49-F238E27FC236}">
                    <a16:creationId xmlns:a16="http://schemas.microsoft.com/office/drawing/2014/main" id="{BB98264E-480E-7C36-52E5-07713AE9180A}"/>
                  </a:ext>
                </a:extLst>
              </p:cNvPr>
              <p:cNvSpPr/>
              <p:nvPr/>
            </p:nvSpPr>
            <p:spPr>
              <a:xfrm>
                <a:off x="359270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47" name="Google Shape;569;p39">
                <a:extLst>
                  <a:ext uri="{FF2B5EF4-FFF2-40B4-BE49-F238E27FC236}">
                    <a16:creationId xmlns:a16="http://schemas.microsoft.com/office/drawing/2014/main" id="{3CC3B6A0-9497-EB36-3F38-EEBCBFC5AB72}"/>
                  </a:ext>
                </a:extLst>
              </p:cNvPr>
              <p:cNvSpPr/>
              <p:nvPr/>
            </p:nvSpPr>
            <p:spPr>
              <a:xfrm>
                <a:off x="374208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</p:grpSp>
        <p:grpSp>
          <p:nvGrpSpPr>
            <p:cNvPr id="12" name="Google Shape;570;p39">
              <a:extLst>
                <a:ext uri="{FF2B5EF4-FFF2-40B4-BE49-F238E27FC236}">
                  <a16:creationId xmlns:a16="http://schemas.microsoft.com/office/drawing/2014/main" id="{3EA3DB74-78AC-875B-E079-123CE7AD92F9}"/>
                </a:ext>
              </a:extLst>
            </p:cNvPr>
            <p:cNvGrpSpPr/>
            <p:nvPr/>
          </p:nvGrpSpPr>
          <p:grpSpPr>
            <a:xfrm>
              <a:off x="9314662" y="3315120"/>
              <a:ext cx="2585112" cy="45720"/>
              <a:chOff x="1202690" y="1488440"/>
              <a:chExt cx="2585112" cy="45720"/>
            </a:xfrm>
            <a:grpFill/>
          </p:grpSpPr>
          <p:sp>
            <p:nvSpPr>
              <p:cNvPr id="412" name="Google Shape;571;p39">
                <a:extLst>
                  <a:ext uri="{FF2B5EF4-FFF2-40B4-BE49-F238E27FC236}">
                    <a16:creationId xmlns:a16="http://schemas.microsoft.com/office/drawing/2014/main" id="{FD57CBE9-2923-7447-E9B3-EA9119F29C95}"/>
                  </a:ext>
                </a:extLst>
              </p:cNvPr>
              <p:cNvSpPr/>
              <p:nvPr/>
            </p:nvSpPr>
            <p:spPr>
              <a:xfrm>
                <a:off x="120269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13" name="Google Shape;572;p39">
                <a:extLst>
                  <a:ext uri="{FF2B5EF4-FFF2-40B4-BE49-F238E27FC236}">
                    <a16:creationId xmlns:a16="http://schemas.microsoft.com/office/drawing/2014/main" id="{706D70C4-5920-D7A8-E55C-35B9C4F132A4}"/>
                  </a:ext>
                </a:extLst>
              </p:cNvPr>
              <p:cNvSpPr/>
              <p:nvPr/>
            </p:nvSpPr>
            <p:spPr>
              <a:xfrm>
                <a:off x="135206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14" name="Google Shape;573;p39">
                <a:extLst>
                  <a:ext uri="{FF2B5EF4-FFF2-40B4-BE49-F238E27FC236}">
                    <a16:creationId xmlns:a16="http://schemas.microsoft.com/office/drawing/2014/main" id="{65A8BC08-42F9-143C-18E8-5119F7830730}"/>
                  </a:ext>
                </a:extLst>
              </p:cNvPr>
              <p:cNvSpPr/>
              <p:nvPr/>
            </p:nvSpPr>
            <p:spPr>
              <a:xfrm>
                <a:off x="150144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15" name="Google Shape;574;p39">
                <a:extLst>
                  <a:ext uri="{FF2B5EF4-FFF2-40B4-BE49-F238E27FC236}">
                    <a16:creationId xmlns:a16="http://schemas.microsoft.com/office/drawing/2014/main" id="{56052CF3-320A-5F13-F90E-2A9E841984AB}"/>
                  </a:ext>
                </a:extLst>
              </p:cNvPr>
              <p:cNvSpPr/>
              <p:nvPr/>
            </p:nvSpPr>
            <p:spPr>
              <a:xfrm>
                <a:off x="165081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16" name="Google Shape;575;p39">
                <a:extLst>
                  <a:ext uri="{FF2B5EF4-FFF2-40B4-BE49-F238E27FC236}">
                    <a16:creationId xmlns:a16="http://schemas.microsoft.com/office/drawing/2014/main" id="{42565FA3-1DE0-2197-E34D-1EC027181E21}"/>
                  </a:ext>
                </a:extLst>
              </p:cNvPr>
              <p:cNvSpPr/>
              <p:nvPr/>
            </p:nvSpPr>
            <p:spPr>
              <a:xfrm>
                <a:off x="180019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17" name="Google Shape;576;p39">
                <a:extLst>
                  <a:ext uri="{FF2B5EF4-FFF2-40B4-BE49-F238E27FC236}">
                    <a16:creationId xmlns:a16="http://schemas.microsoft.com/office/drawing/2014/main" id="{D2BBBDAF-54FB-81BE-310A-D1153B686E2F}"/>
                  </a:ext>
                </a:extLst>
              </p:cNvPr>
              <p:cNvSpPr/>
              <p:nvPr/>
            </p:nvSpPr>
            <p:spPr>
              <a:xfrm>
                <a:off x="194957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18" name="Google Shape;577;p39">
                <a:extLst>
                  <a:ext uri="{FF2B5EF4-FFF2-40B4-BE49-F238E27FC236}">
                    <a16:creationId xmlns:a16="http://schemas.microsoft.com/office/drawing/2014/main" id="{DE4FBE1F-F895-ADEB-5C66-E9AE7F7FD17C}"/>
                  </a:ext>
                </a:extLst>
              </p:cNvPr>
              <p:cNvSpPr/>
              <p:nvPr/>
            </p:nvSpPr>
            <p:spPr>
              <a:xfrm>
                <a:off x="209894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19" name="Google Shape;578;p39">
                <a:extLst>
                  <a:ext uri="{FF2B5EF4-FFF2-40B4-BE49-F238E27FC236}">
                    <a16:creationId xmlns:a16="http://schemas.microsoft.com/office/drawing/2014/main" id="{6C8EE5D6-9657-BBFE-6978-2E68D68FAE09}"/>
                  </a:ext>
                </a:extLst>
              </p:cNvPr>
              <p:cNvSpPr/>
              <p:nvPr/>
            </p:nvSpPr>
            <p:spPr>
              <a:xfrm>
                <a:off x="224832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20" name="Google Shape;579;p39">
                <a:extLst>
                  <a:ext uri="{FF2B5EF4-FFF2-40B4-BE49-F238E27FC236}">
                    <a16:creationId xmlns:a16="http://schemas.microsoft.com/office/drawing/2014/main" id="{5422C7D8-B51A-E12F-ADF4-029C859370E6}"/>
                  </a:ext>
                </a:extLst>
              </p:cNvPr>
              <p:cNvSpPr/>
              <p:nvPr/>
            </p:nvSpPr>
            <p:spPr>
              <a:xfrm>
                <a:off x="239769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21" name="Google Shape;580;p39">
                <a:extLst>
                  <a:ext uri="{FF2B5EF4-FFF2-40B4-BE49-F238E27FC236}">
                    <a16:creationId xmlns:a16="http://schemas.microsoft.com/office/drawing/2014/main" id="{28352BA4-29AF-52F3-ABB3-54F804CE299D}"/>
                  </a:ext>
                </a:extLst>
              </p:cNvPr>
              <p:cNvSpPr/>
              <p:nvPr/>
            </p:nvSpPr>
            <p:spPr>
              <a:xfrm>
                <a:off x="254707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22" name="Google Shape;581;p39">
                <a:extLst>
                  <a:ext uri="{FF2B5EF4-FFF2-40B4-BE49-F238E27FC236}">
                    <a16:creationId xmlns:a16="http://schemas.microsoft.com/office/drawing/2014/main" id="{40F31483-7387-F59F-4852-823ECB91A021}"/>
                  </a:ext>
                </a:extLst>
              </p:cNvPr>
              <p:cNvSpPr/>
              <p:nvPr/>
            </p:nvSpPr>
            <p:spPr>
              <a:xfrm>
                <a:off x="269645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23" name="Google Shape;582;p39">
                <a:extLst>
                  <a:ext uri="{FF2B5EF4-FFF2-40B4-BE49-F238E27FC236}">
                    <a16:creationId xmlns:a16="http://schemas.microsoft.com/office/drawing/2014/main" id="{E41BB903-F411-5193-D061-28D57BEF5B04}"/>
                  </a:ext>
                </a:extLst>
              </p:cNvPr>
              <p:cNvSpPr/>
              <p:nvPr/>
            </p:nvSpPr>
            <p:spPr>
              <a:xfrm>
                <a:off x="284582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24" name="Google Shape;583;p39">
                <a:extLst>
                  <a:ext uri="{FF2B5EF4-FFF2-40B4-BE49-F238E27FC236}">
                    <a16:creationId xmlns:a16="http://schemas.microsoft.com/office/drawing/2014/main" id="{59A14469-EFD8-1502-25C9-9CAC500B2A66}"/>
                  </a:ext>
                </a:extLst>
              </p:cNvPr>
              <p:cNvSpPr/>
              <p:nvPr/>
            </p:nvSpPr>
            <p:spPr>
              <a:xfrm>
                <a:off x="299520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25" name="Google Shape;584;p39">
                <a:extLst>
                  <a:ext uri="{FF2B5EF4-FFF2-40B4-BE49-F238E27FC236}">
                    <a16:creationId xmlns:a16="http://schemas.microsoft.com/office/drawing/2014/main" id="{4E93A596-2C65-5E8F-6CFB-5C5966468A56}"/>
                  </a:ext>
                </a:extLst>
              </p:cNvPr>
              <p:cNvSpPr/>
              <p:nvPr/>
            </p:nvSpPr>
            <p:spPr>
              <a:xfrm>
                <a:off x="314457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26" name="Google Shape;585;p39">
                <a:extLst>
                  <a:ext uri="{FF2B5EF4-FFF2-40B4-BE49-F238E27FC236}">
                    <a16:creationId xmlns:a16="http://schemas.microsoft.com/office/drawing/2014/main" id="{9A44CCE5-DBB8-D871-29B9-8DB9B4B2F297}"/>
                  </a:ext>
                </a:extLst>
              </p:cNvPr>
              <p:cNvSpPr/>
              <p:nvPr/>
            </p:nvSpPr>
            <p:spPr>
              <a:xfrm>
                <a:off x="329395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27" name="Google Shape;586;p39">
                <a:extLst>
                  <a:ext uri="{FF2B5EF4-FFF2-40B4-BE49-F238E27FC236}">
                    <a16:creationId xmlns:a16="http://schemas.microsoft.com/office/drawing/2014/main" id="{2B7D6507-17CE-BB23-5323-2839965D97B8}"/>
                  </a:ext>
                </a:extLst>
              </p:cNvPr>
              <p:cNvSpPr/>
              <p:nvPr/>
            </p:nvSpPr>
            <p:spPr>
              <a:xfrm>
                <a:off x="344333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28" name="Google Shape;587;p39">
                <a:extLst>
                  <a:ext uri="{FF2B5EF4-FFF2-40B4-BE49-F238E27FC236}">
                    <a16:creationId xmlns:a16="http://schemas.microsoft.com/office/drawing/2014/main" id="{200DE0EA-F69D-50AE-50F2-4457E4EF971B}"/>
                  </a:ext>
                </a:extLst>
              </p:cNvPr>
              <p:cNvSpPr/>
              <p:nvPr/>
            </p:nvSpPr>
            <p:spPr>
              <a:xfrm>
                <a:off x="359270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29" name="Google Shape;588;p39">
                <a:extLst>
                  <a:ext uri="{FF2B5EF4-FFF2-40B4-BE49-F238E27FC236}">
                    <a16:creationId xmlns:a16="http://schemas.microsoft.com/office/drawing/2014/main" id="{96EA3260-83D8-B44C-8792-4F2374A3BFBF}"/>
                  </a:ext>
                </a:extLst>
              </p:cNvPr>
              <p:cNvSpPr/>
              <p:nvPr/>
            </p:nvSpPr>
            <p:spPr>
              <a:xfrm>
                <a:off x="374208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</p:grpSp>
        <p:grpSp>
          <p:nvGrpSpPr>
            <p:cNvPr id="13" name="Google Shape;589;p39">
              <a:extLst>
                <a:ext uri="{FF2B5EF4-FFF2-40B4-BE49-F238E27FC236}">
                  <a16:creationId xmlns:a16="http://schemas.microsoft.com/office/drawing/2014/main" id="{815555DA-2CFA-D8F1-16EE-B9D2ABCC555C}"/>
                </a:ext>
              </a:extLst>
            </p:cNvPr>
            <p:cNvGrpSpPr/>
            <p:nvPr/>
          </p:nvGrpSpPr>
          <p:grpSpPr>
            <a:xfrm>
              <a:off x="9314662" y="3471291"/>
              <a:ext cx="2585112" cy="45720"/>
              <a:chOff x="1202690" y="1488440"/>
              <a:chExt cx="2585112" cy="45720"/>
            </a:xfrm>
            <a:grpFill/>
          </p:grpSpPr>
          <p:sp>
            <p:nvSpPr>
              <p:cNvPr id="394" name="Google Shape;590;p39">
                <a:extLst>
                  <a:ext uri="{FF2B5EF4-FFF2-40B4-BE49-F238E27FC236}">
                    <a16:creationId xmlns:a16="http://schemas.microsoft.com/office/drawing/2014/main" id="{B25B979E-A7F5-E164-537F-F2379CE7A6D9}"/>
                  </a:ext>
                </a:extLst>
              </p:cNvPr>
              <p:cNvSpPr/>
              <p:nvPr/>
            </p:nvSpPr>
            <p:spPr>
              <a:xfrm>
                <a:off x="120269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95" name="Google Shape;591;p39">
                <a:extLst>
                  <a:ext uri="{FF2B5EF4-FFF2-40B4-BE49-F238E27FC236}">
                    <a16:creationId xmlns:a16="http://schemas.microsoft.com/office/drawing/2014/main" id="{CA26059B-3BA4-437D-D451-E3B7CDCBF360}"/>
                  </a:ext>
                </a:extLst>
              </p:cNvPr>
              <p:cNvSpPr/>
              <p:nvPr/>
            </p:nvSpPr>
            <p:spPr>
              <a:xfrm>
                <a:off x="135206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96" name="Google Shape;592;p39">
                <a:extLst>
                  <a:ext uri="{FF2B5EF4-FFF2-40B4-BE49-F238E27FC236}">
                    <a16:creationId xmlns:a16="http://schemas.microsoft.com/office/drawing/2014/main" id="{73F14B30-D83D-9A24-6EA1-FBA1310BC65F}"/>
                  </a:ext>
                </a:extLst>
              </p:cNvPr>
              <p:cNvSpPr/>
              <p:nvPr/>
            </p:nvSpPr>
            <p:spPr>
              <a:xfrm>
                <a:off x="150144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97" name="Google Shape;593;p39">
                <a:extLst>
                  <a:ext uri="{FF2B5EF4-FFF2-40B4-BE49-F238E27FC236}">
                    <a16:creationId xmlns:a16="http://schemas.microsoft.com/office/drawing/2014/main" id="{F797A2D0-5390-9CA9-6940-39120BA76000}"/>
                  </a:ext>
                </a:extLst>
              </p:cNvPr>
              <p:cNvSpPr/>
              <p:nvPr/>
            </p:nvSpPr>
            <p:spPr>
              <a:xfrm>
                <a:off x="165081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98" name="Google Shape;594;p39">
                <a:extLst>
                  <a:ext uri="{FF2B5EF4-FFF2-40B4-BE49-F238E27FC236}">
                    <a16:creationId xmlns:a16="http://schemas.microsoft.com/office/drawing/2014/main" id="{BEC65852-C432-29AE-62C1-576A7BAC7510}"/>
                  </a:ext>
                </a:extLst>
              </p:cNvPr>
              <p:cNvSpPr/>
              <p:nvPr/>
            </p:nvSpPr>
            <p:spPr>
              <a:xfrm>
                <a:off x="180019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99" name="Google Shape;595;p39">
                <a:extLst>
                  <a:ext uri="{FF2B5EF4-FFF2-40B4-BE49-F238E27FC236}">
                    <a16:creationId xmlns:a16="http://schemas.microsoft.com/office/drawing/2014/main" id="{E7908460-6FA7-5DEF-B28D-7984AF4AE634}"/>
                  </a:ext>
                </a:extLst>
              </p:cNvPr>
              <p:cNvSpPr/>
              <p:nvPr/>
            </p:nvSpPr>
            <p:spPr>
              <a:xfrm>
                <a:off x="194957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00" name="Google Shape;596;p39">
                <a:extLst>
                  <a:ext uri="{FF2B5EF4-FFF2-40B4-BE49-F238E27FC236}">
                    <a16:creationId xmlns:a16="http://schemas.microsoft.com/office/drawing/2014/main" id="{248E7798-C1A4-5463-B9E6-7DC9DBE09A80}"/>
                  </a:ext>
                </a:extLst>
              </p:cNvPr>
              <p:cNvSpPr/>
              <p:nvPr/>
            </p:nvSpPr>
            <p:spPr>
              <a:xfrm>
                <a:off x="209894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01" name="Google Shape;597;p39">
                <a:extLst>
                  <a:ext uri="{FF2B5EF4-FFF2-40B4-BE49-F238E27FC236}">
                    <a16:creationId xmlns:a16="http://schemas.microsoft.com/office/drawing/2014/main" id="{26A5BCF3-CEF0-9CD2-9BC1-FD9D4583E475}"/>
                  </a:ext>
                </a:extLst>
              </p:cNvPr>
              <p:cNvSpPr/>
              <p:nvPr/>
            </p:nvSpPr>
            <p:spPr>
              <a:xfrm>
                <a:off x="224832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02" name="Google Shape;598;p39">
                <a:extLst>
                  <a:ext uri="{FF2B5EF4-FFF2-40B4-BE49-F238E27FC236}">
                    <a16:creationId xmlns:a16="http://schemas.microsoft.com/office/drawing/2014/main" id="{4764B3C3-68BC-45E4-4F53-D2F82F4124BD}"/>
                  </a:ext>
                </a:extLst>
              </p:cNvPr>
              <p:cNvSpPr/>
              <p:nvPr/>
            </p:nvSpPr>
            <p:spPr>
              <a:xfrm>
                <a:off x="239769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03" name="Google Shape;599;p39">
                <a:extLst>
                  <a:ext uri="{FF2B5EF4-FFF2-40B4-BE49-F238E27FC236}">
                    <a16:creationId xmlns:a16="http://schemas.microsoft.com/office/drawing/2014/main" id="{71B95542-8D0A-7739-D421-0FDA8989EE89}"/>
                  </a:ext>
                </a:extLst>
              </p:cNvPr>
              <p:cNvSpPr/>
              <p:nvPr/>
            </p:nvSpPr>
            <p:spPr>
              <a:xfrm>
                <a:off x="254707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04" name="Google Shape;600;p39">
                <a:extLst>
                  <a:ext uri="{FF2B5EF4-FFF2-40B4-BE49-F238E27FC236}">
                    <a16:creationId xmlns:a16="http://schemas.microsoft.com/office/drawing/2014/main" id="{FFDE6529-FDC2-AE05-8F01-9A6F7C424471}"/>
                  </a:ext>
                </a:extLst>
              </p:cNvPr>
              <p:cNvSpPr/>
              <p:nvPr/>
            </p:nvSpPr>
            <p:spPr>
              <a:xfrm>
                <a:off x="269645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05" name="Google Shape;601;p39">
                <a:extLst>
                  <a:ext uri="{FF2B5EF4-FFF2-40B4-BE49-F238E27FC236}">
                    <a16:creationId xmlns:a16="http://schemas.microsoft.com/office/drawing/2014/main" id="{E1153354-075F-DDE7-F059-7F673AD63BC8}"/>
                  </a:ext>
                </a:extLst>
              </p:cNvPr>
              <p:cNvSpPr/>
              <p:nvPr/>
            </p:nvSpPr>
            <p:spPr>
              <a:xfrm>
                <a:off x="284582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06" name="Google Shape;602;p39">
                <a:extLst>
                  <a:ext uri="{FF2B5EF4-FFF2-40B4-BE49-F238E27FC236}">
                    <a16:creationId xmlns:a16="http://schemas.microsoft.com/office/drawing/2014/main" id="{CD11EF33-BFA1-3E3B-61C3-92D1DCAD3B6A}"/>
                  </a:ext>
                </a:extLst>
              </p:cNvPr>
              <p:cNvSpPr/>
              <p:nvPr/>
            </p:nvSpPr>
            <p:spPr>
              <a:xfrm>
                <a:off x="299520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07" name="Google Shape;603;p39">
                <a:extLst>
                  <a:ext uri="{FF2B5EF4-FFF2-40B4-BE49-F238E27FC236}">
                    <a16:creationId xmlns:a16="http://schemas.microsoft.com/office/drawing/2014/main" id="{C6678DC3-8B64-52B3-CBF0-54DF5B35A232}"/>
                  </a:ext>
                </a:extLst>
              </p:cNvPr>
              <p:cNvSpPr/>
              <p:nvPr/>
            </p:nvSpPr>
            <p:spPr>
              <a:xfrm>
                <a:off x="314457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08" name="Google Shape;604;p39">
                <a:extLst>
                  <a:ext uri="{FF2B5EF4-FFF2-40B4-BE49-F238E27FC236}">
                    <a16:creationId xmlns:a16="http://schemas.microsoft.com/office/drawing/2014/main" id="{9FDFF852-FF00-BCEA-AF50-BBB57EE3BCCF}"/>
                  </a:ext>
                </a:extLst>
              </p:cNvPr>
              <p:cNvSpPr/>
              <p:nvPr/>
            </p:nvSpPr>
            <p:spPr>
              <a:xfrm>
                <a:off x="329395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09" name="Google Shape;605;p39">
                <a:extLst>
                  <a:ext uri="{FF2B5EF4-FFF2-40B4-BE49-F238E27FC236}">
                    <a16:creationId xmlns:a16="http://schemas.microsoft.com/office/drawing/2014/main" id="{D1DE1EB4-631D-15C8-0A91-E0185CCA2DB0}"/>
                  </a:ext>
                </a:extLst>
              </p:cNvPr>
              <p:cNvSpPr/>
              <p:nvPr/>
            </p:nvSpPr>
            <p:spPr>
              <a:xfrm>
                <a:off x="344333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10" name="Google Shape;606;p39">
                <a:extLst>
                  <a:ext uri="{FF2B5EF4-FFF2-40B4-BE49-F238E27FC236}">
                    <a16:creationId xmlns:a16="http://schemas.microsoft.com/office/drawing/2014/main" id="{2FD07C95-8E97-88B8-1C75-D3B95B41C5B1}"/>
                  </a:ext>
                </a:extLst>
              </p:cNvPr>
              <p:cNvSpPr/>
              <p:nvPr/>
            </p:nvSpPr>
            <p:spPr>
              <a:xfrm>
                <a:off x="359270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11" name="Google Shape;607;p39">
                <a:extLst>
                  <a:ext uri="{FF2B5EF4-FFF2-40B4-BE49-F238E27FC236}">
                    <a16:creationId xmlns:a16="http://schemas.microsoft.com/office/drawing/2014/main" id="{EC86A261-2223-B8F6-88AC-95D649C59EC7}"/>
                  </a:ext>
                </a:extLst>
              </p:cNvPr>
              <p:cNvSpPr/>
              <p:nvPr/>
            </p:nvSpPr>
            <p:spPr>
              <a:xfrm>
                <a:off x="374208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</p:grpSp>
        <p:grpSp>
          <p:nvGrpSpPr>
            <p:cNvPr id="14" name="Google Shape;608;p39">
              <a:extLst>
                <a:ext uri="{FF2B5EF4-FFF2-40B4-BE49-F238E27FC236}">
                  <a16:creationId xmlns:a16="http://schemas.microsoft.com/office/drawing/2014/main" id="{855F915C-ED7E-7B4B-53E0-5A2D91ADE4A2}"/>
                </a:ext>
              </a:extLst>
            </p:cNvPr>
            <p:cNvGrpSpPr/>
            <p:nvPr/>
          </p:nvGrpSpPr>
          <p:grpSpPr>
            <a:xfrm>
              <a:off x="9314662" y="3627462"/>
              <a:ext cx="2585112" cy="45720"/>
              <a:chOff x="1202690" y="1488440"/>
              <a:chExt cx="2585112" cy="45720"/>
            </a:xfrm>
            <a:grpFill/>
          </p:grpSpPr>
          <p:sp>
            <p:nvSpPr>
              <p:cNvPr id="376" name="Google Shape;609;p39">
                <a:extLst>
                  <a:ext uri="{FF2B5EF4-FFF2-40B4-BE49-F238E27FC236}">
                    <a16:creationId xmlns:a16="http://schemas.microsoft.com/office/drawing/2014/main" id="{B83F4A97-6F81-376E-4249-BDDF949C45CE}"/>
                  </a:ext>
                </a:extLst>
              </p:cNvPr>
              <p:cNvSpPr/>
              <p:nvPr/>
            </p:nvSpPr>
            <p:spPr>
              <a:xfrm>
                <a:off x="120269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77" name="Google Shape;610;p39">
                <a:extLst>
                  <a:ext uri="{FF2B5EF4-FFF2-40B4-BE49-F238E27FC236}">
                    <a16:creationId xmlns:a16="http://schemas.microsoft.com/office/drawing/2014/main" id="{DED9FFCE-D992-48B3-0C6C-BCCADB1D7E7B}"/>
                  </a:ext>
                </a:extLst>
              </p:cNvPr>
              <p:cNvSpPr/>
              <p:nvPr/>
            </p:nvSpPr>
            <p:spPr>
              <a:xfrm>
                <a:off x="135206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78" name="Google Shape;611;p39">
                <a:extLst>
                  <a:ext uri="{FF2B5EF4-FFF2-40B4-BE49-F238E27FC236}">
                    <a16:creationId xmlns:a16="http://schemas.microsoft.com/office/drawing/2014/main" id="{2E44CB49-8C63-2359-703B-00EB65A47E06}"/>
                  </a:ext>
                </a:extLst>
              </p:cNvPr>
              <p:cNvSpPr/>
              <p:nvPr/>
            </p:nvSpPr>
            <p:spPr>
              <a:xfrm>
                <a:off x="150144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79" name="Google Shape;612;p39">
                <a:extLst>
                  <a:ext uri="{FF2B5EF4-FFF2-40B4-BE49-F238E27FC236}">
                    <a16:creationId xmlns:a16="http://schemas.microsoft.com/office/drawing/2014/main" id="{C3B88FDD-1AC3-12A5-D592-FB561E7A2624}"/>
                  </a:ext>
                </a:extLst>
              </p:cNvPr>
              <p:cNvSpPr/>
              <p:nvPr/>
            </p:nvSpPr>
            <p:spPr>
              <a:xfrm>
                <a:off x="165081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80" name="Google Shape;613;p39">
                <a:extLst>
                  <a:ext uri="{FF2B5EF4-FFF2-40B4-BE49-F238E27FC236}">
                    <a16:creationId xmlns:a16="http://schemas.microsoft.com/office/drawing/2014/main" id="{0ED4C43E-3B2F-BED2-C498-4BFECD12839E}"/>
                  </a:ext>
                </a:extLst>
              </p:cNvPr>
              <p:cNvSpPr/>
              <p:nvPr/>
            </p:nvSpPr>
            <p:spPr>
              <a:xfrm>
                <a:off x="180019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81" name="Google Shape;614;p39">
                <a:extLst>
                  <a:ext uri="{FF2B5EF4-FFF2-40B4-BE49-F238E27FC236}">
                    <a16:creationId xmlns:a16="http://schemas.microsoft.com/office/drawing/2014/main" id="{ADC4D4CD-0260-F99C-1BC3-D15D24D064E2}"/>
                  </a:ext>
                </a:extLst>
              </p:cNvPr>
              <p:cNvSpPr/>
              <p:nvPr/>
            </p:nvSpPr>
            <p:spPr>
              <a:xfrm>
                <a:off x="194957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82" name="Google Shape;615;p39">
                <a:extLst>
                  <a:ext uri="{FF2B5EF4-FFF2-40B4-BE49-F238E27FC236}">
                    <a16:creationId xmlns:a16="http://schemas.microsoft.com/office/drawing/2014/main" id="{D69F7E09-AE72-A035-11EF-E473A621C579}"/>
                  </a:ext>
                </a:extLst>
              </p:cNvPr>
              <p:cNvSpPr/>
              <p:nvPr/>
            </p:nvSpPr>
            <p:spPr>
              <a:xfrm>
                <a:off x="209894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83" name="Google Shape;616;p39">
                <a:extLst>
                  <a:ext uri="{FF2B5EF4-FFF2-40B4-BE49-F238E27FC236}">
                    <a16:creationId xmlns:a16="http://schemas.microsoft.com/office/drawing/2014/main" id="{36688B9E-8E06-8555-D574-0DF5C7F49AEF}"/>
                  </a:ext>
                </a:extLst>
              </p:cNvPr>
              <p:cNvSpPr/>
              <p:nvPr/>
            </p:nvSpPr>
            <p:spPr>
              <a:xfrm>
                <a:off x="224832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84" name="Google Shape;617;p39">
                <a:extLst>
                  <a:ext uri="{FF2B5EF4-FFF2-40B4-BE49-F238E27FC236}">
                    <a16:creationId xmlns:a16="http://schemas.microsoft.com/office/drawing/2014/main" id="{4A78B7EA-A265-77D5-D9DB-6A57FD3DEF3A}"/>
                  </a:ext>
                </a:extLst>
              </p:cNvPr>
              <p:cNvSpPr/>
              <p:nvPr/>
            </p:nvSpPr>
            <p:spPr>
              <a:xfrm>
                <a:off x="239769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85" name="Google Shape;618;p39">
                <a:extLst>
                  <a:ext uri="{FF2B5EF4-FFF2-40B4-BE49-F238E27FC236}">
                    <a16:creationId xmlns:a16="http://schemas.microsoft.com/office/drawing/2014/main" id="{0A09879D-3000-1751-AEF1-651C618895B6}"/>
                  </a:ext>
                </a:extLst>
              </p:cNvPr>
              <p:cNvSpPr/>
              <p:nvPr/>
            </p:nvSpPr>
            <p:spPr>
              <a:xfrm>
                <a:off x="254707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86" name="Google Shape;619;p39">
                <a:extLst>
                  <a:ext uri="{FF2B5EF4-FFF2-40B4-BE49-F238E27FC236}">
                    <a16:creationId xmlns:a16="http://schemas.microsoft.com/office/drawing/2014/main" id="{7DC37A82-B075-3D9C-7F81-179A0306CFD2}"/>
                  </a:ext>
                </a:extLst>
              </p:cNvPr>
              <p:cNvSpPr/>
              <p:nvPr/>
            </p:nvSpPr>
            <p:spPr>
              <a:xfrm>
                <a:off x="269645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87" name="Google Shape;620;p39">
                <a:extLst>
                  <a:ext uri="{FF2B5EF4-FFF2-40B4-BE49-F238E27FC236}">
                    <a16:creationId xmlns:a16="http://schemas.microsoft.com/office/drawing/2014/main" id="{4329CFBB-F0A3-0EB3-CC82-1670D2D1F8D6}"/>
                  </a:ext>
                </a:extLst>
              </p:cNvPr>
              <p:cNvSpPr/>
              <p:nvPr/>
            </p:nvSpPr>
            <p:spPr>
              <a:xfrm>
                <a:off x="284582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88" name="Google Shape;621;p39">
                <a:extLst>
                  <a:ext uri="{FF2B5EF4-FFF2-40B4-BE49-F238E27FC236}">
                    <a16:creationId xmlns:a16="http://schemas.microsoft.com/office/drawing/2014/main" id="{ED74FA8F-DFB3-57F8-E0D7-F1AAD960C955}"/>
                  </a:ext>
                </a:extLst>
              </p:cNvPr>
              <p:cNvSpPr/>
              <p:nvPr/>
            </p:nvSpPr>
            <p:spPr>
              <a:xfrm>
                <a:off x="299520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89" name="Google Shape;622;p39">
                <a:extLst>
                  <a:ext uri="{FF2B5EF4-FFF2-40B4-BE49-F238E27FC236}">
                    <a16:creationId xmlns:a16="http://schemas.microsoft.com/office/drawing/2014/main" id="{C0B4EBF1-6B7D-8C69-07F4-55732950E205}"/>
                  </a:ext>
                </a:extLst>
              </p:cNvPr>
              <p:cNvSpPr/>
              <p:nvPr/>
            </p:nvSpPr>
            <p:spPr>
              <a:xfrm>
                <a:off x="314457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90" name="Google Shape;623;p39">
                <a:extLst>
                  <a:ext uri="{FF2B5EF4-FFF2-40B4-BE49-F238E27FC236}">
                    <a16:creationId xmlns:a16="http://schemas.microsoft.com/office/drawing/2014/main" id="{0DBBCA77-FD75-9CE9-6CF8-DBC18F7BBE38}"/>
                  </a:ext>
                </a:extLst>
              </p:cNvPr>
              <p:cNvSpPr/>
              <p:nvPr/>
            </p:nvSpPr>
            <p:spPr>
              <a:xfrm>
                <a:off x="329395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91" name="Google Shape;624;p39">
                <a:extLst>
                  <a:ext uri="{FF2B5EF4-FFF2-40B4-BE49-F238E27FC236}">
                    <a16:creationId xmlns:a16="http://schemas.microsoft.com/office/drawing/2014/main" id="{A0692D50-26E3-4EC0-C0B3-FCB73183CD6F}"/>
                  </a:ext>
                </a:extLst>
              </p:cNvPr>
              <p:cNvSpPr/>
              <p:nvPr/>
            </p:nvSpPr>
            <p:spPr>
              <a:xfrm>
                <a:off x="344333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92" name="Google Shape;625;p39">
                <a:extLst>
                  <a:ext uri="{FF2B5EF4-FFF2-40B4-BE49-F238E27FC236}">
                    <a16:creationId xmlns:a16="http://schemas.microsoft.com/office/drawing/2014/main" id="{407F873E-8018-856A-1A1F-01C11102F491}"/>
                  </a:ext>
                </a:extLst>
              </p:cNvPr>
              <p:cNvSpPr/>
              <p:nvPr/>
            </p:nvSpPr>
            <p:spPr>
              <a:xfrm>
                <a:off x="359270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93" name="Google Shape;626;p39">
                <a:extLst>
                  <a:ext uri="{FF2B5EF4-FFF2-40B4-BE49-F238E27FC236}">
                    <a16:creationId xmlns:a16="http://schemas.microsoft.com/office/drawing/2014/main" id="{49F93776-61C4-E6CA-2196-DCA31F608D14}"/>
                  </a:ext>
                </a:extLst>
              </p:cNvPr>
              <p:cNvSpPr/>
              <p:nvPr/>
            </p:nvSpPr>
            <p:spPr>
              <a:xfrm>
                <a:off x="374208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</p:grpSp>
        <p:grpSp>
          <p:nvGrpSpPr>
            <p:cNvPr id="15" name="Google Shape;627;p39">
              <a:extLst>
                <a:ext uri="{FF2B5EF4-FFF2-40B4-BE49-F238E27FC236}">
                  <a16:creationId xmlns:a16="http://schemas.microsoft.com/office/drawing/2014/main" id="{7DCFA495-DAA8-318E-7B37-E695BAB27CA7}"/>
                </a:ext>
              </a:extLst>
            </p:cNvPr>
            <p:cNvGrpSpPr/>
            <p:nvPr/>
          </p:nvGrpSpPr>
          <p:grpSpPr>
            <a:xfrm>
              <a:off x="9314662" y="3783633"/>
              <a:ext cx="2585112" cy="45720"/>
              <a:chOff x="1202690" y="1488440"/>
              <a:chExt cx="2585112" cy="45720"/>
            </a:xfrm>
            <a:grpFill/>
          </p:grpSpPr>
          <p:sp>
            <p:nvSpPr>
              <p:cNvPr id="358" name="Google Shape;628;p39">
                <a:extLst>
                  <a:ext uri="{FF2B5EF4-FFF2-40B4-BE49-F238E27FC236}">
                    <a16:creationId xmlns:a16="http://schemas.microsoft.com/office/drawing/2014/main" id="{D6CBDA95-3FC6-9F12-37C6-27A75960E3EA}"/>
                  </a:ext>
                </a:extLst>
              </p:cNvPr>
              <p:cNvSpPr/>
              <p:nvPr/>
            </p:nvSpPr>
            <p:spPr>
              <a:xfrm>
                <a:off x="120269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59" name="Google Shape;629;p39">
                <a:extLst>
                  <a:ext uri="{FF2B5EF4-FFF2-40B4-BE49-F238E27FC236}">
                    <a16:creationId xmlns:a16="http://schemas.microsoft.com/office/drawing/2014/main" id="{1C174AB2-A3A6-4CDA-2D08-E3348EEED3B1}"/>
                  </a:ext>
                </a:extLst>
              </p:cNvPr>
              <p:cNvSpPr/>
              <p:nvPr/>
            </p:nvSpPr>
            <p:spPr>
              <a:xfrm>
                <a:off x="135206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60" name="Google Shape;630;p39">
                <a:extLst>
                  <a:ext uri="{FF2B5EF4-FFF2-40B4-BE49-F238E27FC236}">
                    <a16:creationId xmlns:a16="http://schemas.microsoft.com/office/drawing/2014/main" id="{D28BF621-A727-DB3C-B88B-2C967EE75C79}"/>
                  </a:ext>
                </a:extLst>
              </p:cNvPr>
              <p:cNvSpPr/>
              <p:nvPr/>
            </p:nvSpPr>
            <p:spPr>
              <a:xfrm>
                <a:off x="150144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61" name="Google Shape;631;p39">
                <a:extLst>
                  <a:ext uri="{FF2B5EF4-FFF2-40B4-BE49-F238E27FC236}">
                    <a16:creationId xmlns:a16="http://schemas.microsoft.com/office/drawing/2014/main" id="{394EA47F-1312-C309-874C-B7126C9FBB02}"/>
                  </a:ext>
                </a:extLst>
              </p:cNvPr>
              <p:cNvSpPr/>
              <p:nvPr/>
            </p:nvSpPr>
            <p:spPr>
              <a:xfrm>
                <a:off x="165081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62" name="Google Shape;632;p39">
                <a:extLst>
                  <a:ext uri="{FF2B5EF4-FFF2-40B4-BE49-F238E27FC236}">
                    <a16:creationId xmlns:a16="http://schemas.microsoft.com/office/drawing/2014/main" id="{4A6CC210-DB42-3259-E6B8-D8404C4DFBF0}"/>
                  </a:ext>
                </a:extLst>
              </p:cNvPr>
              <p:cNvSpPr/>
              <p:nvPr/>
            </p:nvSpPr>
            <p:spPr>
              <a:xfrm>
                <a:off x="180019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63" name="Google Shape;633;p39">
                <a:extLst>
                  <a:ext uri="{FF2B5EF4-FFF2-40B4-BE49-F238E27FC236}">
                    <a16:creationId xmlns:a16="http://schemas.microsoft.com/office/drawing/2014/main" id="{39ECE9D8-3FF3-C925-AFBD-B3D3906D27FF}"/>
                  </a:ext>
                </a:extLst>
              </p:cNvPr>
              <p:cNvSpPr/>
              <p:nvPr/>
            </p:nvSpPr>
            <p:spPr>
              <a:xfrm>
                <a:off x="194957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64" name="Google Shape;634;p39">
                <a:extLst>
                  <a:ext uri="{FF2B5EF4-FFF2-40B4-BE49-F238E27FC236}">
                    <a16:creationId xmlns:a16="http://schemas.microsoft.com/office/drawing/2014/main" id="{B456708C-488A-B6AF-5BDE-2B78DA419E12}"/>
                  </a:ext>
                </a:extLst>
              </p:cNvPr>
              <p:cNvSpPr/>
              <p:nvPr/>
            </p:nvSpPr>
            <p:spPr>
              <a:xfrm>
                <a:off x="209894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65" name="Google Shape;635;p39">
                <a:extLst>
                  <a:ext uri="{FF2B5EF4-FFF2-40B4-BE49-F238E27FC236}">
                    <a16:creationId xmlns:a16="http://schemas.microsoft.com/office/drawing/2014/main" id="{C6ED3B85-69AB-6E81-CBBD-34921499DAD4}"/>
                  </a:ext>
                </a:extLst>
              </p:cNvPr>
              <p:cNvSpPr/>
              <p:nvPr/>
            </p:nvSpPr>
            <p:spPr>
              <a:xfrm>
                <a:off x="224832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66" name="Google Shape;636;p39">
                <a:extLst>
                  <a:ext uri="{FF2B5EF4-FFF2-40B4-BE49-F238E27FC236}">
                    <a16:creationId xmlns:a16="http://schemas.microsoft.com/office/drawing/2014/main" id="{FD9E5B22-B55D-E853-0211-2F9DFE637097}"/>
                  </a:ext>
                </a:extLst>
              </p:cNvPr>
              <p:cNvSpPr/>
              <p:nvPr/>
            </p:nvSpPr>
            <p:spPr>
              <a:xfrm>
                <a:off x="239769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67" name="Google Shape;637;p39">
                <a:extLst>
                  <a:ext uri="{FF2B5EF4-FFF2-40B4-BE49-F238E27FC236}">
                    <a16:creationId xmlns:a16="http://schemas.microsoft.com/office/drawing/2014/main" id="{D2202401-C6CC-07E7-37DC-CEEFD02DD709}"/>
                  </a:ext>
                </a:extLst>
              </p:cNvPr>
              <p:cNvSpPr/>
              <p:nvPr/>
            </p:nvSpPr>
            <p:spPr>
              <a:xfrm>
                <a:off x="254707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68" name="Google Shape;638;p39">
                <a:extLst>
                  <a:ext uri="{FF2B5EF4-FFF2-40B4-BE49-F238E27FC236}">
                    <a16:creationId xmlns:a16="http://schemas.microsoft.com/office/drawing/2014/main" id="{3ADD86FF-64BA-347E-1B2D-A125F268BACC}"/>
                  </a:ext>
                </a:extLst>
              </p:cNvPr>
              <p:cNvSpPr/>
              <p:nvPr/>
            </p:nvSpPr>
            <p:spPr>
              <a:xfrm>
                <a:off x="269645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69" name="Google Shape;639;p39">
                <a:extLst>
                  <a:ext uri="{FF2B5EF4-FFF2-40B4-BE49-F238E27FC236}">
                    <a16:creationId xmlns:a16="http://schemas.microsoft.com/office/drawing/2014/main" id="{E123AF91-3ED5-1BFB-17B3-C1296298CCEA}"/>
                  </a:ext>
                </a:extLst>
              </p:cNvPr>
              <p:cNvSpPr/>
              <p:nvPr/>
            </p:nvSpPr>
            <p:spPr>
              <a:xfrm>
                <a:off x="284582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70" name="Google Shape;640;p39">
                <a:extLst>
                  <a:ext uri="{FF2B5EF4-FFF2-40B4-BE49-F238E27FC236}">
                    <a16:creationId xmlns:a16="http://schemas.microsoft.com/office/drawing/2014/main" id="{68BC280E-EC2E-5721-A954-39B1633F59E5}"/>
                  </a:ext>
                </a:extLst>
              </p:cNvPr>
              <p:cNvSpPr/>
              <p:nvPr/>
            </p:nvSpPr>
            <p:spPr>
              <a:xfrm>
                <a:off x="299520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71" name="Google Shape;641;p39">
                <a:extLst>
                  <a:ext uri="{FF2B5EF4-FFF2-40B4-BE49-F238E27FC236}">
                    <a16:creationId xmlns:a16="http://schemas.microsoft.com/office/drawing/2014/main" id="{101A9A93-338C-09D5-0511-A724A751F85D}"/>
                  </a:ext>
                </a:extLst>
              </p:cNvPr>
              <p:cNvSpPr/>
              <p:nvPr/>
            </p:nvSpPr>
            <p:spPr>
              <a:xfrm>
                <a:off x="314457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72" name="Google Shape;642;p39">
                <a:extLst>
                  <a:ext uri="{FF2B5EF4-FFF2-40B4-BE49-F238E27FC236}">
                    <a16:creationId xmlns:a16="http://schemas.microsoft.com/office/drawing/2014/main" id="{2A837FB8-E2E2-B54C-19AB-2176B498A619}"/>
                  </a:ext>
                </a:extLst>
              </p:cNvPr>
              <p:cNvSpPr/>
              <p:nvPr/>
            </p:nvSpPr>
            <p:spPr>
              <a:xfrm>
                <a:off x="329395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73" name="Google Shape;643;p39">
                <a:extLst>
                  <a:ext uri="{FF2B5EF4-FFF2-40B4-BE49-F238E27FC236}">
                    <a16:creationId xmlns:a16="http://schemas.microsoft.com/office/drawing/2014/main" id="{6239A900-0E3A-AA47-3B26-58A6646B0CEF}"/>
                  </a:ext>
                </a:extLst>
              </p:cNvPr>
              <p:cNvSpPr/>
              <p:nvPr/>
            </p:nvSpPr>
            <p:spPr>
              <a:xfrm>
                <a:off x="344333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74" name="Google Shape;644;p39">
                <a:extLst>
                  <a:ext uri="{FF2B5EF4-FFF2-40B4-BE49-F238E27FC236}">
                    <a16:creationId xmlns:a16="http://schemas.microsoft.com/office/drawing/2014/main" id="{09E0D716-B623-7506-D3A8-9DD5E9509E4D}"/>
                  </a:ext>
                </a:extLst>
              </p:cNvPr>
              <p:cNvSpPr/>
              <p:nvPr/>
            </p:nvSpPr>
            <p:spPr>
              <a:xfrm>
                <a:off x="359270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75" name="Google Shape;645;p39">
                <a:extLst>
                  <a:ext uri="{FF2B5EF4-FFF2-40B4-BE49-F238E27FC236}">
                    <a16:creationId xmlns:a16="http://schemas.microsoft.com/office/drawing/2014/main" id="{69CAF826-EA41-03C7-DA39-5B66DE1BE0FF}"/>
                  </a:ext>
                </a:extLst>
              </p:cNvPr>
              <p:cNvSpPr/>
              <p:nvPr/>
            </p:nvSpPr>
            <p:spPr>
              <a:xfrm>
                <a:off x="374208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</p:grpSp>
        <p:grpSp>
          <p:nvGrpSpPr>
            <p:cNvPr id="16" name="Google Shape;646;p39">
              <a:extLst>
                <a:ext uri="{FF2B5EF4-FFF2-40B4-BE49-F238E27FC236}">
                  <a16:creationId xmlns:a16="http://schemas.microsoft.com/office/drawing/2014/main" id="{6823B64D-B901-15DF-C76E-69CF913F648F}"/>
                </a:ext>
              </a:extLst>
            </p:cNvPr>
            <p:cNvGrpSpPr/>
            <p:nvPr/>
          </p:nvGrpSpPr>
          <p:grpSpPr>
            <a:xfrm>
              <a:off x="9314662" y="3939804"/>
              <a:ext cx="2585112" cy="45720"/>
              <a:chOff x="1202690" y="1488440"/>
              <a:chExt cx="2585112" cy="45720"/>
            </a:xfrm>
            <a:grpFill/>
          </p:grpSpPr>
          <p:sp>
            <p:nvSpPr>
              <p:cNvPr id="340" name="Google Shape;647;p39">
                <a:extLst>
                  <a:ext uri="{FF2B5EF4-FFF2-40B4-BE49-F238E27FC236}">
                    <a16:creationId xmlns:a16="http://schemas.microsoft.com/office/drawing/2014/main" id="{0DC54524-5C3C-7C07-AB2D-43A292F46A19}"/>
                  </a:ext>
                </a:extLst>
              </p:cNvPr>
              <p:cNvSpPr/>
              <p:nvPr/>
            </p:nvSpPr>
            <p:spPr>
              <a:xfrm>
                <a:off x="120269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41" name="Google Shape;648;p39">
                <a:extLst>
                  <a:ext uri="{FF2B5EF4-FFF2-40B4-BE49-F238E27FC236}">
                    <a16:creationId xmlns:a16="http://schemas.microsoft.com/office/drawing/2014/main" id="{F214CE9D-6458-6310-E565-B635E961B84B}"/>
                  </a:ext>
                </a:extLst>
              </p:cNvPr>
              <p:cNvSpPr/>
              <p:nvPr/>
            </p:nvSpPr>
            <p:spPr>
              <a:xfrm>
                <a:off x="135206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42" name="Google Shape;649;p39">
                <a:extLst>
                  <a:ext uri="{FF2B5EF4-FFF2-40B4-BE49-F238E27FC236}">
                    <a16:creationId xmlns:a16="http://schemas.microsoft.com/office/drawing/2014/main" id="{3EF2FCA5-C837-8DB9-BEFB-E48326CFF85E}"/>
                  </a:ext>
                </a:extLst>
              </p:cNvPr>
              <p:cNvSpPr/>
              <p:nvPr/>
            </p:nvSpPr>
            <p:spPr>
              <a:xfrm>
                <a:off x="150144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43" name="Google Shape;650;p39">
                <a:extLst>
                  <a:ext uri="{FF2B5EF4-FFF2-40B4-BE49-F238E27FC236}">
                    <a16:creationId xmlns:a16="http://schemas.microsoft.com/office/drawing/2014/main" id="{1D1022B7-66ED-1E31-BC8F-B47AFBCFE179}"/>
                  </a:ext>
                </a:extLst>
              </p:cNvPr>
              <p:cNvSpPr/>
              <p:nvPr/>
            </p:nvSpPr>
            <p:spPr>
              <a:xfrm>
                <a:off x="165081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44" name="Google Shape;651;p39">
                <a:extLst>
                  <a:ext uri="{FF2B5EF4-FFF2-40B4-BE49-F238E27FC236}">
                    <a16:creationId xmlns:a16="http://schemas.microsoft.com/office/drawing/2014/main" id="{79A7235C-D88D-E3CE-5CB0-0EBB03FB4308}"/>
                  </a:ext>
                </a:extLst>
              </p:cNvPr>
              <p:cNvSpPr/>
              <p:nvPr/>
            </p:nvSpPr>
            <p:spPr>
              <a:xfrm>
                <a:off x="180019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45" name="Google Shape;652;p39">
                <a:extLst>
                  <a:ext uri="{FF2B5EF4-FFF2-40B4-BE49-F238E27FC236}">
                    <a16:creationId xmlns:a16="http://schemas.microsoft.com/office/drawing/2014/main" id="{E88D53D3-B1EF-A261-84DD-FA6B30E5FD7B}"/>
                  </a:ext>
                </a:extLst>
              </p:cNvPr>
              <p:cNvSpPr/>
              <p:nvPr/>
            </p:nvSpPr>
            <p:spPr>
              <a:xfrm>
                <a:off x="194957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46" name="Google Shape;653;p39">
                <a:extLst>
                  <a:ext uri="{FF2B5EF4-FFF2-40B4-BE49-F238E27FC236}">
                    <a16:creationId xmlns:a16="http://schemas.microsoft.com/office/drawing/2014/main" id="{2CA793EC-DA3C-4F65-D617-D5E5BE868B03}"/>
                  </a:ext>
                </a:extLst>
              </p:cNvPr>
              <p:cNvSpPr/>
              <p:nvPr/>
            </p:nvSpPr>
            <p:spPr>
              <a:xfrm>
                <a:off x="209894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47" name="Google Shape;654;p39">
                <a:extLst>
                  <a:ext uri="{FF2B5EF4-FFF2-40B4-BE49-F238E27FC236}">
                    <a16:creationId xmlns:a16="http://schemas.microsoft.com/office/drawing/2014/main" id="{3140CB0B-552C-919B-4F73-4FEEEDE67811}"/>
                  </a:ext>
                </a:extLst>
              </p:cNvPr>
              <p:cNvSpPr/>
              <p:nvPr/>
            </p:nvSpPr>
            <p:spPr>
              <a:xfrm>
                <a:off x="224832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48" name="Google Shape;655;p39">
                <a:extLst>
                  <a:ext uri="{FF2B5EF4-FFF2-40B4-BE49-F238E27FC236}">
                    <a16:creationId xmlns:a16="http://schemas.microsoft.com/office/drawing/2014/main" id="{863038B1-D214-CEEC-A93B-EB7DAF41024A}"/>
                  </a:ext>
                </a:extLst>
              </p:cNvPr>
              <p:cNvSpPr/>
              <p:nvPr/>
            </p:nvSpPr>
            <p:spPr>
              <a:xfrm>
                <a:off x="239769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49" name="Google Shape;656;p39">
                <a:extLst>
                  <a:ext uri="{FF2B5EF4-FFF2-40B4-BE49-F238E27FC236}">
                    <a16:creationId xmlns:a16="http://schemas.microsoft.com/office/drawing/2014/main" id="{6C1EC936-BD50-E3F6-F145-2A1DF5039C12}"/>
                  </a:ext>
                </a:extLst>
              </p:cNvPr>
              <p:cNvSpPr/>
              <p:nvPr/>
            </p:nvSpPr>
            <p:spPr>
              <a:xfrm>
                <a:off x="254707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50" name="Google Shape;657;p39">
                <a:extLst>
                  <a:ext uri="{FF2B5EF4-FFF2-40B4-BE49-F238E27FC236}">
                    <a16:creationId xmlns:a16="http://schemas.microsoft.com/office/drawing/2014/main" id="{EE9D97A2-D592-791E-7780-562B0926E0B6}"/>
                  </a:ext>
                </a:extLst>
              </p:cNvPr>
              <p:cNvSpPr/>
              <p:nvPr/>
            </p:nvSpPr>
            <p:spPr>
              <a:xfrm>
                <a:off x="269645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51" name="Google Shape;658;p39">
                <a:extLst>
                  <a:ext uri="{FF2B5EF4-FFF2-40B4-BE49-F238E27FC236}">
                    <a16:creationId xmlns:a16="http://schemas.microsoft.com/office/drawing/2014/main" id="{7D1A2692-315A-6EB8-63A6-BE5909C72C1D}"/>
                  </a:ext>
                </a:extLst>
              </p:cNvPr>
              <p:cNvSpPr/>
              <p:nvPr/>
            </p:nvSpPr>
            <p:spPr>
              <a:xfrm>
                <a:off x="284582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52" name="Google Shape;659;p39">
                <a:extLst>
                  <a:ext uri="{FF2B5EF4-FFF2-40B4-BE49-F238E27FC236}">
                    <a16:creationId xmlns:a16="http://schemas.microsoft.com/office/drawing/2014/main" id="{B0BE951D-06DF-4403-F927-AF0A7C056C5D}"/>
                  </a:ext>
                </a:extLst>
              </p:cNvPr>
              <p:cNvSpPr/>
              <p:nvPr/>
            </p:nvSpPr>
            <p:spPr>
              <a:xfrm>
                <a:off x="299520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53" name="Google Shape;660;p39">
                <a:extLst>
                  <a:ext uri="{FF2B5EF4-FFF2-40B4-BE49-F238E27FC236}">
                    <a16:creationId xmlns:a16="http://schemas.microsoft.com/office/drawing/2014/main" id="{C5FFA997-4C0D-F734-D2BC-A5320E903452}"/>
                  </a:ext>
                </a:extLst>
              </p:cNvPr>
              <p:cNvSpPr/>
              <p:nvPr/>
            </p:nvSpPr>
            <p:spPr>
              <a:xfrm>
                <a:off x="314457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54" name="Google Shape;661;p39">
                <a:extLst>
                  <a:ext uri="{FF2B5EF4-FFF2-40B4-BE49-F238E27FC236}">
                    <a16:creationId xmlns:a16="http://schemas.microsoft.com/office/drawing/2014/main" id="{58F4473F-092A-6E09-78E6-CC831D9ED150}"/>
                  </a:ext>
                </a:extLst>
              </p:cNvPr>
              <p:cNvSpPr/>
              <p:nvPr/>
            </p:nvSpPr>
            <p:spPr>
              <a:xfrm>
                <a:off x="329395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55" name="Google Shape;662;p39">
                <a:extLst>
                  <a:ext uri="{FF2B5EF4-FFF2-40B4-BE49-F238E27FC236}">
                    <a16:creationId xmlns:a16="http://schemas.microsoft.com/office/drawing/2014/main" id="{3B8B03A9-007A-77E0-71BF-B5AFA3B13C63}"/>
                  </a:ext>
                </a:extLst>
              </p:cNvPr>
              <p:cNvSpPr/>
              <p:nvPr/>
            </p:nvSpPr>
            <p:spPr>
              <a:xfrm>
                <a:off x="344333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56" name="Google Shape;663;p39">
                <a:extLst>
                  <a:ext uri="{FF2B5EF4-FFF2-40B4-BE49-F238E27FC236}">
                    <a16:creationId xmlns:a16="http://schemas.microsoft.com/office/drawing/2014/main" id="{D9B5EFB0-C0BD-C2ED-86CA-E99BF6E70BDF}"/>
                  </a:ext>
                </a:extLst>
              </p:cNvPr>
              <p:cNvSpPr/>
              <p:nvPr/>
            </p:nvSpPr>
            <p:spPr>
              <a:xfrm>
                <a:off x="359270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57" name="Google Shape;664;p39">
                <a:extLst>
                  <a:ext uri="{FF2B5EF4-FFF2-40B4-BE49-F238E27FC236}">
                    <a16:creationId xmlns:a16="http://schemas.microsoft.com/office/drawing/2014/main" id="{F7C537CF-47C2-77C6-141B-7544252DBD76}"/>
                  </a:ext>
                </a:extLst>
              </p:cNvPr>
              <p:cNvSpPr/>
              <p:nvPr/>
            </p:nvSpPr>
            <p:spPr>
              <a:xfrm>
                <a:off x="374208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</p:grpSp>
        <p:grpSp>
          <p:nvGrpSpPr>
            <p:cNvPr id="17" name="Google Shape;665;p39">
              <a:extLst>
                <a:ext uri="{FF2B5EF4-FFF2-40B4-BE49-F238E27FC236}">
                  <a16:creationId xmlns:a16="http://schemas.microsoft.com/office/drawing/2014/main" id="{94EEFCF1-5DB4-0B9F-9159-7F096CDC8E85}"/>
                </a:ext>
              </a:extLst>
            </p:cNvPr>
            <p:cNvGrpSpPr/>
            <p:nvPr/>
          </p:nvGrpSpPr>
          <p:grpSpPr>
            <a:xfrm>
              <a:off x="9314662" y="4095975"/>
              <a:ext cx="2585112" cy="45720"/>
              <a:chOff x="1202690" y="1488440"/>
              <a:chExt cx="2585112" cy="45720"/>
            </a:xfrm>
            <a:grpFill/>
          </p:grpSpPr>
          <p:sp>
            <p:nvSpPr>
              <p:cNvPr id="322" name="Google Shape;666;p39">
                <a:extLst>
                  <a:ext uri="{FF2B5EF4-FFF2-40B4-BE49-F238E27FC236}">
                    <a16:creationId xmlns:a16="http://schemas.microsoft.com/office/drawing/2014/main" id="{CBFFB0E4-450F-EEE3-3C8D-81463E127322}"/>
                  </a:ext>
                </a:extLst>
              </p:cNvPr>
              <p:cNvSpPr/>
              <p:nvPr/>
            </p:nvSpPr>
            <p:spPr>
              <a:xfrm>
                <a:off x="120269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23" name="Google Shape;667;p39">
                <a:extLst>
                  <a:ext uri="{FF2B5EF4-FFF2-40B4-BE49-F238E27FC236}">
                    <a16:creationId xmlns:a16="http://schemas.microsoft.com/office/drawing/2014/main" id="{6BB538A1-94EB-A8D8-45C7-66F40D35BE3A}"/>
                  </a:ext>
                </a:extLst>
              </p:cNvPr>
              <p:cNvSpPr/>
              <p:nvPr/>
            </p:nvSpPr>
            <p:spPr>
              <a:xfrm>
                <a:off x="135206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24" name="Google Shape;668;p39">
                <a:extLst>
                  <a:ext uri="{FF2B5EF4-FFF2-40B4-BE49-F238E27FC236}">
                    <a16:creationId xmlns:a16="http://schemas.microsoft.com/office/drawing/2014/main" id="{953A8E37-8AE1-EA0E-5BF4-ABD39A77F3FB}"/>
                  </a:ext>
                </a:extLst>
              </p:cNvPr>
              <p:cNvSpPr/>
              <p:nvPr/>
            </p:nvSpPr>
            <p:spPr>
              <a:xfrm>
                <a:off x="150144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25" name="Google Shape;669;p39">
                <a:extLst>
                  <a:ext uri="{FF2B5EF4-FFF2-40B4-BE49-F238E27FC236}">
                    <a16:creationId xmlns:a16="http://schemas.microsoft.com/office/drawing/2014/main" id="{FA3A409C-8AB5-42FD-441F-14AEAF010339}"/>
                  </a:ext>
                </a:extLst>
              </p:cNvPr>
              <p:cNvSpPr/>
              <p:nvPr/>
            </p:nvSpPr>
            <p:spPr>
              <a:xfrm>
                <a:off x="165081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26" name="Google Shape;670;p39">
                <a:extLst>
                  <a:ext uri="{FF2B5EF4-FFF2-40B4-BE49-F238E27FC236}">
                    <a16:creationId xmlns:a16="http://schemas.microsoft.com/office/drawing/2014/main" id="{30E45A2C-003F-0448-D06A-F1C3BF607DFF}"/>
                  </a:ext>
                </a:extLst>
              </p:cNvPr>
              <p:cNvSpPr/>
              <p:nvPr/>
            </p:nvSpPr>
            <p:spPr>
              <a:xfrm>
                <a:off x="180019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27" name="Google Shape;671;p39">
                <a:extLst>
                  <a:ext uri="{FF2B5EF4-FFF2-40B4-BE49-F238E27FC236}">
                    <a16:creationId xmlns:a16="http://schemas.microsoft.com/office/drawing/2014/main" id="{B01A8126-76C4-B9A9-F2C2-BA60CAB5B468}"/>
                  </a:ext>
                </a:extLst>
              </p:cNvPr>
              <p:cNvSpPr/>
              <p:nvPr/>
            </p:nvSpPr>
            <p:spPr>
              <a:xfrm>
                <a:off x="194957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28" name="Google Shape;672;p39">
                <a:extLst>
                  <a:ext uri="{FF2B5EF4-FFF2-40B4-BE49-F238E27FC236}">
                    <a16:creationId xmlns:a16="http://schemas.microsoft.com/office/drawing/2014/main" id="{09F8EED2-C890-D632-CF21-C5041BF685AE}"/>
                  </a:ext>
                </a:extLst>
              </p:cNvPr>
              <p:cNvSpPr/>
              <p:nvPr/>
            </p:nvSpPr>
            <p:spPr>
              <a:xfrm>
                <a:off x="209894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29" name="Google Shape;673;p39">
                <a:extLst>
                  <a:ext uri="{FF2B5EF4-FFF2-40B4-BE49-F238E27FC236}">
                    <a16:creationId xmlns:a16="http://schemas.microsoft.com/office/drawing/2014/main" id="{0FCE89F6-82EE-3E11-574D-EDA60AB36411}"/>
                  </a:ext>
                </a:extLst>
              </p:cNvPr>
              <p:cNvSpPr/>
              <p:nvPr/>
            </p:nvSpPr>
            <p:spPr>
              <a:xfrm>
                <a:off x="224832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30" name="Google Shape;674;p39">
                <a:extLst>
                  <a:ext uri="{FF2B5EF4-FFF2-40B4-BE49-F238E27FC236}">
                    <a16:creationId xmlns:a16="http://schemas.microsoft.com/office/drawing/2014/main" id="{905EC1A9-C0EC-13D3-14CF-4168C0678070}"/>
                  </a:ext>
                </a:extLst>
              </p:cNvPr>
              <p:cNvSpPr/>
              <p:nvPr/>
            </p:nvSpPr>
            <p:spPr>
              <a:xfrm>
                <a:off x="239769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31" name="Google Shape;675;p39">
                <a:extLst>
                  <a:ext uri="{FF2B5EF4-FFF2-40B4-BE49-F238E27FC236}">
                    <a16:creationId xmlns:a16="http://schemas.microsoft.com/office/drawing/2014/main" id="{D7355795-36CE-F948-5F1E-332A9984FF9F}"/>
                  </a:ext>
                </a:extLst>
              </p:cNvPr>
              <p:cNvSpPr/>
              <p:nvPr/>
            </p:nvSpPr>
            <p:spPr>
              <a:xfrm>
                <a:off x="254707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32" name="Google Shape;676;p39">
                <a:extLst>
                  <a:ext uri="{FF2B5EF4-FFF2-40B4-BE49-F238E27FC236}">
                    <a16:creationId xmlns:a16="http://schemas.microsoft.com/office/drawing/2014/main" id="{A5DCC626-CCDF-1D2B-4F7E-04CEA445B879}"/>
                  </a:ext>
                </a:extLst>
              </p:cNvPr>
              <p:cNvSpPr/>
              <p:nvPr/>
            </p:nvSpPr>
            <p:spPr>
              <a:xfrm>
                <a:off x="269645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33" name="Google Shape;677;p39">
                <a:extLst>
                  <a:ext uri="{FF2B5EF4-FFF2-40B4-BE49-F238E27FC236}">
                    <a16:creationId xmlns:a16="http://schemas.microsoft.com/office/drawing/2014/main" id="{E29A054F-F4BE-417D-9A4B-FF9E7C856FFC}"/>
                  </a:ext>
                </a:extLst>
              </p:cNvPr>
              <p:cNvSpPr/>
              <p:nvPr/>
            </p:nvSpPr>
            <p:spPr>
              <a:xfrm>
                <a:off x="284582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34" name="Google Shape;678;p39">
                <a:extLst>
                  <a:ext uri="{FF2B5EF4-FFF2-40B4-BE49-F238E27FC236}">
                    <a16:creationId xmlns:a16="http://schemas.microsoft.com/office/drawing/2014/main" id="{F6656674-FC57-7160-FDE3-86FDAD825419}"/>
                  </a:ext>
                </a:extLst>
              </p:cNvPr>
              <p:cNvSpPr/>
              <p:nvPr/>
            </p:nvSpPr>
            <p:spPr>
              <a:xfrm>
                <a:off x="299520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35" name="Google Shape;679;p39">
                <a:extLst>
                  <a:ext uri="{FF2B5EF4-FFF2-40B4-BE49-F238E27FC236}">
                    <a16:creationId xmlns:a16="http://schemas.microsoft.com/office/drawing/2014/main" id="{1DE843F8-CA3B-A224-65A0-A98A364DCACE}"/>
                  </a:ext>
                </a:extLst>
              </p:cNvPr>
              <p:cNvSpPr/>
              <p:nvPr/>
            </p:nvSpPr>
            <p:spPr>
              <a:xfrm>
                <a:off x="314457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36" name="Google Shape;680;p39">
                <a:extLst>
                  <a:ext uri="{FF2B5EF4-FFF2-40B4-BE49-F238E27FC236}">
                    <a16:creationId xmlns:a16="http://schemas.microsoft.com/office/drawing/2014/main" id="{274386F4-68D1-3454-A299-D3979A689998}"/>
                  </a:ext>
                </a:extLst>
              </p:cNvPr>
              <p:cNvSpPr/>
              <p:nvPr/>
            </p:nvSpPr>
            <p:spPr>
              <a:xfrm>
                <a:off x="329395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37" name="Google Shape;681;p39">
                <a:extLst>
                  <a:ext uri="{FF2B5EF4-FFF2-40B4-BE49-F238E27FC236}">
                    <a16:creationId xmlns:a16="http://schemas.microsoft.com/office/drawing/2014/main" id="{8092A376-EC6A-395F-5AC4-2FE003075504}"/>
                  </a:ext>
                </a:extLst>
              </p:cNvPr>
              <p:cNvSpPr/>
              <p:nvPr/>
            </p:nvSpPr>
            <p:spPr>
              <a:xfrm>
                <a:off x="344333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38" name="Google Shape;682;p39">
                <a:extLst>
                  <a:ext uri="{FF2B5EF4-FFF2-40B4-BE49-F238E27FC236}">
                    <a16:creationId xmlns:a16="http://schemas.microsoft.com/office/drawing/2014/main" id="{6D1F253C-51AE-98B7-A57C-D07FEF3D76B5}"/>
                  </a:ext>
                </a:extLst>
              </p:cNvPr>
              <p:cNvSpPr/>
              <p:nvPr/>
            </p:nvSpPr>
            <p:spPr>
              <a:xfrm>
                <a:off x="359270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39" name="Google Shape;683;p39">
                <a:extLst>
                  <a:ext uri="{FF2B5EF4-FFF2-40B4-BE49-F238E27FC236}">
                    <a16:creationId xmlns:a16="http://schemas.microsoft.com/office/drawing/2014/main" id="{9D8776B9-E1C8-6980-D367-2680A8BA9DAB}"/>
                  </a:ext>
                </a:extLst>
              </p:cNvPr>
              <p:cNvSpPr/>
              <p:nvPr/>
            </p:nvSpPr>
            <p:spPr>
              <a:xfrm>
                <a:off x="374208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</p:grpSp>
        <p:grpSp>
          <p:nvGrpSpPr>
            <p:cNvPr id="18" name="Google Shape;684;p39">
              <a:extLst>
                <a:ext uri="{FF2B5EF4-FFF2-40B4-BE49-F238E27FC236}">
                  <a16:creationId xmlns:a16="http://schemas.microsoft.com/office/drawing/2014/main" id="{CE99E765-1DCE-32F8-A758-63B34080245A}"/>
                </a:ext>
              </a:extLst>
            </p:cNvPr>
            <p:cNvGrpSpPr/>
            <p:nvPr/>
          </p:nvGrpSpPr>
          <p:grpSpPr>
            <a:xfrm>
              <a:off x="9314662" y="4252146"/>
              <a:ext cx="2585112" cy="45720"/>
              <a:chOff x="1202690" y="1488440"/>
              <a:chExt cx="2585112" cy="45720"/>
            </a:xfrm>
            <a:grpFill/>
          </p:grpSpPr>
          <p:sp>
            <p:nvSpPr>
              <p:cNvPr id="304" name="Google Shape;685;p39">
                <a:extLst>
                  <a:ext uri="{FF2B5EF4-FFF2-40B4-BE49-F238E27FC236}">
                    <a16:creationId xmlns:a16="http://schemas.microsoft.com/office/drawing/2014/main" id="{46043054-5EA1-A491-D719-6A283D0E154B}"/>
                  </a:ext>
                </a:extLst>
              </p:cNvPr>
              <p:cNvSpPr/>
              <p:nvPr/>
            </p:nvSpPr>
            <p:spPr>
              <a:xfrm>
                <a:off x="120269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05" name="Google Shape;686;p39">
                <a:extLst>
                  <a:ext uri="{FF2B5EF4-FFF2-40B4-BE49-F238E27FC236}">
                    <a16:creationId xmlns:a16="http://schemas.microsoft.com/office/drawing/2014/main" id="{A79324E2-8D64-332B-1305-F2F334AB1204}"/>
                  </a:ext>
                </a:extLst>
              </p:cNvPr>
              <p:cNvSpPr/>
              <p:nvPr/>
            </p:nvSpPr>
            <p:spPr>
              <a:xfrm>
                <a:off x="135206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06" name="Google Shape;687;p39">
                <a:extLst>
                  <a:ext uri="{FF2B5EF4-FFF2-40B4-BE49-F238E27FC236}">
                    <a16:creationId xmlns:a16="http://schemas.microsoft.com/office/drawing/2014/main" id="{82CBD3EA-DE89-E81E-8731-1191543CF7F0}"/>
                  </a:ext>
                </a:extLst>
              </p:cNvPr>
              <p:cNvSpPr/>
              <p:nvPr/>
            </p:nvSpPr>
            <p:spPr>
              <a:xfrm>
                <a:off x="150144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07" name="Google Shape;688;p39">
                <a:extLst>
                  <a:ext uri="{FF2B5EF4-FFF2-40B4-BE49-F238E27FC236}">
                    <a16:creationId xmlns:a16="http://schemas.microsoft.com/office/drawing/2014/main" id="{7B9FA7D2-92C6-744F-1114-0CB36F5DB0FF}"/>
                  </a:ext>
                </a:extLst>
              </p:cNvPr>
              <p:cNvSpPr/>
              <p:nvPr/>
            </p:nvSpPr>
            <p:spPr>
              <a:xfrm>
                <a:off x="165081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08" name="Google Shape;689;p39">
                <a:extLst>
                  <a:ext uri="{FF2B5EF4-FFF2-40B4-BE49-F238E27FC236}">
                    <a16:creationId xmlns:a16="http://schemas.microsoft.com/office/drawing/2014/main" id="{ACC4FA36-9FB3-B917-7A93-24874F3D903F}"/>
                  </a:ext>
                </a:extLst>
              </p:cNvPr>
              <p:cNvSpPr/>
              <p:nvPr/>
            </p:nvSpPr>
            <p:spPr>
              <a:xfrm>
                <a:off x="180019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09" name="Google Shape;690;p39">
                <a:extLst>
                  <a:ext uri="{FF2B5EF4-FFF2-40B4-BE49-F238E27FC236}">
                    <a16:creationId xmlns:a16="http://schemas.microsoft.com/office/drawing/2014/main" id="{3E54E991-8917-EA5F-C35D-EBE046EFC28D}"/>
                  </a:ext>
                </a:extLst>
              </p:cNvPr>
              <p:cNvSpPr/>
              <p:nvPr/>
            </p:nvSpPr>
            <p:spPr>
              <a:xfrm>
                <a:off x="194957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10" name="Google Shape;691;p39">
                <a:extLst>
                  <a:ext uri="{FF2B5EF4-FFF2-40B4-BE49-F238E27FC236}">
                    <a16:creationId xmlns:a16="http://schemas.microsoft.com/office/drawing/2014/main" id="{B89D3195-C9F4-1816-0682-1E14E19364A2}"/>
                  </a:ext>
                </a:extLst>
              </p:cNvPr>
              <p:cNvSpPr/>
              <p:nvPr/>
            </p:nvSpPr>
            <p:spPr>
              <a:xfrm>
                <a:off x="209894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11" name="Google Shape;692;p39">
                <a:extLst>
                  <a:ext uri="{FF2B5EF4-FFF2-40B4-BE49-F238E27FC236}">
                    <a16:creationId xmlns:a16="http://schemas.microsoft.com/office/drawing/2014/main" id="{E6B58D3A-138A-1670-3C32-845D84477EFD}"/>
                  </a:ext>
                </a:extLst>
              </p:cNvPr>
              <p:cNvSpPr/>
              <p:nvPr/>
            </p:nvSpPr>
            <p:spPr>
              <a:xfrm>
                <a:off x="224832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12" name="Google Shape;693;p39">
                <a:extLst>
                  <a:ext uri="{FF2B5EF4-FFF2-40B4-BE49-F238E27FC236}">
                    <a16:creationId xmlns:a16="http://schemas.microsoft.com/office/drawing/2014/main" id="{17B8E8B9-CAF9-33A6-66BF-ADC5FED05132}"/>
                  </a:ext>
                </a:extLst>
              </p:cNvPr>
              <p:cNvSpPr/>
              <p:nvPr/>
            </p:nvSpPr>
            <p:spPr>
              <a:xfrm>
                <a:off x="239769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13" name="Google Shape;694;p39">
                <a:extLst>
                  <a:ext uri="{FF2B5EF4-FFF2-40B4-BE49-F238E27FC236}">
                    <a16:creationId xmlns:a16="http://schemas.microsoft.com/office/drawing/2014/main" id="{9DB13399-7931-76A8-8522-09B82835A1BD}"/>
                  </a:ext>
                </a:extLst>
              </p:cNvPr>
              <p:cNvSpPr/>
              <p:nvPr/>
            </p:nvSpPr>
            <p:spPr>
              <a:xfrm>
                <a:off x="254707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14" name="Google Shape;695;p39">
                <a:extLst>
                  <a:ext uri="{FF2B5EF4-FFF2-40B4-BE49-F238E27FC236}">
                    <a16:creationId xmlns:a16="http://schemas.microsoft.com/office/drawing/2014/main" id="{1DBF73E1-0B59-4A20-7546-5C027278F705}"/>
                  </a:ext>
                </a:extLst>
              </p:cNvPr>
              <p:cNvSpPr/>
              <p:nvPr/>
            </p:nvSpPr>
            <p:spPr>
              <a:xfrm>
                <a:off x="269645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15" name="Google Shape;696;p39">
                <a:extLst>
                  <a:ext uri="{FF2B5EF4-FFF2-40B4-BE49-F238E27FC236}">
                    <a16:creationId xmlns:a16="http://schemas.microsoft.com/office/drawing/2014/main" id="{43443B45-C32C-95C2-645F-F46D8467CFCF}"/>
                  </a:ext>
                </a:extLst>
              </p:cNvPr>
              <p:cNvSpPr/>
              <p:nvPr/>
            </p:nvSpPr>
            <p:spPr>
              <a:xfrm>
                <a:off x="284582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16" name="Google Shape;697;p39">
                <a:extLst>
                  <a:ext uri="{FF2B5EF4-FFF2-40B4-BE49-F238E27FC236}">
                    <a16:creationId xmlns:a16="http://schemas.microsoft.com/office/drawing/2014/main" id="{F1F1E725-A2D9-CA96-6D0E-1B8FB755ED5E}"/>
                  </a:ext>
                </a:extLst>
              </p:cNvPr>
              <p:cNvSpPr/>
              <p:nvPr/>
            </p:nvSpPr>
            <p:spPr>
              <a:xfrm>
                <a:off x="299520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17" name="Google Shape;698;p39">
                <a:extLst>
                  <a:ext uri="{FF2B5EF4-FFF2-40B4-BE49-F238E27FC236}">
                    <a16:creationId xmlns:a16="http://schemas.microsoft.com/office/drawing/2014/main" id="{F6272C31-3E16-7EC7-E226-B24618C97550}"/>
                  </a:ext>
                </a:extLst>
              </p:cNvPr>
              <p:cNvSpPr/>
              <p:nvPr/>
            </p:nvSpPr>
            <p:spPr>
              <a:xfrm>
                <a:off x="314457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18" name="Google Shape;699;p39">
                <a:extLst>
                  <a:ext uri="{FF2B5EF4-FFF2-40B4-BE49-F238E27FC236}">
                    <a16:creationId xmlns:a16="http://schemas.microsoft.com/office/drawing/2014/main" id="{B6DA2DB3-6FF0-2555-D420-6984A0243DCE}"/>
                  </a:ext>
                </a:extLst>
              </p:cNvPr>
              <p:cNvSpPr/>
              <p:nvPr/>
            </p:nvSpPr>
            <p:spPr>
              <a:xfrm>
                <a:off x="329395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19" name="Google Shape;700;p39">
                <a:extLst>
                  <a:ext uri="{FF2B5EF4-FFF2-40B4-BE49-F238E27FC236}">
                    <a16:creationId xmlns:a16="http://schemas.microsoft.com/office/drawing/2014/main" id="{EEA5EB76-80A3-D949-C37A-E5756549365C}"/>
                  </a:ext>
                </a:extLst>
              </p:cNvPr>
              <p:cNvSpPr/>
              <p:nvPr/>
            </p:nvSpPr>
            <p:spPr>
              <a:xfrm>
                <a:off x="344333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20" name="Google Shape;701;p39">
                <a:extLst>
                  <a:ext uri="{FF2B5EF4-FFF2-40B4-BE49-F238E27FC236}">
                    <a16:creationId xmlns:a16="http://schemas.microsoft.com/office/drawing/2014/main" id="{F561EAE8-8F6C-04F1-366B-3B35DA219623}"/>
                  </a:ext>
                </a:extLst>
              </p:cNvPr>
              <p:cNvSpPr/>
              <p:nvPr/>
            </p:nvSpPr>
            <p:spPr>
              <a:xfrm>
                <a:off x="359270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21" name="Google Shape;702;p39">
                <a:extLst>
                  <a:ext uri="{FF2B5EF4-FFF2-40B4-BE49-F238E27FC236}">
                    <a16:creationId xmlns:a16="http://schemas.microsoft.com/office/drawing/2014/main" id="{4C6E7AA4-4687-DB69-0B9B-F8A624816175}"/>
                  </a:ext>
                </a:extLst>
              </p:cNvPr>
              <p:cNvSpPr/>
              <p:nvPr/>
            </p:nvSpPr>
            <p:spPr>
              <a:xfrm>
                <a:off x="374208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</p:grpSp>
        <p:grpSp>
          <p:nvGrpSpPr>
            <p:cNvPr id="19" name="Google Shape;703;p39">
              <a:extLst>
                <a:ext uri="{FF2B5EF4-FFF2-40B4-BE49-F238E27FC236}">
                  <a16:creationId xmlns:a16="http://schemas.microsoft.com/office/drawing/2014/main" id="{F0E59862-5A32-E384-E2AD-81BC976DE9BC}"/>
                </a:ext>
              </a:extLst>
            </p:cNvPr>
            <p:cNvGrpSpPr/>
            <p:nvPr/>
          </p:nvGrpSpPr>
          <p:grpSpPr>
            <a:xfrm>
              <a:off x="9314662" y="4408317"/>
              <a:ext cx="2585112" cy="45720"/>
              <a:chOff x="1202690" y="1488440"/>
              <a:chExt cx="2585112" cy="45720"/>
            </a:xfrm>
            <a:grpFill/>
          </p:grpSpPr>
          <p:sp>
            <p:nvSpPr>
              <p:cNvPr id="286" name="Google Shape;704;p39">
                <a:extLst>
                  <a:ext uri="{FF2B5EF4-FFF2-40B4-BE49-F238E27FC236}">
                    <a16:creationId xmlns:a16="http://schemas.microsoft.com/office/drawing/2014/main" id="{98C2EB75-F607-8A9F-72FA-AA5432D4E0D1}"/>
                  </a:ext>
                </a:extLst>
              </p:cNvPr>
              <p:cNvSpPr/>
              <p:nvPr/>
            </p:nvSpPr>
            <p:spPr>
              <a:xfrm>
                <a:off x="120269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87" name="Google Shape;705;p39">
                <a:extLst>
                  <a:ext uri="{FF2B5EF4-FFF2-40B4-BE49-F238E27FC236}">
                    <a16:creationId xmlns:a16="http://schemas.microsoft.com/office/drawing/2014/main" id="{D6013894-1CBD-9896-DD56-B1352DB72A31}"/>
                  </a:ext>
                </a:extLst>
              </p:cNvPr>
              <p:cNvSpPr/>
              <p:nvPr/>
            </p:nvSpPr>
            <p:spPr>
              <a:xfrm>
                <a:off x="135206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88" name="Google Shape;706;p39">
                <a:extLst>
                  <a:ext uri="{FF2B5EF4-FFF2-40B4-BE49-F238E27FC236}">
                    <a16:creationId xmlns:a16="http://schemas.microsoft.com/office/drawing/2014/main" id="{4286DDC7-730F-3F2C-DC17-8E4F484A7207}"/>
                  </a:ext>
                </a:extLst>
              </p:cNvPr>
              <p:cNvSpPr/>
              <p:nvPr/>
            </p:nvSpPr>
            <p:spPr>
              <a:xfrm>
                <a:off x="150144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89" name="Google Shape;707;p39">
                <a:extLst>
                  <a:ext uri="{FF2B5EF4-FFF2-40B4-BE49-F238E27FC236}">
                    <a16:creationId xmlns:a16="http://schemas.microsoft.com/office/drawing/2014/main" id="{C674B039-EA59-E8E9-3CA5-F890C8ABB1FD}"/>
                  </a:ext>
                </a:extLst>
              </p:cNvPr>
              <p:cNvSpPr/>
              <p:nvPr/>
            </p:nvSpPr>
            <p:spPr>
              <a:xfrm>
                <a:off x="165081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90" name="Google Shape;708;p39">
                <a:extLst>
                  <a:ext uri="{FF2B5EF4-FFF2-40B4-BE49-F238E27FC236}">
                    <a16:creationId xmlns:a16="http://schemas.microsoft.com/office/drawing/2014/main" id="{FC6FF8E5-FA0F-4C50-3CEE-C93FF836274B}"/>
                  </a:ext>
                </a:extLst>
              </p:cNvPr>
              <p:cNvSpPr/>
              <p:nvPr/>
            </p:nvSpPr>
            <p:spPr>
              <a:xfrm>
                <a:off x="180019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91" name="Google Shape;709;p39">
                <a:extLst>
                  <a:ext uri="{FF2B5EF4-FFF2-40B4-BE49-F238E27FC236}">
                    <a16:creationId xmlns:a16="http://schemas.microsoft.com/office/drawing/2014/main" id="{7ABE9D26-4A7B-85EF-2B21-54CD5F00B2DD}"/>
                  </a:ext>
                </a:extLst>
              </p:cNvPr>
              <p:cNvSpPr/>
              <p:nvPr/>
            </p:nvSpPr>
            <p:spPr>
              <a:xfrm>
                <a:off x="194957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92" name="Google Shape;710;p39">
                <a:extLst>
                  <a:ext uri="{FF2B5EF4-FFF2-40B4-BE49-F238E27FC236}">
                    <a16:creationId xmlns:a16="http://schemas.microsoft.com/office/drawing/2014/main" id="{701259C7-D75E-1558-4076-4E7A6191C272}"/>
                  </a:ext>
                </a:extLst>
              </p:cNvPr>
              <p:cNvSpPr/>
              <p:nvPr/>
            </p:nvSpPr>
            <p:spPr>
              <a:xfrm>
                <a:off x="209894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93" name="Google Shape;711;p39">
                <a:extLst>
                  <a:ext uri="{FF2B5EF4-FFF2-40B4-BE49-F238E27FC236}">
                    <a16:creationId xmlns:a16="http://schemas.microsoft.com/office/drawing/2014/main" id="{B61AC366-E30C-D2CD-E3E2-876F119E18DA}"/>
                  </a:ext>
                </a:extLst>
              </p:cNvPr>
              <p:cNvSpPr/>
              <p:nvPr/>
            </p:nvSpPr>
            <p:spPr>
              <a:xfrm>
                <a:off x="224832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94" name="Google Shape;712;p39">
                <a:extLst>
                  <a:ext uri="{FF2B5EF4-FFF2-40B4-BE49-F238E27FC236}">
                    <a16:creationId xmlns:a16="http://schemas.microsoft.com/office/drawing/2014/main" id="{9CBCAD2E-FE5B-A91D-38EC-F59AF0D3C628}"/>
                  </a:ext>
                </a:extLst>
              </p:cNvPr>
              <p:cNvSpPr/>
              <p:nvPr/>
            </p:nvSpPr>
            <p:spPr>
              <a:xfrm>
                <a:off x="239769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95" name="Google Shape;713;p39">
                <a:extLst>
                  <a:ext uri="{FF2B5EF4-FFF2-40B4-BE49-F238E27FC236}">
                    <a16:creationId xmlns:a16="http://schemas.microsoft.com/office/drawing/2014/main" id="{AADF8E5D-C851-A7C7-72FB-2D079864A8B9}"/>
                  </a:ext>
                </a:extLst>
              </p:cNvPr>
              <p:cNvSpPr/>
              <p:nvPr/>
            </p:nvSpPr>
            <p:spPr>
              <a:xfrm>
                <a:off x="254707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96" name="Google Shape;714;p39">
                <a:extLst>
                  <a:ext uri="{FF2B5EF4-FFF2-40B4-BE49-F238E27FC236}">
                    <a16:creationId xmlns:a16="http://schemas.microsoft.com/office/drawing/2014/main" id="{F10B289B-5694-3B62-A01D-696A0FE7697F}"/>
                  </a:ext>
                </a:extLst>
              </p:cNvPr>
              <p:cNvSpPr/>
              <p:nvPr/>
            </p:nvSpPr>
            <p:spPr>
              <a:xfrm>
                <a:off x="269645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97" name="Google Shape;715;p39">
                <a:extLst>
                  <a:ext uri="{FF2B5EF4-FFF2-40B4-BE49-F238E27FC236}">
                    <a16:creationId xmlns:a16="http://schemas.microsoft.com/office/drawing/2014/main" id="{FCE44E33-C41C-718E-730D-BF0B76BDD5D2}"/>
                  </a:ext>
                </a:extLst>
              </p:cNvPr>
              <p:cNvSpPr/>
              <p:nvPr/>
            </p:nvSpPr>
            <p:spPr>
              <a:xfrm>
                <a:off x="284582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98" name="Google Shape;716;p39">
                <a:extLst>
                  <a:ext uri="{FF2B5EF4-FFF2-40B4-BE49-F238E27FC236}">
                    <a16:creationId xmlns:a16="http://schemas.microsoft.com/office/drawing/2014/main" id="{AE023459-E3D3-50C1-F438-7FBFCA514AB5}"/>
                  </a:ext>
                </a:extLst>
              </p:cNvPr>
              <p:cNvSpPr/>
              <p:nvPr/>
            </p:nvSpPr>
            <p:spPr>
              <a:xfrm>
                <a:off x="299520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99" name="Google Shape;717;p39">
                <a:extLst>
                  <a:ext uri="{FF2B5EF4-FFF2-40B4-BE49-F238E27FC236}">
                    <a16:creationId xmlns:a16="http://schemas.microsoft.com/office/drawing/2014/main" id="{00DBADBD-E205-ED6E-F062-09E535CE2FA3}"/>
                  </a:ext>
                </a:extLst>
              </p:cNvPr>
              <p:cNvSpPr/>
              <p:nvPr/>
            </p:nvSpPr>
            <p:spPr>
              <a:xfrm>
                <a:off x="314457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00" name="Google Shape;718;p39">
                <a:extLst>
                  <a:ext uri="{FF2B5EF4-FFF2-40B4-BE49-F238E27FC236}">
                    <a16:creationId xmlns:a16="http://schemas.microsoft.com/office/drawing/2014/main" id="{7D68B4FD-E912-BC92-6218-6EB06A491D45}"/>
                  </a:ext>
                </a:extLst>
              </p:cNvPr>
              <p:cNvSpPr/>
              <p:nvPr/>
            </p:nvSpPr>
            <p:spPr>
              <a:xfrm>
                <a:off x="329395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01" name="Google Shape;719;p39">
                <a:extLst>
                  <a:ext uri="{FF2B5EF4-FFF2-40B4-BE49-F238E27FC236}">
                    <a16:creationId xmlns:a16="http://schemas.microsoft.com/office/drawing/2014/main" id="{DAED07A5-A794-A488-0253-043118FA6D26}"/>
                  </a:ext>
                </a:extLst>
              </p:cNvPr>
              <p:cNvSpPr/>
              <p:nvPr/>
            </p:nvSpPr>
            <p:spPr>
              <a:xfrm>
                <a:off x="344333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02" name="Google Shape;720;p39">
                <a:extLst>
                  <a:ext uri="{FF2B5EF4-FFF2-40B4-BE49-F238E27FC236}">
                    <a16:creationId xmlns:a16="http://schemas.microsoft.com/office/drawing/2014/main" id="{93BBD1FE-4B76-2A3D-5311-8C587787543F}"/>
                  </a:ext>
                </a:extLst>
              </p:cNvPr>
              <p:cNvSpPr/>
              <p:nvPr/>
            </p:nvSpPr>
            <p:spPr>
              <a:xfrm>
                <a:off x="359270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03" name="Google Shape;721;p39">
                <a:extLst>
                  <a:ext uri="{FF2B5EF4-FFF2-40B4-BE49-F238E27FC236}">
                    <a16:creationId xmlns:a16="http://schemas.microsoft.com/office/drawing/2014/main" id="{85793743-FCBB-4BFE-520B-3EBB3CA69C0F}"/>
                  </a:ext>
                </a:extLst>
              </p:cNvPr>
              <p:cNvSpPr/>
              <p:nvPr/>
            </p:nvSpPr>
            <p:spPr>
              <a:xfrm>
                <a:off x="374208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</p:grpSp>
        <p:grpSp>
          <p:nvGrpSpPr>
            <p:cNvPr id="20" name="Google Shape;722;p39">
              <a:extLst>
                <a:ext uri="{FF2B5EF4-FFF2-40B4-BE49-F238E27FC236}">
                  <a16:creationId xmlns:a16="http://schemas.microsoft.com/office/drawing/2014/main" id="{A72C4092-0068-504D-87EC-C5AC57F6D470}"/>
                </a:ext>
              </a:extLst>
            </p:cNvPr>
            <p:cNvGrpSpPr/>
            <p:nvPr/>
          </p:nvGrpSpPr>
          <p:grpSpPr>
            <a:xfrm>
              <a:off x="9314662" y="4564488"/>
              <a:ext cx="2585112" cy="45720"/>
              <a:chOff x="1202690" y="1488440"/>
              <a:chExt cx="2585112" cy="45720"/>
            </a:xfrm>
            <a:grpFill/>
          </p:grpSpPr>
          <p:sp>
            <p:nvSpPr>
              <p:cNvPr id="268" name="Google Shape;723;p39">
                <a:extLst>
                  <a:ext uri="{FF2B5EF4-FFF2-40B4-BE49-F238E27FC236}">
                    <a16:creationId xmlns:a16="http://schemas.microsoft.com/office/drawing/2014/main" id="{6A1F5480-F11F-DC3C-4D95-3C9EF22B62BD}"/>
                  </a:ext>
                </a:extLst>
              </p:cNvPr>
              <p:cNvSpPr/>
              <p:nvPr/>
            </p:nvSpPr>
            <p:spPr>
              <a:xfrm>
                <a:off x="120269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69" name="Google Shape;724;p39">
                <a:extLst>
                  <a:ext uri="{FF2B5EF4-FFF2-40B4-BE49-F238E27FC236}">
                    <a16:creationId xmlns:a16="http://schemas.microsoft.com/office/drawing/2014/main" id="{F77816B3-0A44-59C7-D2C2-6F482FAC085A}"/>
                  </a:ext>
                </a:extLst>
              </p:cNvPr>
              <p:cNvSpPr/>
              <p:nvPr/>
            </p:nvSpPr>
            <p:spPr>
              <a:xfrm>
                <a:off x="135206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70" name="Google Shape;725;p39">
                <a:extLst>
                  <a:ext uri="{FF2B5EF4-FFF2-40B4-BE49-F238E27FC236}">
                    <a16:creationId xmlns:a16="http://schemas.microsoft.com/office/drawing/2014/main" id="{3FBACCA1-05C2-0A5A-23AA-2460FD55ACBF}"/>
                  </a:ext>
                </a:extLst>
              </p:cNvPr>
              <p:cNvSpPr/>
              <p:nvPr/>
            </p:nvSpPr>
            <p:spPr>
              <a:xfrm>
                <a:off x="150144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71" name="Google Shape;726;p39">
                <a:extLst>
                  <a:ext uri="{FF2B5EF4-FFF2-40B4-BE49-F238E27FC236}">
                    <a16:creationId xmlns:a16="http://schemas.microsoft.com/office/drawing/2014/main" id="{08211696-4775-F834-7275-5FCFB1651FB5}"/>
                  </a:ext>
                </a:extLst>
              </p:cNvPr>
              <p:cNvSpPr/>
              <p:nvPr/>
            </p:nvSpPr>
            <p:spPr>
              <a:xfrm>
                <a:off x="165081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72" name="Google Shape;727;p39">
                <a:extLst>
                  <a:ext uri="{FF2B5EF4-FFF2-40B4-BE49-F238E27FC236}">
                    <a16:creationId xmlns:a16="http://schemas.microsoft.com/office/drawing/2014/main" id="{D1507643-20EC-CDE7-A4DB-54BCF2678599}"/>
                  </a:ext>
                </a:extLst>
              </p:cNvPr>
              <p:cNvSpPr/>
              <p:nvPr/>
            </p:nvSpPr>
            <p:spPr>
              <a:xfrm>
                <a:off x="180019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73" name="Google Shape;728;p39">
                <a:extLst>
                  <a:ext uri="{FF2B5EF4-FFF2-40B4-BE49-F238E27FC236}">
                    <a16:creationId xmlns:a16="http://schemas.microsoft.com/office/drawing/2014/main" id="{BB2E46FB-5925-D328-2D2F-4A6031E6BE90}"/>
                  </a:ext>
                </a:extLst>
              </p:cNvPr>
              <p:cNvSpPr/>
              <p:nvPr/>
            </p:nvSpPr>
            <p:spPr>
              <a:xfrm>
                <a:off x="194957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74" name="Google Shape;729;p39">
                <a:extLst>
                  <a:ext uri="{FF2B5EF4-FFF2-40B4-BE49-F238E27FC236}">
                    <a16:creationId xmlns:a16="http://schemas.microsoft.com/office/drawing/2014/main" id="{9A795A54-D17D-4DFC-DCC3-63303744A34F}"/>
                  </a:ext>
                </a:extLst>
              </p:cNvPr>
              <p:cNvSpPr/>
              <p:nvPr/>
            </p:nvSpPr>
            <p:spPr>
              <a:xfrm>
                <a:off x="209894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75" name="Google Shape;730;p39">
                <a:extLst>
                  <a:ext uri="{FF2B5EF4-FFF2-40B4-BE49-F238E27FC236}">
                    <a16:creationId xmlns:a16="http://schemas.microsoft.com/office/drawing/2014/main" id="{E9B02121-B62E-6EBA-B5A6-D1052DEF0E7C}"/>
                  </a:ext>
                </a:extLst>
              </p:cNvPr>
              <p:cNvSpPr/>
              <p:nvPr/>
            </p:nvSpPr>
            <p:spPr>
              <a:xfrm>
                <a:off x="224832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76" name="Google Shape;731;p39">
                <a:extLst>
                  <a:ext uri="{FF2B5EF4-FFF2-40B4-BE49-F238E27FC236}">
                    <a16:creationId xmlns:a16="http://schemas.microsoft.com/office/drawing/2014/main" id="{70168CE1-19D1-3C85-68BE-8CB4FB509A11}"/>
                  </a:ext>
                </a:extLst>
              </p:cNvPr>
              <p:cNvSpPr/>
              <p:nvPr/>
            </p:nvSpPr>
            <p:spPr>
              <a:xfrm>
                <a:off x="239769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77" name="Google Shape;732;p39">
                <a:extLst>
                  <a:ext uri="{FF2B5EF4-FFF2-40B4-BE49-F238E27FC236}">
                    <a16:creationId xmlns:a16="http://schemas.microsoft.com/office/drawing/2014/main" id="{69A1602E-918F-89F1-7183-065CC041FFDB}"/>
                  </a:ext>
                </a:extLst>
              </p:cNvPr>
              <p:cNvSpPr/>
              <p:nvPr/>
            </p:nvSpPr>
            <p:spPr>
              <a:xfrm>
                <a:off x="254707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78" name="Google Shape;733;p39">
                <a:extLst>
                  <a:ext uri="{FF2B5EF4-FFF2-40B4-BE49-F238E27FC236}">
                    <a16:creationId xmlns:a16="http://schemas.microsoft.com/office/drawing/2014/main" id="{2EFD4A26-603C-923A-12E3-30A9DA66990E}"/>
                  </a:ext>
                </a:extLst>
              </p:cNvPr>
              <p:cNvSpPr/>
              <p:nvPr/>
            </p:nvSpPr>
            <p:spPr>
              <a:xfrm>
                <a:off x="269645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79" name="Google Shape;734;p39">
                <a:extLst>
                  <a:ext uri="{FF2B5EF4-FFF2-40B4-BE49-F238E27FC236}">
                    <a16:creationId xmlns:a16="http://schemas.microsoft.com/office/drawing/2014/main" id="{695B979F-034E-CDC0-0E58-1AE7223C585D}"/>
                  </a:ext>
                </a:extLst>
              </p:cNvPr>
              <p:cNvSpPr/>
              <p:nvPr/>
            </p:nvSpPr>
            <p:spPr>
              <a:xfrm>
                <a:off x="284582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80" name="Google Shape;735;p39">
                <a:extLst>
                  <a:ext uri="{FF2B5EF4-FFF2-40B4-BE49-F238E27FC236}">
                    <a16:creationId xmlns:a16="http://schemas.microsoft.com/office/drawing/2014/main" id="{D140C889-95A2-5A18-DFB9-A8AAC005BACC}"/>
                  </a:ext>
                </a:extLst>
              </p:cNvPr>
              <p:cNvSpPr/>
              <p:nvPr/>
            </p:nvSpPr>
            <p:spPr>
              <a:xfrm>
                <a:off x="299520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81" name="Google Shape;736;p39">
                <a:extLst>
                  <a:ext uri="{FF2B5EF4-FFF2-40B4-BE49-F238E27FC236}">
                    <a16:creationId xmlns:a16="http://schemas.microsoft.com/office/drawing/2014/main" id="{CDD223D2-BBA7-9B3C-0FC3-884F89AAF97A}"/>
                  </a:ext>
                </a:extLst>
              </p:cNvPr>
              <p:cNvSpPr/>
              <p:nvPr/>
            </p:nvSpPr>
            <p:spPr>
              <a:xfrm>
                <a:off x="314457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82" name="Google Shape;737;p39">
                <a:extLst>
                  <a:ext uri="{FF2B5EF4-FFF2-40B4-BE49-F238E27FC236}">
                    <a16:creationId xmlns:a16="http://schemas.microsoft.com/office/drawing/2014/main" id="{63B14DBC-4F30-FDB8-34A7-422C76C1EB6E}"/>
                  </a:ext>
                </a:extLst>
              </p:cNvPr>
              <p:cNvSpPr/>
              <p:nvPr/>
            </p:nvSpPr>
            <p:spPr>
              <a:xfrm>
                <a:off x="329395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83" name="Google Shape;738;p39">
                <a:extLst>
                  <a:ext uri="{FF2B5EF4-FFF2-40B4-BE49-F238E27FC236}">
                    <a16:creationId xmlns:a16="http://schemas.microsoft.com/office/drawing/2014/main" id="{AFBCA3EF-2BBE-B995-2B09-60A2F34F54FF}"/>
                  </a:ext>
                </a:extLst>
              </p:cNvPr>
              <p:cNvSpPr/>
              <p:nvPr/>
            </p:nvSpPr>
            <p:spPr>
              <a:xfrm>
                <a:off x="344333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84" name="Google Shape;739;p39">
                <a:extLst>
                  <a:ext uri="{FF2B5EF4-FFF2-40B4-BE49-F238E27FC236}">
                    <a16:creationId xmlns:a16="http://schemas.microsoft.com/office/drawing/2014/main" id="{73818091-9C9C-3665-CFD9-FCECCBE2078A}"/>
                  </a:ext>
                </a:extLst>
              </p:cNvPr>
              <p:cNvSpPr/>
              <p:nvPr/>
            </p:nvSpPr>
            <p:spPr>
              <a:xfrm>
                <a:off x="359270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85" name="Google Shape;740;p39">
                <a:extLst>
                  <a:ext uri="{FF2B5EF4-FFF2-40B4-BE49-F238E27FC236}">
                    <a16:creationId xmlns:a16="http://schemas.microsoft.com/office/drawing/2014/main" id="{6C1D1EDA-0484-6BFB-6085-9D9060216F90}"/>
                  </a:ext>
                </a:extLst>
              </p:cNvPr>
              <p:cNvSpPr/>
              <p:nvPr/>
            </p:nvSpPr>
            <p:spPr>
              <a:xfrm>
                <a:off x="374208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</p:grpSp>
        <p:grpSp>
          <p:nvGrpSpPr>
            <p:cNvPr id="21" name="Google Shape;741;p39">
              <a:extLst>
                <a:ext uri="{FF2B5EF4-FFF2-40B4-BE49-F238E27FC236}">
                  <a16:creationId xmlns:a16="http://schemas.microsoft.com/office/drawing/2014/main" id="{8D3705E8-8677-7845-4CAC-672DA7A43FFD}"/>
                </a:ext>
              </a:extLst>
            </p:cNvPr>
            <p:cNvGrpSpPr/>
            <p:nvPr/>
          </p:nvGrpSpPr>
          <p:grpSpPr>
            <a:xfrm>
              <a:off x="9314662" y="4720659"/>
              <a:ext cx="2585112" cy="45720"/>
              <a:chOff x="1202690" y="1488440"/>
              <a:chExt cx="2585112" cy="45720"/>
            </a:xfrm>
            <a:grpFill/>
          </p:grpSpPr>
          <p:sp>
            <p:nvSpPr>
              <p:cNvPr id="250" name="Google Shape;742;p39">
                <a:extLst>
                  <a:ext uri="{FF2B5EF4-FFF2-40B4-BE49-F238E27FC236}">
                    <a16:creationId xmlns:a16="http://schemas.microsoft.com/office/drawing/2014/main" id="{B1FC0E28-B015-17AD-9E88-84C883C1F74E}"/>
                  </a:ext>
                </a:extLst>
              </p:cNvPr>
              <p:cNvSpPr/>
              <p:nvPr/>
            </p:nvSpPr>
            <p:spPr>
              <a:xfrm>
                <a:off x="120269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51" name="Google Shape;743;p39">
                <a:extLst>
                  <a:ext uri="{FF2B5EF4-FFF2-40B4-BE49-F238E27FC236}">
                    <a16:creationId xmlns:a16="http://schemas.microsoft.com/office/drawing/2014/main" id="{723BBC87-1D26-3CE6-FFB7-63C6C18D90A7}"/>
                  </a:ext>
                </a:extLst>
              </p:cNvPr>
              <p:cNvSpPr/>
              <p:nvPr/>
            </p:nvSpPr>
            <p:spPr>
              <a:xfrm>
                <a:off x="135206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52" name="Google Shape;744;p39">
                <a:extLst>
                  <a:ext uri="{FF2B5EF4-FFF2-40B4-BE49-F238E27FC236}">
                    <a16:creationId xmlns:a16="http://schemas.microsoft.com/office/drawing/2014/main" id="{DA58E470-5488-9253-C5C4-177B0392D88D}"/>
                  </a:ext>
                </a:extLst>
              </p:cNvPr>
              <p:cNvSpPr/>
              <p:nvPr/>
            </p:nvSpPr>
            <p:spPr>
              <a:xfrm>
                <a:off x="150144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53" name="Google Shape;745;p39">
                <a:extLst>
                  <a:ext uri="{FF2B5EF4-FFF2-40B4-BE49-F238E27FC236}">
                    <a16:creationId xmlns:a16="http://schemas.microsoft.com/office/drawing/2014/main" id="{B4FBD1CD-F764-8C06-7C5C-5A379BB065C3}"/>
                  </a:ext>
                </a:extLst>
              </p:cNvPr>
              <p:cNvSpPr/>
              <p:nvPr/>
            </p:nvSpPr>
            <p:spPr>
              <a:xfrm>
                <a:off x="165081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54" name="Google Shape;746;p39">
                <a:extLst>
                  <a:ext uri="{FF2B5EF4-FFF2-40B4-BE49-F238E27FC236}">
                    <a16:creationId xmlns:a16="http://schemas.microsoft.com/office/drawing/2014/main" id="{C78F7242-69C0-BB1C-D2E0-5CF50BD5076C}"/>
                  </a:ext>
                </a:extLst>
              </p:cNvPr>
              <p:cNvSpPr/>
              <p:nvPr/>
            </p:nvSpPr>
            <p:spPr>
              <a:xfrm>
                <a:off x="180019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55" name="Google Shape;747;p39">
                <a:extLst>
                  <a:ext uri="{FF2B5EF4-FFF2-40B4-BE49-F238E27FC236}">
                    <a16:creationId xmlns:a16="http://schemas.microsoft.com/office/drawing/2014/main" id="{A7FCEB22-C013-1DC7-8AE7-74F84D65DDAC}"/>
                  </a:ext>
                </a:extLst>
              </p:cNvPr>
              <p:cNvSpPr/>
              <p:nvPr/>
            </p:nvSpPr>
            <p:spPr>
              <a:xfrm>
                <a:off x="194957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56" name="Google Shape;748;p39">
                <a:extLst>
                  <a:ext uri="{FF2B5EF4-FFF2-40B4-BE49-F238E27FC236}">
                    <a16:creationId xmlns:a16="http://schemas.microsoft.com/office/drawing/2014/main" id="{8361D47D-1D1E-30B1-578E-96DF1E591F07}"/>
                  </a:ext>
                </a:extLst>
              </p:cNvPr>
              <p:cNvSpPr/>
              <p:nvPr/>
            </p:nvSpPr>
            <p:spPr>
              <a:xfrm>
                <a:off x="209894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57" name="Google Shape;749;p39">
                <a:extLst>
                  <a:ext uri="{FF2B5EF4-FFF2-40B4-BE49-F238E27FC236}">
                    <a16:creationId xmlns:a16="http://schemas.microsoft.com/office/drawing/2014/main" id="{8D5C8A39-A9F0-CFFB-6E3A-1B976BBFC5F7}"/>
                  </a:ext>
                </a:extLst>
              </p:cNvPr>
              <p:cNvSpPr/>
              <p:nvPr/>
            </p:nvSpPr>
            <p:spPr>
              <a:xfrm>
                <a:off x="224832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58" name="Google Shape;750;p39">
                <a:extLst>
                  <a:ext uri="{FF2B5EF4-FFF2-40B4-BE49-F238E27FC236}">
                    <a16:creationId xmlns:a16="http://schemas.microsoft.com/office/drawing/2014/main" id="{34458094-C2CE-369A-9FEB-5FFE5AC20292}"/>
                  </a:ext>
                </a:extLst>
              </p:cNvPr>
              <p:cNvSpPr/>
              <p:nvPr/>
            </p:nvSpPr>
            <p:spPr>
              <a:xfrm>
                <a:off x="239769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59" name="Google Shape;751;p39">
                <a:extLst>
                  <a:ext uri="{FF2B5EF4-FFF2-40B4-BE49-F238E27FC236}">
                    <a16:creationId xmlns:a16="http://schemas.microsoft.com/office/drawing/2014/main" id="{A6085D78-DC20-96DF-B0CD-DB2ACEF368E5}"/>
                  </a:ext>
                </a:extLst>
              </p:cNvPr>
              <p:cNvSpPr/>
              <p:nvPr/>
            </p:nvSpPr>
            <p:spPr>
              <a:xfrm>
                <a:off x="254707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60" name="Google Shape;752;p39">
                <a:extLst>
                  <a:ext uri="{FF2B5EF4-FFF2-40B4-BE49-F238E27FC236}">
                    <a16:creationId xmlns:a16="http://schemas.microsoft.com/office/drawing/2014/main" id="{0C92FB8B-A781-4D1A-39D7-72397135CD94}"/>
                  </a:ext>
                </a:extLst>
              </p:cNvPr>
              <p:cNvSpPr/>
              <p:nvPr/>
            </p:nvSpPr>
            <p:spPr>
              <a:xfrm>
                <a:off x="269645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61" name="Google Shape;753;p39">
                <a:extLst>
                  <a:ext uri="{FF2B5EF4-FFF2-40B4-BE49-F238E27FC236}">
                    <a16:creationId xmlns:a16="http://schemas.microsoft.com/office/drawing/2014/main" id="{54F712AD-4D91-8019-3CF6-E0BB88331370}"/>
                  </a:ext>
                </a:extLst>
              </p:cNvPr>
              <p:cNvSpPr/>
              <p:nvPr/>
            </p:nvSpPr>
            <p:spPr>
              <a:xfrm>
                <a:off x="284582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62" name="Google Shape;754;p39">
                <a:extLst>
                  <a:ext uri="{FF2B5EF4-FFF2-40B4-BE49-F238E27FC236}">
                    <a16:creationId xmlns:a16="http://schemas.microsoft.com/office/drawing/2014/main" id="{233BC407-BB6D-6648-4EFF-63B6BA8A740E}"/>
                  </a:ext>
                </a:extLst>
              </p:cNvPr>
              <p:cNvSpPr/>
              <p:nvPr/>
            </p:nvSpPr>
            <p:spPr>
              <a:xfrm>
                <a:off x="299520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63" name="Google Shape;755;p39">
                <a:extLst>
                  <a:ext uri="{FF2B5EF4-FFF2-40B4-BE49-F238E27FC236}">
                    <a16:creationId xmlns:a16="http://schemas.microsoft.com/office/drawing/2014/main" id="{16649174-6D21-FD71-601A-E4C013135E7D}"/>
                  </a:ext>
                </a:extLst>
              </p:cNvPr>
              <p:cNvSpPr/>
              <p:nvPr/>
            </p:nvSpPr>
            <p:spPr>
              <a:xfrm>
                <a:off x="314457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64" name="Google Shape;756;p39">
                <a:extLst>
                  <a:ext uri="{FF2B5EF4-FFF2-40B4-BE49-F238E27FC236}">
                    <a16:creationId xmlns:a16="http://schemas.microsoft.com/office/drawing/2014/main" id="{3A510C87-2A69-4B3E-6186-858F90390170}"/>
                  </a:ext>
                </a:extLst>
              </p:cNvPr>
              <p:cNvSpPr/>
              <p:nvPr/>
            </p:nvSpPr>
            <p:spPr>
              <a:xfrm>
                <a:off x="329395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65" name="Google Shape;757;p39">
                <a:extLst>
                  <a:ext uri="{FF2B5EF4-FFF2-40B4-BE49-F238E27FC236}">
                    <a16:creationId xmlns:a16="http://schemas.microsoft.com/office/drawing/2014/main" id="{298BDBAC-C5F4-6096-808D-D5B0940C0B17}"/>
                  </a:ext>
                </a:extLst>
              </p:cNvPr>
              <p:cNvSpPr/>
              <p:nvPr/>
            </p:nvSpPr>
            <p:spPr>
              <a:xfrm>
                <a:off x="344333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66" name="Google Shape;758;p39">
                <a:extLst>
                  <a:ext uri="{FF2B5EF4-FFF2-40B4-BE49-F238E27FC236}">
                    <a16:creationId xmlns:a16="http://schemas.microsoft.com/office/drawing/2014/main" id="{CD13F6B6-77F1-1082-BE75-2CBA0E3E1718}"/>
                  </a:ext>
                </a:extLst>
              </p:cNvPr>
              <p:cNvSpPr/>
              <p:nvPr/>
            </p:nvSpPr>
            <p:spPr>
              <a:xfrm>
                <a:off x="359270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67" name="Google Shape;759;p39">
                <a:extLst>
                  <a:ext uri="{FF2B5EF4-FFF2-40B4-BE49-F238E27FC236}">
                    <a16:creationId xmlns:a16="http://schemas.microsoft.com/office/drawing/2014/main" id="{9153E48C-C432-8407-F663-A5E5A42187CF}"/>
                  </a:ext>
                </a:extLst>
              </p:cNvPr>
              <p:cNvSpPr/>
              <p:nvPr/>
            </p:nvSpPr>
            <p:spPr>
              <a:xfrm>
                <a:off x="374208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</p:grpSp>
        <p:grpSp>
          <p:nvGrpSpPr>
            <p:cNvPr id="22" name="Google Shape;760;p39">
              <a:extLst>
                <a:ext uri="{FF2B5EF4-FFF2-40B4-BE49-F238E27FC236}">
                  <a16:creationId xmlns:a16="http://schemas.microsoft.com/office/drawing/2014/main" id="{086F1521-2A2D-FE73-EFCE-FF027640D206}"/>
                </a:ext>
              </a:extLst>
            </p:cNvPr>
            <p:cNvGrpSpPr/>
            <p:nvPr/>
          </p:nvGrpSpPr>
          <p:grpSpPr>
            <a:xfrm>
              <a:off x="9314662" y="4876830"/>
              <a:ext cx="2585112" cy="45720"/>
              <a:chOff x="1202690" y="1488440"/>
              <a:chExt cx="2585112" cy="45720"/>
            </a:xfrm>
            <a:grpFill/>
          </p:grpSpPr>
          <p:sp>
            <p:nvSpPr>
              <p:cNvPr id="232" name="Google Shape;761;p39">
                <a:extLst>
                  <a:ext uri="{FF2B5EF4-FFF2-40B4-BE49-F238E27FC236}">
                    <a16:creationId xmlns:a16="http://schemas.microsoft.com/office/drawing/2014/main" id="{7F49224B-5E33-ECA5-9768-A9C619047D70}"/>
                  </a:ext>
                </a:extLst>
              </p:cNvPr>
              <p:cNvSpPr/>
              <p:nvPr/>
            </p:nvSpPr>
            <p:spPr>
              <a:xfrm>
                <a:off x="120269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33" name="Google Shape;762;p39">
                <a:extLst>
                  <a:ext uri="{FF2B5EF4-FFF2-40B4-BE49-F238E27FC236}">
                    <a16:creationId xmlns:a16="http://schemas.microsoft.com/office/drawing/2014/main" id="{21F5A9ED-85F6-F260-FC23-587EDC56B09A}"/>
                  </a:ext>
                </a:extLst>
              </p:cNvPr>
              <p:cNvSpPr/>
              <p:nvPr/>
            </p:nvSpPr>
            <p:spPr>
              <a:xfrm>
                <a:off x="135206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34" name="Google Shape;763;p39">
                <a:extLst>
                  <a:ext uri="{FF2B5EF4-FFF2-40B4-BE49-F238E27FC236}">
                    <a16:creationId xmlns:a16="http://schemas.microsoft.com/office/drawing/2014/main" id="{1ADAA4AA-95C7-C203-7235-6CF2DA6CAB3D}"/>
                  </a:ext>
                </a:extLst>
              </p:cNvPr>
              <p:cNvSpPr/>
              <p:nvPr/>
            </p:nvSpPr>
            <p:spPr>
              <a:xfrm>
                <a:off x="150144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35" name="Google Shape;764;p39">
                <a:extLst>
                  <a:ext uri="{FF2B5EF4-FFF2-40B4-BE49-F238E27FC236}">
                    <a16:creationId xmlns:a16="http://schemas.microsoft.com/office/drawing/2014/main" id="{81BDC3BC-1D44-3E63-97D3-7FAE78A33FF5}"/>
                  </a:ext>
                </a:extLst>
              </p:cNvPr>
              <p:cNvSpPr/>
              <p:nvPr/>
            </p:nvSpPr>
            <p:spPr>
              <a:xfrm>
                <a:off x="165081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36" name="Google Shape;765;p39">
                <a:extLst>
                  <a:ext uri="{FF2B5EF4-FFF2-40B4-BE49-F238E27FC236}">
                    <a16:creationId xmlns:a16="http://schemas.microsoft.com/office/drawing/2014/main" id="{4AB997C8-3A1F-E315-4BAB-DC4EF0C23E40}"/>
                  </a:ext>
                </a:extLst>
              </p:cNvPr>
              <p:cNvSpPr/>
              <p:nvPr/>
            </p:nvSpPr>
            <p:spPr>
              <a:xfrm>
                <a:off x="180019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37" name="Google Shape;766;p39">
                <a:extLst>
                  <a:ext uri="{FF2B5EF4-FFF2-40B4-BE49-F238E27FC236}">
                    <a16:creationId xmlns:a16="http://schemas.microsoft.com/office/drawing/2014/main" id="{220D12BF-7AC4-0B24-BA1B-50C394670088}"/>
                  </a:ext>
                </a:extLst>
              </p:cNvPr>
              <p:cNvSpPr/>
              <p:nvPr/>
            </p:nvSpPr>
            <p:spPr>
              <a:xfrm>
                <a:off x="194957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38" name="Google Shape;767;p39">
                <a:extLst>
                  <a:ext uri="{FF2B5EF4-FFF2-40B4-BE49-F238E27FC236}">
                    <a16:creationId xmlns:a16="http://schemas.microsoft.com/office/drawing/2014/main" id="{B82F31D1-228B-DC9A-C22B-BBAD4B203EC9}"/>
                  </a:ext>
                </a:extLst>
              </p:cNvPr>
              <p:cNvSpPr/>
              <p:nvPr/>
            </p:nvSpPr>
            <p:spPr>
              <a:xfrm>
                <a:off x="209894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39" name="Google Shape;768;p39">
                <a:extLst>
                  <a:ext uri="{FF2B5EF4-FFF2-40B4-BE49-F238E27FC236}">
                    <a16:creationId xmlns:a16="http://schemas.microsoft.com/office/drawing/2014/main" id="{CBB68EAD-2B47-AB3E-4C23-26B640A0ED7C}"/>
                  </a:ext>
                </a:extLst>
              </p:cNvPr>
              <p:cNvSpPr/>
              <p:nvPr/>
            </p:nvSpPr>
            <p:spPr>
              <a:xfrm>
                <a:off x="224832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40" name="Google Shape;769;p39">
                <a:extLst>
                  <a:ext uri="{FF2B5EF4-FFF2-40B4-BE49-F238E27FC236}">
                    <a16:creationId xmlns:a16="http://schemas.microsoft.com/office/drawing/2014/main" id="{4009BEDD-DF78-5B8D-3691-15F176E9B99D}"/>
                  </a:ext>
                </a:extLst>
              </p:cNvPr>
              <p:cNvSpPr/>
              <p:nvPr/>
            </p:nvSpPr>
            <p:spPr>
              <a:xfrm>
                <a:off x="239769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41" name="Google Shape;770;p39">
                <a:extLst>
                  <a:ext uri="{FF2B5EF4-FFF2-40B4-BE49-F238E27FC236}">
                    <a16:creationId xmlns:a16="http://schemas.microsoft.com/office/drawing/2014/main" id="{CA9F514E-3134-11DC-65EE-6BE5F00BBF85}"/>
                  </a:ext>
                </a:extLst>
              </p:cNvPr>
              <p:cNvSpPr/>
              <p:nvPr/>
            </p:nvSpPr>
            <p:spPr>
              <a:xfrm>
                <a:off x="254707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42" name="Google Shape;771;p39">
                <a:extLst>
                  <a:ext uri="{FF2B5EF4-FFF2-40B4-BE49-F238E27FC236}">
                    <a16:creationId xmlns:a16="http://schemas.microsoft.com/office/drawing/2014/main" id="{AFB16733-EA6C-71D4-C0F0-6F287083090A}"/>
                  </a:ext>
                </a:extLst>
              </p:cNvPr>
              <p:cNvSpPr/>
              <p:nvPr/>
            </p:nvSpPr>
            <p:spPr>
              <a:xfrm>
                <a:off x="269645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43" name="Google Shape;772;p39">
                <a:extLst>
                  <a:ext uri="{FF2B5EF4-FFF2-40B4-BE49-F238E27FC236}">
                    <a16:creationId xmlns:a16="http://schemas.microsoft.com/office/drawing/2014/main" id="{8B848B12-39A3-5E24-7B31-EF64BC24018F}"/>
                  </a:ext>
                </a:extLst>
              </p:cNvPr>
              <p:cNvSpPr/>
              <p:nvPr/>
            </p:nvSpPr>
            <p:spPr>
              <a:xfrm>
                <a:off x="284582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44" name="Google Shape;773;p39">
                <a:extLst>
                  <a:ext uri="{FF2B5EF4-FFF2-40B4-BE49-F238E27FC236}">
                    <a16:creationId xmlns:a16="http://schemas.microsoft.com/office/drawing/2014/main" id="{0E47A47F-DE84-1FBA-BA14-67F61ACCF325}"/>
                  </a:ext>
                </a:extLst>
              </p:cNvPr>
              <p:cNvSpPr/>
              <p:nvPr/>
            </p:nvSpPr>
            <p:spPr>
              <a:xfrm>
                <a:off x="299520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45" name="Google Shape;774;p39">
                <a:extLst>
                  <a:ext uri="{FF2B5EF4-FFF2-40B4-BE49-F238E27FC236}">
                    <a16:creationId xmlns:a16="http://schemas.microsoft.com/office/drawing/2014/main" id="{9C58D7E2-5D50-231B-F594-1211DBB4F67D}"/>
                  </a:ext>
                </a:extLst>
              </p:cNvPr>
              <p:cNvSpPr/>
              <p:nvPr/>
            </p:nvSpPr>
            <p:spPr>
              <a:xfrm>
                <a:off x="314457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46" name="Google Shape;775;p39">
                <a:extLst>
                  <a:ext uri="{FF2B5EF4-FFF2-40B4-BE49-F238E27FC236}">
                    <a16:creationId xmlns:a16="http://schemas.microsoft.com/office/drawing/2014/main" id="{A460B7CE-7C21-6486-603A-5328B0832120}"/>
                  </a:ext>
                </a:extLst>
              </p:cNvPr>
              <p:cNvSpPr/>
              <p:nvPr/>
            </p:nvSpPr>
            <p:spPr>
              <a:xfrm>
                <a:off x="329395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47" name="Google Shape;776;p39">
                <a:extLst>
                  <a:ext uri="{FF2B5EF4-FFF2-40B4-BE49-F238E27FC236}">
                    <a16:creationId xmlns:a16="http://schemas.microsoft.com/office/drawing/2014/main" id="{21FEAB02-3E53-E952-B9A0-E68211FB48B7}"/>
                  </a:ext>
                </a:extLst>
              </p:cNvPr>
              <p:cNvSpPr/>
              <p:nvPr/>
            </p:nvSpPr>
            <p:spPr>
              <a:xfrm>
                <a:off x="344333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48" name="Google Shape;777;p39">
                <a:extLst>
                  <a:ext uri="{FF2B5EF4-FFF2-40B4-BE49-F238E27FC236}">
                    <a16:creationId xmlns:a16="http://schemas.microsoft.com/office/drawing/2014/main" id="{27BCFEA8-DBA9-55A3-DFD1-D7B0BC5B5D65}"/>
                  </a:ext>
                </a:extLst>
              </p:cNvPr>
              <p:cNvSpPr/>
              <p:nvPr/>
            </p:nvSpPr>
            <p:spPr>
              <a:xfrm>
                <a:off x="359270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49" name="Google Shape;778;p39">
                <a:extLst>
                  <a:ext uri="{FF2B5EF4-FFF2-40B4-BE49-F238E27FC236}">
                    <a16:creationId xmlns:a16="http://schemas.microsoft.com/office/drawing/2014/main" id="{6C313BCD-3184-C80D-0BD3-2DC89B2F9BE8}"/>
                  </a:ext>
                </a:extLst>
              </p:cNvPr>
              <p:cNvSpPr/>
              <p:nvPr/>
            </p:nvSpPr>
            <p:spPr>
              <a:xfrm>
                <a:off x="374208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</p:grpSp>
        <p:grpSp>
          <p:nvGrpSpPr>
            <p:cNvPr id="23" name="Google Shape;779;p39">
              <a:extLst>
                <a:ext uri="{FF2B5EF4-FFF2-40B4-BE49-F238E27FC236}">
                  <a16:creationId xmlns:a16="http://schemas.microsoft.com/office/drawing/2014/main" id="{B7696B68-0F0B-52DC-597B-84C84E621C77}"/>
                </a:ext>
              </a:extLst>
            </p:cNvPr>
            <p:cNvGrpSpPr/>
            <p:nvPr/>
          </p:nvGrpSpPr>
          <p:grpSpPr>
            <a:xfrm>
              <a:off x="9314662" y="5038755"/>
              <a:ext cx="2585112" cy="45720"/>
              <a:chOff x="1202690" y="1488440"/>
              <a:chExt cx="2585112" cy="45720"/>
            </a:xfrm>
            <a:grpFill/>
          </p:grpSpPr>
          <p:sp>
            <p:nvSpPr>
              <p:cNvPr id="214" name="Google Shape;780;p39">
                <a:extLst>
                  <a:ext uri="{FF2B5EF4-FFF2-40B4-BE49-F238E27FC236}">
                    <a16:creationId xmlns:a16="http://schemas.microsoft.com/office/drawing/2014/main" id="{DDD95BA7-3504-2FB8-55D8-16FB95BA2D96}"/>
                  </a:ext>
                </a:extLst>
              </p:cNvPr>
              <p:cNvSpPr/>
              <p:nvPr/>
            </p:nvSpPr>
            <p:spPr>
              <a:xfrm>
                <a:off x="120269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15" name="Google Shape;781;p39">
                <a:extLst>
                  <a:ext uri="{FF2B5EF4-FFF2-40B4-BE49-F238E27FC236}">
                    <a16:creationId xmlns:a16="http://schemas.microsoft.com/office/drawing/2014/main" id="{965B672D-4415-638F-3058-C5D39B46C34C}"/>
                  </a:ext>
                </a:extLst>
              </p:cNvPr>
              <p:cNvSpPr/>
              <p:nvPr/>
            </p:nvSpPr>
            <p:spPr>
              <a:xfrm>
                <a:off x="135206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16" name="Google Shape;782;p39">
                <a:extLst>
                  <a:ext uri="{FF2B5EF4-FFF2-40B4-BE49-F238E27FC236}">
                    <a16:creationId xmlns:a16="http://schemas.microsoft.com/office/drawing/2014/main" id="{D4EC8349-1C7C-9713-F4EB-1E6FAD326FBB}"/>
                  </a:ext>
                </a:extLst>
              </p:cNvPr>
              <p:cNvSpPr/>
              <p:nvPr/>
            </p:nvSpPr>
            <p:spPr>
              <a:xfrm>
                <a:off x="150144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17" name="Google Shape;783;p39">
                <a:extLst>
                  <a:ext uri="{FF2B5EF4-FFF2-40B4-BE49-F238E27FC236}">
                    <a16:creationId xmlns:a16="http://schemas.microsoft.com/office/drawing/2014/main" id="{3D319D6F-DC4C-60CF-948C-95804A85DD92}"/>
                  </a:ext>
                </a:extLst>
              </p:cNvPr>
              <p:cNvSpPr/>
              <p:nvPr/>
            </p:nvSpPr>
            <p:spPr>
              <a:xfrm>
                <a:off x="165081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18" name="Google Shape;784;p39">
                <a:extLst>
                  <a:ext uri="{FF2B5EF4-FFF2-40B4-BE49-F238E27FC236}">
                    <a16:creationId xmlns:a16="http://schemas.microsoft.com/office/drawing/2014/main" id="{953A4CE1-FA54-2CBB-70AF-B371262F56FA}"/>
                  </a:ext>
                </a:extLst>
              </p:cNvPr>
              <p:cNvSpPr/>
              <p:nvPr/>
            </p:nvSpPr>
            <p:spPr>
              <a:xfrm>
                <a:off x="180019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19" name="Google Shape;785;p39">
                <a:extLst>
                  <a:ext uri="{FF2B5EF4-FFF2-40B4-BE49-F238E27FC236}">
                    <a16:creationId xmlns:a16="http://schemas.microsoft.com/office/drawing/2014/main" id="{48685188-8938-B1E9-4DF3-9345A0A4C966}"/>
                  </a:ext>
                </a:extLst>
              </p:cNvPr>
              <p:cNvSpPr/>
              <p:nvPr/>
            </p:nvSpPr>
            <p:spPr>
              <a:xfrm>
                <a:off x="194957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20" name="Google Shape;786;p39">
                <a:extLst>
                  <a:ext uri="{FF2B5EF4-FFF2-40B4-BE49-F238E27FC236}">
                    <a16:creationId xmlns:a16="http://schemas.microsoft.com/office/drawing/2014/main" id="{F7C41CD6-09F8-FE05-0D25-7509E390DFE4}"/>
                  </a:ext>
                </a:extLst>
              </p:cNvPr>
              <p:cNvSpPr/>
              <p:nvPr/>
            </p:nvSpPr>
            <p:spPr>
              <a:xfrm>
                <a:off x="209894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21" name="Google Shape;787;p39">
                <a:extLst>
                  <a:ext uri="{FF2B5EF4-FFF2-40B4-BE49-F238E27FC236}">
                    <a16:creationId xmlns:a16="http://schemas.microsoft.com/office/drawing/2014/main" id="{A33B176A-D833-BECA-AC76-BF34A47CCAF8}"/>
                  </a:ext>
                </a:extLst>
              </p:cNvPr>
              <p:cNvSpPr/>
              <p:nvPr/>
            </p:nvSpPr>
            <p:spPr>
              <a:xfrm>
                <a:off x="224832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22" name="Google Shape;788;p39">
                <a:extLst>
                  <a:ext uri="{FF2B5EF4-FFF2-40B4-BE49-F238E27FC236}">
                    <a16:creationId xmlns:a16="http://schemas.microsoft.com/office/drawing/2014/main" id="{FCF57061-7C20-1A99-57FD-33ACE6B0233F}"/>
                  </a:ext>
                </a:extLst>
              </p:cNvPr>
              <p:cNvSpPr/>
              <p:nvPr/>
            </p:nvSpPr>
            <p:spPr>
              <a:xfrm>
                <a:off x="239769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23" name="Google Shape;789;p39">
                <a:extLst>
                  <a:ext uri="{FF2B5EF4-FFF2-40B4-BE49-F238E27FC236}">
                    <a16:creationId xmlns:a16="http://schemas.microsoft.com/office/drawing/2014/main" id="{D5D9FBB6-A85C-18D3-F580-98596079D276}"/>
                  </a:ext>
                </a:extLst>
              </p:cNvPr>
              <p:cNvSpPr/>
              <p:nvPr/>
            </p:nvSpPr>
            <p:spPr>
              <a:xfrm>
                <a:off x="254707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24" name="Google Shape;790;p39">
                <a:extLst>
                  <a:ext uri="{FF2B5EF4-FFF2-40B4-BE49-F238E27FC236}">
                    <a16:creationId xmlns:a16="http://schemas.microsoft.com/office/drawing/2014/main" id="{C9F121C8-E07B-3736-F222-4370F08E603F}"/>
                  </a:ext>
                </a:extLst>
              </p:cNvPr>
              <p:cNvSpPr/>
              <p:nvPr/>
            </p:nvSpPr>
            <p:spPr>
              <a:xfrm>
                <a:off x="269645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25" name="Google Shape;791;p39">
                <a:extLst>
                  <a:ext uri="{FF2B5EF4-FFF2-40B4-BE49-F238E27FC236}">
                    <a16:creationId xmlns:a16="http://schemas.microsoft.com/office/drawing/2014/main" id="{23CC1319-9800-03D8-4505-85473D81CC93}"/>
                  </a:ext>
                </a:extLst>
              </p:cNvPr>
              <p:cNvSpPr/>
              <p:nvPr/>
            </p:nvSpPr>
            <p:spPr>
              <a:xfrm>
                <a:off x="284582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26" name="Google Shape;792;p39">
                <a:extLst>
                  <a:ext uri="{FF2B5EF4-FFF2-40B4-BE49-F238E27FC236}">
                    <a16:creationId xmlns:a16="http://schemas.microsoft.com/office/drawing/2014/main" id="{DAFF1A5C-EBF9-9AFF-0D1B-14DA06911E00}"/>
                  </a:ext>
                </a:extLst>
              </p:cNvPr>
              <p:cNvSpPr/>
              <p:nvPr/>
            </p:nvSpPr>
            <p:spPr>
              <a:xfrm>
                <a:off x="299520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27" name="Google Shape;793;p39">
                <a:extLst>
                  <a:ext uri="{FF2B5EF4-FFF2-40B4-BE49-F238E27FC236}">
                    <a16:creationId xmlns:a16="http://schemas.microsoft.com/office/drawing/2014/main" id="{31AD748C-30C9-DD01-F417-6F05AD1BBA60}"/>
                  </a:ext>
                </a:extLst>
              </p:cNvPr>
              <p:cNvSpPr/>
              <p:nvPr/>
            </p:nvSpPr>
            <p:spPr>
              <a:xfrm>
                <a:off x="314457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28" name="Google Shape;794;p39">
                <a:extLst>
                  <a:ext uri="{FF2B5EF4-FFF2-40B4-BE49-F238E27FC236}">
                    <a16:creationId xmlns:a16="http://schemas.microsoft.com/office/drawing/2014/main" id="{291B6F60-8132-3715-6E1B-3B53718FE243}"/>
                  </a:ext>
                </a:extLst>
              </p:cNvPr>
              <p:cNvSpPr/>
              <p:nvPr/>
            </p:nvSpPr>
            <p:spPr>
              <a:xfrm>
                <a:off x="329395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29" name="Google Shape;795;p39">
                <a:extLst>
                  <a:ext uri="{FF2B5EF4-FFF2-40B4-BE49-F238E27FC236}">
                    <a16:creationId xmlns:a16="http://schemas.microsoft.com/office/drawing/2014/main" id="{BFC03437-8E10-AB51-6112-C1252A9B91B4}"/>
                  </a:ext>
                </a:extLst>
              </p:cNvPr>
              <p:cNvSpPr/>
              <p:nvPr/>
            </p:nvSpPr>
            <p:spPr>
              <a:xfrm>
                <a:off x="344333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30" name="Google Shape;796;p39">
                <a:extLst>
                  <a:ext uri="{FF2B5EF4-FFF2-40B4-BE49-F238E27FC236}">
                    <a16:creationId xmlns:a16="http://schemas.microsoft.com/office/drawing/2014/main" id="{0627E6C7-E135-139B-442E-ABD6B3CE64E3}"/>
                  </a:ext>
                </a:extLst>
              </p:cNvPr>
              <p:cNvSpPr/>
              <p:nvPr/>
            </p:nvSpPr>
            <p:spPr>
              <a:xfrm>
                <a:off x="359270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31" name="Google Shape;797;p39">
                <a:extLst>
                  <a:ext uri="{FF2B5EF4-FFF2-40B4-BE49-F238E27FC236}">
                    <a16:creationId xmlns:a16="http://schemas.microsoft.com/office/drawing/2014/main" id="{29E3C011-F89D-84C0-E51F-DDACE30FD48F}"/>
                  </a:ext>
                </a:extLst>
              </p:cNvPr>
              <p:cNvSpPr/>
              <p:nvPr/>
            </p:nvSpPr>
            <p:spPr>
              <a:xfrm>
                <a:off x="374208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</p:grpSp>
        <p:grpSp>
          <p:nvGrpSpPr>
            <p:cNvPr id="24" name="Google Shape;798;p39">
              <a:extLst>
                <a:ext uri="{FF2B5EF4-FFF2-40B4-BE49-F238E27FC236}">
                  <a16:creationId xmlns:a16="http://schemas.microsoft.com/office/drawing/2014/main" id="{172594E5-CFBE-195E-3842-501AD157274D}"/>
                </a:ext>
              </a:extLst>
            </p:cNvPr>
            <p:cNvGrpSpPr/>
            <p:nvPr/>
          </p:nvGrpSpPr>
          <p:grpSpPr>
            <a:xfrm>
              <a:off x="9314662" y="5191155"/>
              <a:ext cx="2585112" cy="45720"/>
              <a:chOff x="1202690" y="1488440"/>
              <a:chExt cx="2585112" cy="45720"/>
            </a:xfrm>
            <a:grpFill/>
          </p:grpSpPr>
          <p:sp>
            <p:nvSpPr>
              <p:cNvPr id="196" name="Google Shape;799;p39">
                <a:extLst>
                  <a:ext uri="{FF2B5EF4-FFF2-40B4-BE49-F238E27FC236}">
                    <a16:creationId xmlns:a16="http://schemas.microsoft.com/office/drawing/2014/main" id="{39784054-E5FA-CF3B-DD27-CA9F7EB4CF3C}"/>
                  </a:ext>
                </a:extLst>
              </p:cNvPr>
              <p:cNvSpPr/>
              <p:nvPr/>
            </p:nvSpPr>
            <p:spPr>
              <a:xfrm>
                <a:off x="120269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97" name="Google Shape;800;p39">
                <a:extLst>
                  <a:ext uri="{FF2B5EF4-FFF2-40B4-BE49-F238E27FC236}">
                    <a16:creationId xmlns:a16="http://schemas.microsoft.com/office/drawing/2014/main" id="{A3E0E4F2-A5C1-97C9-D64E-BB5FB6CFCE96}"/>
                  </a:ext>
                </a:extLst>
              </p:cNvPr>
              <p:cNvSpPr/>
              <p:nvPr/>
            </p:nvSpPr>
            <p:spPr>
              <a:xfrm>
                <a:off x="135206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98" name="Google Shape;801;p39">
                <a:extLst>
                  <a:ext uri="{FF2B5EF4-FFF2-40B4-BE49-F238E27FC236}">
                    <a16:creationId xmlns:a16="http://schemas.microsoft.com/office/drawing/2014/main" id="{10BD2EB7-E520-0AAD-2C63-D574457C070C}"/>
                  </a:ext>
                </a:extLst>
              </p:cNvPr>
              <p:cNvSpPr/>
              <p:nvPr/>
            </p:nvSpPr>
            <p:spPr>
              <a:xfrm>
                <a:off x="150144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99" name="Google Shape;802;p39">
                <a:extLst>
                  <a:ext uri="{FF2B5EF4-FFF2-40B4-BE49-F238E27FC236}">
                    <a16:creationId xmlns:a16="http://schemas.microsoft.com/office/drawing/2014/main" id="{B1FB69C5-DC7A-6919-5D39-B429918D8A80}"/>
                  </a:ext>
                </a:extLst>
              </p:cNvPr>
              <p:cNvSpPr/>
              <p:nvPr/>
            </p:nvSpPr>
            <p:spPr>
              <a:xfrm>
                <a:off x="165081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00" name="Google Shape;803;p39">
                <a:extLst>
                  <a:ext uri="{FF2B5EF4-FFF2-40B4-BE49-F238E27FC236}">
                    <a16:creationId xmlns:a16="http://schemas.microsoft.com/office/drawing/2014/main" id="{9927975B-E611-2556-6C63-B108D7646AD4}"/>
                  </a:ext>
                </a:extLst>
              </p:cNvPr>
              <p:cNvSpPr/>
              <p:nvPr/>
            </p:nvSpPr>
            <p:spPr>
              <a:xfrm>
                <a:off x="180019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01" name="Google Shape;804;p39">
                <a:extLst>
                  <a:ext uri="{FF2B5EF4-FFF2-40B4-BE49-F238E27FC236}">
                    <a16:creationId xmlns:a16="http://schemas.microsoft.com/office/drawing/2014/main" id="{D8E6F1EB-C037-97B9-D301-FBF554254A00}"/>
                  </a:ext>
                </a:extLst>
              </p:cNvPr>
              <p:cNvSpPr/>
              <p:nvPr/>
            </p:nvSpPr>
            <p:spPr>
              <a:xfrm>
                <a:off x="194957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02" name="Google Shape;805;p39">
                <a:extLst>
                  <a:ext uri="{FF2B5EF4-FFF2-40B4-BE49-F238E27FC236}">
                    <a16:creationId xmlns:a16="http://schemas.microsoft.com/office/drawing/2014/main" id="{C02EF067-616D-BF50-2A67-EDBB621E48DC}"/>
                  </a:ext>
                </a:extLst>
              </p:cNvPr>
              <p:cNvSpPr/>
              <p:nvPr/>
            </p:nvSpPr>
            <p:spPr>
              <a:xfrm>
                <a:off x="209894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03" name="Google Shape;806;p39">
                <a:extLst>
                  <a:ext uri="{FF2B5EF4-FFF2-40B4-BE49-F238E27FC236}">
                    <a16:creationId xmlns:a16="http://schemas.microsoft.com/office/drawing/2014/main" id="{E2DA66B2-CCE8-5359-5AC3-BB38DAA3A9A6}"/>
                  </a:ext>
                </a:extLst>
              </p:cNvPr>
              <p:cNvSpPr/>
              <p:nvPr/>
            </p:nvSpPr>
            <p:spPr>
              <a:xfrm>
                <a:off x="224832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04" name="Google Shape;807;p39">
                <a:extLst>
                  <a:ext uri="{FF2B5EF4-FFF2-40B4-BE49-F238E27FC236}">
                    <a16:creationId xmlns:a16="http://schemas.microsoft.com/office/drawing/2014/main" id="{3E287104-A9EB-00AE-5B79-D4A3767E563A}"/>
                  </a:ext>
                </a:extLst>
              </p:cNvPr>
              <p:cNvSpPr/>
              <p:nvPr/>
            </p:nvSpPr>
            <p:spPr>
              <a:xfrm>
                <a:off x="239769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05" name="Google Shape;808;p39">
                <a:extLst>
                  <a:ext uri="{FF2B5EF4-FFF2-40B4-BE49-F238E27FC236}">
                    <a16:creationId xmlns:a16="http://schemas.microsoft.com/office/drawing/2014/main" id="{7E9BCFA3-2347-8426-15C3-3AE7BC26E1E6}"/>
                  </a:ext>
                </a:extLst>
              </p:cNvPr>
              <p:cNvSpPr/>
              <p:nvPr/>
            </p:nvSpPr>
            <p:spPr>
              <a:xfrm>
                <a:off x="254707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06" name="Google Shape;809;p39">
                <a:extLst>
                  <a:ext uri="{FF2B5EF4-FFF2-40B4-BE49-F238E27FC236}">
                    <a16:creationId xmlns:a16="http://schemas.microsoft.com/office/drawing/2014/main" id="{928A1997-6760-9A6A-39BD-0408DB6D6BD3}"/>
                  </a:ext>
                </a:extLst>
              </p:cNvPr>
              <p:cNvSpPr/>
              <p:nvPr/>
            </p:nvSpPr>
            <p:spPr>
              <a:xfrm>
                <a:off x="269645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07" name="Google Shape;810;p39">
                <a:extLst>
                  <a:ext uri="{FF2B5EF4-FFF2-40B4-BE49-F238E27FC236}">
                    <a16:creationId xmlns:a16="http://schemas.microsoft.com/office/drawing/2014/main" id="{576472B9-08C9-45A4-B68B-A2C362450A95}"/>
                  </a:ext>
                </a:extLst>
              </p:cNvPr>
              <p:cNvSpPr/>
              <p:nvPr/>
            </p:nvSpPr>
            <p:spPr>
              <a:xfrm>
                <a:off x="284582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08" name="Google Shape;811;p39">
                <a:extLst>
                  <a:ext uri="{FF2B5EF4-FFF2-40B4-BE49-F238E27FC236}">
                    <a16:creationId xmlns:a16="http://schemas.microsoft.com/office/drawing/2014/main" id="{B4E220FA-8C96-671D-200C-43C05CEFD3CA}"/>
                  </a:ext>
                </a:extLst>
              </p:cNvPr>
              <p:cNvSpPr/>
              <p:nvPr/>
            </p:nvSpPr>
            <p:spPr>
              <a:xfrm>
                <a:off x="299520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09" name="Google Shape;812;p39">
                <a:extLst>
                  <a:ext uri="{FF2B5EF4-FFF2-40B4-BE49-F238E27FC236}">
                    <a16:creationId xmlns:a16="http://schemas.microsoft.com/office/drawing/2014/main" id="{9AAB3D8E-5154-A9EC-06B0-1C22C1100227}"/>
                  </a:ext>
                </a:extLst>
              </p:cNvPr>
              <p:cNvSpPr/>
              <p:nvPr/>
            </p:nvSpPr>
            <p:spPr>
              <a:xfrm>
                <a:off x="314457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10" name="Google Shape;813;p39">
                <a:extLst>
                  <a:ext uri="{FF2B5EF4-FFF2-40B4-BE49-F238E27FC236}">
                    <a16:creationId xmlns:a16="http://schemas.microsoft.com/office/drawing/2014/main" id="{1680B002-DF8A-9C02-7AFF-00D9BA8A3469}"/>
                  </a:ext>
                </a:extLst>
              </p:cNvPr>
              <p:cNvSpPr/>
              <p:nvPr/>
            </p:nvSpPr>
            <p:spPr>
              <a:xfrm>
                <a:off x="329395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11" name="Google Shape;814;p39">
                <a:extLst>
                  <a:ext uri="{FF2B5EF4-FFF2-40B4-BE49-F238E27FC236}">
                    <a16:creationId xmlns:a16="http://schemas.microsoft.com/office/drawing/2014/main" id="{E223F2EE-697C-1217-D54B-8A9F451C4682}"/>
                  </a:ext>
                </a:extLst>
              </p:cNvPr>
              <p:cNvSpPr/>
              <p:nvPr/>
            </p:nvSpPr>
            <p:spPr>
              <a:xfrm>
                <a:off x="344333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12" name="Google Shape;815;p39">
                <a:extLst>
                  <a:ext uri="{FF2B5EF4-FFF2-40B4-BE49-F238E27FC236}">
                    <a16:creationId xmlns:a16="http://schemas.microsoft.com/office/drawing/2014/main" id="{D107AF07-0320-6ACF-22BA-0AB6F63A0051}"/>
                  </a:ext>
                </a:extLst>
              </p:cNvPr>
              <p:cNvSpPr/>
              <p:nvPr/>
            </p:nvSpPr>
            <p:spPr>
              <a:xfrm>
                <a:off x="359270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213" name="Google Shape;816;p39">
                <a:extLst>
                  <a:ext uri="{FF2B5EF4-FFF2-40B4-BE49-F238E27FC236}">
                    <a16:creationId xmlns:a16="http://schemas.microsoft.com/office/drawing/2014/main" id="{3041C233-F440-BCBB-C047-8EEF93535D95}"/>
                  </a:ext>
                </a:extLst>
              </p:cNvPr>
              <p:cNvSpPr/>
              <p:nvPr/>
            </p:nvSpPr>
            <p:spPr>
              <a:xfrm>
                <a:off x="374208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</p:grpSp>
        <p:grpSp>
          <p:nvGrpSpPr>
            <p:cNvPr id="25" name="Google Shape;817;p39">
              <a:extLst>
                <a:ext uri="{FF2B5EF4-FFF2-40B4-BE49-F238E27FC236}">
                  <a16:creationId xmlns:a16="http://schemas.microsoft.com/office/drawing/2014/main" id="{948E6A61-4F4A-09EE-5DAF-277ED89D0EF3}"/>
                </a:ext>
              </a:extLst>
            </p:cNvPr>
            <p:cNvGrpSpPr/>
            <p:nvPr/>
          </p:nvGrpSpPr>
          <p:grpSpPr>
            <a:xfrm>
              <a:off x="9314662" y="5343555"/>
              <a:ext cx="2585112" cy="45720"/>
              <a:chOff x="1202690" y="1488440"/>
              <a:chExt cx="2585112" cy="45720"/>
            </a:xfrm>
            <a:grpFill/>
          </p:grpSpPr>
          <p:sp>
            <p:nvSpPr>
              <p:cNvPr id="178" name="Google Shape;818;p39">
                <a:extLst>
                  <a:ext uri="{FF2B5EF4-FFF2-40B4-BE49-F238E27FC236}">
                    <a16:creationId xmlns:a16="http://schemas.microsoft.com/office/drawing/2014/main" id="{D9FCBDB0-8833-AFDE-76B4-FBE9B8842004}"/>
                  </a:ext>
                </a:extLst>
              </p:cNvPr>
              <p:cNvSpPr/>
              <p:nvPr/>
            </p:nvSpPr>
            <p:spPr>
              <a:xfrm>
                <a:off x="120269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79" name="Google Shape;819;p39">
                <a:extLst>
                  <a:ext uri="{FF2B5EF4-FFF2-40B4-BE49-F238E27FC236}">
                    <a16:creationId xmlns:a16="http://schemas.microsoft.com/office/drawing/2014/main" id="{85841D77-998E-7478-E653-54475630755E}"/>
                  </a:ext>
                </a:extLst>
              </p:cNvPr>
              <p:cNvSpPr/>
              <p:nvPr/>
            </p:nvSpPr>
            <p:spPr>
              <a:xfrm>
                <a:off x="135206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80" name="Google Shape;820;p39">
                <a:extLst>
                  <a:ext uri="{FF2B5EF4-FFF2-40B4-BE49-F238E27FC236}">
                    <a16:creationId xmlns:a16="http://schemas.microsoft.com/office/drawing/2014/main" id="{2CEE3731-650C-6C85-F2BC-771647215A5C}"/>
                  </a:ext>
                </a:extLst>
              </p:cNvPr>
              <p:cNvSpPr/>
              <p:nvPr/>
            </p:nvSpPr>
            <p:spPr>
              <a:xfrm>
                <a:off x="150144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81" name="Google Shape;821;p39">
                <a:extLst>
                  <a:ext uri="{FF2B5EF4-FFF2-40B4-BE49-F238E27FC236}">
                    <a16:creationId xmlns:a16="http://schemas.microsoft.com/office/drawing/2014/main" id="{1D1464AA-C656-4275-8FA0-E9E5B97219EE}"/>
                  </a:ext>
                </a:extLst>
              </p:cNvPr>
              <p:cNvSpPr/>
              <p:nvPr/>
            </p:nvSpPr>
            <p:spPr>
              <a:xfrm>
                <a:off x="165081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82" name="Google Shape;822;p39">
                <a:extLst>
                  <a:ext uri="{FF2B5EF4-FFF2-40B4-BE49-F238E27FC236}">
                    <a16:creationId xmlns:a16="http://schemas.microsoft.com/office/drawing/2014/main" id="{FC57CED6-7B9C-CF54-6C62-0B87BCADD15A}"/>
                  </a:ext>
                </a:extLst>
              </p:cNvPr>
              <p:cNvSpPr/>
              <p:nvPr/>
            </p:nvSpPr>
            <p:spPr>
              <a:xfrm>
                <a:off x="180019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83" name="Google Shape;823;p39">
                <a:extLst>
                  <a:ext uri="{FF2B5EF4-FFF2-40B4-BE49-F238E27FC236}">
                    <a16:creationId xmlns:a16="http://schemas.microsoft.com/office/drawing/2014/main" id="{66997A7B-37C8-412E-F19D-AB804CE8E117}"/>
                  </a:ext>
                </a:extLst>
              </p:cNvPr>
              <p:cNvSpPr/>
              <p:nvPr/>
            </p:nvSpPr>
            <p:spPr>
              <a:xfrm>
                <a:off x="194957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84" name="Google Shape;824;p39">
                <a:extLst>
                  <a:ext uri="{FF2B5EF4-FFF2-40B4-BE49-F238E27FC236}">
                    <a16:creationId xmlns:a16="http://schemas.microsoft.com/office/drawing/2014/main" id="{01A7FF8E-F7FC-1D56-5DB8-09713BD74BA5}"/>
                  </a:ext>
                </a:extLst>
              </p:cNvPr>
              <p:cNvSpPr/>
              <p:nvPr/>
            </p:nvSpPr>
            <p:spPr>
              <a:xfrm>
                <a:off x="209894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85" name="Google Shape;825;p39">
                <a:extLst>
                  <a:ext uri="{FF2B5EF4-FFF2-40B4-BE49-F238E27FC236}">
                    <a16:creationId xmlns:a16="http://schemas.microsoft.com/office/drawing/2014/main" id="{C59DF06B-7A8C-C555-DCF2-F462E838CFF9}"/>
                  </a:ext>
                </a:extLst>
              </p:cNvPr>
              <p:cNvSpPr/>
              <p:nvPr/>
            </p:nvSpPr>
            <p:spPr>
              <a:xfrm>
                <a:off x="224832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86" name="Google Shape;826;p39">
                <a:extLst>
                  <a:ext uri="{FF2B5EF4-FFF2-40B4-BE49-F238E27FC236}">
                    <a16:creationId xmlns:a16="http://schemas.microsoft.com/office/drawing/2014/main" id="{49A444E4-173C-759F-24A2-FD0C7DCD3479}"/>
                  </a:ext>
                </a:extLst>
              </p:cNvPr>
              <p:cNvSpPr/>
              <p:nvPr/>
            </p:nvSpPr>
            <p:spPr>
              <a:xfrm>
                <a:off x="239769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87" name="Google Shape;827;p39">
                <a:extLst>
                  <a:ext uri="{FF2B5EF4-FFF2-40B4-BE49-F238E27FC236}">
                    <a16:creationId xmlns:a16="http://schemas.microsoft.com/office/drawing/2014/main" id="{5ED64A79-F733-A12C-5A37-881B14E25685}"/>
                  </a:ext>
                </a:extLst>
              </p:cNvPr>
              <p:cNvSpPr/>
              <p:nvPr/>
            </p:nvSpPr>
            <p:spPr>
              <a:xfrm>
                <a:off x="254707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88" name="Google Shape;828;p39">
                <a:extLst>
                  <a:ext uri="{FF2B5EF4-FFF2-40B4-BE49-F238E27FC236}">
                    <a16:creationId xmlns:a16="http://schemas.microsoft.com/office/drawing/2014/main" id="{6D2AAD54-5EB4-D210-F168-0C8F7AA30235}"/>
                  </a:ext>
                </a:extLst>
              </p:cNvPr>
              <p:cNvSpPr/>
              <p:nvPr/>
            </p:nvSpPr>
            <p:spPr>
              <a:xfrm>
                <a:off x="269645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89" name="Google Shape;829;p39">
                <a:extLst>
                  <a:ext uri="{FF2B5EF4-FFF2-40B4-BE49-F238E27FC236}">
                    <a16:creationId xmlns:a16="http://schemas.microsoft.com/office/drawing/2014/main" id="{AA2A6D99-69A8-A3ED-623A-479CD7FC0EC7}"/>
                  </a:ext>
                </a:extLst>
              </p:cNvPr>
              <p:cNvSpPr/>
              <p:nvPr/>
            </p:nvSpPr>
            <p:spPr>
              <a:xfrm>
                <a:off x="284582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90" name="Google Shape;830;p39">
                <a:extLst>
                  <a:ext uri="{FF2B5EF4-FFF2-40B4-BE49-F238E27FC236}">
                    <a16:creationId xmlns:a16="http://schemas.microsoft.com/office/drawing/2014/main" id="{A8CF19F9-0693-D29C-639D-9A5C000B43D8}"/>
                  </a:ext>
                </a:extLst>
              </p:cNvPr>
              <p:cNvSpPr/>
              <p:nvPr/>
            </p:nvSpPr>
            <p:spPr>
              <a:xfrm>
                <a:off x="299520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91" name="Google Shape;831;p39">
                <a:extLst>
                  <a:ext uri="{FF2B5EF4-FFF2-40B4-BE49-F238E27FC236}">
                    <a16:creationId xmlns:a16="http://schemas.microsoft.com/office/drawing/2014/main" id="{C959927F-0CF2-E98A-AC06-712E843ADC69}"/>
                  </a:ext>
                </a:extLst>
              </p:cNvPr>
              <p:cNvSpPr/>
              <p:nvPr/>
            </p:nvSpPr>
            <p:spPr>
              <a:xfrm>
                <a:off x="314457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92" name="Google Shape;832;p39">
                <a:extLst>
                  <a:ext uri="{FF2B5EF4-FFF2-40B4-BE49-F238E27FC236}">
                    <a16:creationId xmlns:a16="http://schemas.microsoft.com/office/drawing/2014/main" id="{8A37A181-3919-4092-94B4-96D59CF8BD6E}"/>
                  </a:ext>
                </a:extLst>
              </p:cNvPr>
              <p:cNvSpPr/>
              <p:nvPr/>
            </p:nvSpPr>
            <p:spPr>
              <a:xfrm>
                <a:off x="329395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93" name="Google Shape;833;p39">
                <a:extLst>
                  <a:ext uri="{FF2B5EF4-FFF2-40B4-BE49-F238E27FC236}">
                    <a16:creationId xmlns:a16="http://schemas.microsoft.com/office/drawing/2014/main" id="{571B86A6-5571-015B-5076-95D77A7804CE}"/>
                  </a:ext>
                </a:extLst>
              </p:cNvPr>
              <p:cNvSpPr/>
              <p:nvPr/>
            </p:nvSpPr>
            <p:spPr>
              <a:xfrm>
                <a:off x="344333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94" name="Google Shape;834;p39">
                <a:extLst>
                  <a:ext uri="{FF2B5EF4-FFF2-40B4-BE49-F238E27FC236}">
                    <a16:creationId xmlns:a16="http://schemas.microsoft.com/office/drawing/2014/main" id="{50C37B23-E559-C500-5399-3EC770E44CF0}"/>
                  </a:ext>
                </a:extLst>
              </p:cNvPr>
              <p:cNvSpPr/>
              <p:nvPr/>
            </p:nvSpPr>
            <p:spPr>
              <a:xfrm>
                <a:off x="359270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95" name="Google Shape;835;p39">
                <a:extLst>
                  <a:ext uri="{FF2B5EF4-FFF2-40B4-BE49-F238E27FC236}">
                    <a16:creationId xmlns:a16="http://schemas.microsoft.com/office/drawing/2014/main" id="{0DCCAD93-0C08-8CB8-A3DE-678E51CAF71B}"/>
                  </a:ext>
                </a:extLst>
              </p:cNvPr>
              <p:cNvSpPr/>
              <p:nvPr/>
            </p:nvSpPr>
            <p:spPr>
              <a:xfrm>
                <a:off x="374208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</p:grpSp>
        <p:grpSp>
          <p:nvGrpSpPr>
            <p:cNvPr id="26" name="Google Shape;836;p39">
              <a:extLst>
                <a:ext uri="{FF2B5EF4-FFF2-40B4-BE49-F238E27FC236}">
                  <a16:creationId xmlns:a16="http://schemas.microsoft.com/office/drawing/2014/main" id="{6CD10DFB-929E-BA14-0F27-1CDF54A70FEF}"/>
                </a:ext>
              </a:extLst>
            </p:cNvPr>
            <p:cNvGrpSpPr/>
            <p:nvPr/>
          </p:nvGrpSpPr>
          <p:grpSpPr>
            <a:xfrm>
              <a:off x="9314662" y="5495955"/>
              <a:ext cx="2585112" cy="45720"/>
              <a:chOff x="1202690" y="1488440"/>
              <a:chExt cx="2585112" cy="45720"/>
            </a:xfrm>
            <a:grpFill/>
          </p:grpSpPr>
          <p:sp>
            <p:nvSpPr>
              <p:cNvPr id="160" name="Google Shape;837;p39">
                <a:extLst>
                  <a:ext uri="{FF2B5EF4-FFF2-40B4-BE49-F238E27FC236}">
                    <a16:creationId xmlns:a16="http://schemas.microsoft.com/office/drawing/2014/main" id="{868FE417-7CEE-CFAB-F346-788A44752857}"/>
                  </a:ext>
                </a:extLst>
              </p:cNvPr>
              <p:cNvSpPr/>
              <p:nvPr/>
            </p:nvSpPr>
            <p:spPr>
              <a:xfrm>
                <a:off x="120269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61" name="Google Shape;838;p39">
                <a:extLst>
                  <a:ext uri="{FF2B5EF4-FFF2-40B4-BE49-F238E27FC236}">
                    <a16:creationId xmlns:a16="http://schemas.microsoft.com/office/drawing/2014/main" id="{7FEFA9E5-F1E0-6535-76FD-C85E5BB1C6CB}"/>
                  </a:ext>
                </a:extLst>
              </p:cNvPr>
              <p:cNvSpPr/>
              <p:nvPr/>
            </p:nvSpPr>
            <p:spPr>
              <a:xfrm>
                <a:off x="135206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62" name="Google Shape;839;p39">
                <a:extLst>
                  <a:ext uri="{FF2B5EF4-FFF2-40B4-BE49-F238E27FC236}">
                    <a16:creationId xmlns:a16="http://schemas.microsoft.com/office/drawing/2014/main" id="{FF69C57B-B1B6-1B53-AB7C-C06B29C8FD21}"/>
                  </a:ext>
                </a:extLst>
              </p:cNvPr>
              <p:cNvSpPr/>
              <p:nvPr/>
            </p:nvSpPr>
            <p:spPr>
              <a:xfrm>
                <a:off x="150144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63" name="Google Shape;840;p39">
                <a:extLst>
                  <a:ext uri="{FF2B5EF4-FFF2-40B4-BE49-F238E27FC236}">
                    <a16:creationId xmlns:a16="http://schemas.microsoft.com/office/drawing/2014/main" id="{F983A5D5-9BC6-3E3C-B640-51D471C9281F}"/>
                  </a:ext>
                </a:extLst>
              </p:cNvPr>
              <p:cNvSpPr/>
              <p:nvPr/>
            </p:nvSpPr>
            <p:spPr>
              <a:xfrm>
                <a:off x="165081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64" name="Google Shape;841;p39">
                <a:extLst>
                  <a:ext uri="{FF2B5EF4-FFF2-40B4-BE49-F238E27FC236}">
                    <a16:creationId xmlns:a16="http://schemas.microsoft.com/office/drawing/2014/main" id="{0D87B9E8-967E-ACCE-B19F-81A8D7A36ECD}"/>
                  </a:ext>
                </a:extLst>
              </p:cNvPr>
              <p:cNvSpPr/>
              <p:nvPr/>
            </p:nvSpPr>
            <p:spPr>
              <a:xfrm>
                <a:off x="180019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65" name="Google Shape;842;p39">
                <a:extLst>
                  <a:ext uri="{FF2B5EF4-FFF2-40B4-BE49-F238E27FC236}">
                    <a16:creationId xmlns:a16="http://schemas.microsoft.com/office/drawing/2014/main" id="{2F203363-5BBE-836B-B112-238217225679}"/>
                  </a:ext>
                </a:extLst>
              </p:cNvPr>
              <p:cNvSpPr/>
              <p:nvPr/>
            </p:nvSpPr>
            <p:spPr>
              <a:xfrm>
                <a:off x="194957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66" name="Google Shape;843;p39">
                <a:extLst>
                  <a:ext uri="{FF2B5EF4-FFF2-40B4-BE49-F238E27FC236}">
                    <a16:creationId xmlns:a16="http://schemas.microsoft.com/office/drawing/2014/main" id="{D9956DBB-B8D4-B234-E670-0FE2570DF3E6}"/>
                  </a:ext>
                </a:extLst>
              </p:cNvPr>
              <p:cNvSpPr/>
              <p:nvPr/>
            </p:nvSpPr>
            <p:spPr>
              <a:xfrm>
                <a:off x="209894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67" name="Google Shape;844;p39">
                <a:extLst>
                  <a:ext uri="{FF2B5EF4-FFF2-40B4-BE49-F238E27FC236}">
                    <a16:creationId xmlns:a16="http://schemas.microsoft.com/office/drawing/2014/main" id="{AB352360-2408-7372-F6E2-321DB6180BE7}"/>
                  </a:ext>
                </a:extLst>
              </p:cNvPr>
              <p:cNvSpPr/>
              <p:nvPr/>
            </p:nvSpPr>
            <p:spPr>
              <a:xfrm>
                <a:off x="224832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68" name="Google Shape;845;p39">
                <a:extLst>
                  <a:ext uri="{FF2B5EF4-FFF2-40B4-BE49-F238E27FC236}">
                    <a16:creationId xmlns:a16="http://schemas.microsoft.com/office/drawing/2014/main" id="{AC09495E-60FD-A425-D28B-E56DE74339B4}"/>
                  </a:ext>
                </a:extLst>
              </p:cNvPr>
              <p:cNvSpPr/>
              <p:nvPr/>
            </p:nvSpPr>
            <p:spPr>
              <a:xfrm>
                <a:off x="239769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69" name="Google Shape;846;p39">
                <a:extLst>
                  <a:ext uri="{FF2B5EF4-FFF2-40B4-BE49-F238E27FC236}">
                    <a16:creationId xmlns:a16="http://schemas.microsoft.com/office/drawing/2014/main" id="{F08C9302-A269-93B5-6364-2DE7552E9E13}"/>
                  </a:ext>
                </a:extLst>
              </p:cNvPr>
              <p:cNvSpPr/>
              <p:nvPr/>
            </p:nvSpPr>
            <p:spPr>
              <a:xfrm>
                <a:off x="254707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70" name="Google Shape;847;p39">
                <a:extLst>
                  <a:ext uri="{FF2B5EF4-FFF2-40B4-BE49-F238E27FC236}">
                    <a16:creationId xmlns:a16="http://schemas.microsoft.com/office/drawing/2014/main" id="{C42CADDF-CF93-12FD-64E4-275006A8AFBD}"/>
                  </a:ext>
                </a:extLst>
              </p:cNvPr>
              <p:cNvSpPr/>
              <p:nvPr/>
            </p:nvSpPr>
            <p:spPr>
              <a:xfrm>
                <a:off x="269645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71" name="Google Shape;848;p39">
                <a:extLst>
                  <a:ext uri="{FF2B5EF4-FFF2-40B4-BE49-F238E27FC236}">
                    <a16:creationId xmlns:a16="http://schemas.microsoft.com/office/drawing/2014/main" id="{A428D63D-7D20-A30B-8C6B-B2E2AD132B43}"/>
                  </a:ext>
                </a:extLst>
              </p:cNvPr>
              <p:cNvSpPr/>
              <p:nvPr/>
            </p:nvSpPr>
            <p:spPr>
              <a:xfrm>
                <a:off x="284582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72" name="Google Shape;849;p39">
                <a:extLst>
                  <a:ext uri="{FF2B5EF4-FFF2-40B4-BE49-F238E27FC236}">
                    <a16:creationId xmlns:a16="http://schemas.microsoft.com/office/drawing/2014/main" id="{91B99DC1-9C24-AF9A-C257-E93CF30E976D}"/>
                  </a:ext>
                </a:extLst>
              </p:cNvPr>
              <p:cNvSpPr/>
              <p:nvPr/>
            </p:nvSpPr>
            <p:spPr>
              <a:xfrm>
                <a:off x="299520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73" name="Google Shape;850;p39">
                <a:extLst>
                  <a:ext uri="{FF2B5EF4-FFF2-40B4-BE49-F238E27FC236}">
                    <a16:creationId xmlns:a16="http://schemas.microsoft.com/office/drawing/2014/main" id="{CBF684E4-2787-0FCC-0405-7876866DC754}"/>
                  </a:ext>
                </a:extLst>
              </p:cNvPr>
              <p:cNvSpPr/>
              <p:nvPr/>
            </p:nvSpPr>
            <p:spPr>
              <a:xfrm>
                <a:off x="314457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74" name="Google Shape;851;p39">
                <a:extLst>
                  <a:ext uri="{FF2B5EF4-FFF2-40B4-BE49-F238E27FC236}">
                    <a16:creationId xmlns:a16="http://schemas.microsoft.com/office/drawing/2014/main" id="{A95033B7-5A76-0832-5A6E-08C7B868A118}"/>
                  </a:ext>
                </a:extLst>
              </p:cNvPr>
              <p:cNvSpPr/>
              <p:nvPr/>
            </p:nvSpPr>
            <p:spPr>
              <a:xfrm>
                <a:off x="329395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75" name="Google Shape;852;p39">
                <a:extLst>
                  <a:ext uri="{FF2B5EF4-FFF2-40B4-BE49-F238E27FC236}">
                    <a16:creationId xmlns:a16="http://schemas.microsoft.com/office/drawing/2014/main" id="{FA5C3F62-DCF0-590E-4274-85F61FD0D8B7}"/>
                  </a:ext>
                </a:extLst>
              </p:cNvPr>
              <p:cNvSpPr/>
              <p:nvPr/>
            </p:nvSpPr>
            <p:spPr>
              <a:xfrm>
                <a:off x="344333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76" name="Google Shape;853;p39">
                <a:extLst>
                  <a:ext uri="{FF2B5EF4-FFF2-40B4-BE49-F238E27FC236}">
                    <a16:creationId xmlns:a16="http://schemas.microsoft.com/office/drawing/2014/main" id="{E3E18D05-300D-3DE5-C21D-60BEB08A5471}"/>
                  </a:ext>
                </a:extLst>
              </p:cNvPr>
              <p:cNvSpPr/>
              <p:nvPr/>
            </p:nvSpPr>
            <p:spPr>
              <a:xfrm>
                <a:off x="359270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77" name="Google Shape;854;p39">
                <a:extLst>
                  <a:ext uri="{FF2B5EF4-FFF2-40B4-BE49-F238E27FC236}">
                    <a16:creationId xmlns:a16="http://schemas.microsoft.com/office/drawing/2014/main" id="{E83FA7C9-8C31-46E3-9017-00F93EE375AD}"/>
                  </a:ext>
                </a:extLst>
              </p:cNvPr>
              <p:cNvSpPr/>
              <p:nvPr/>
            </p:nvSpPr>
            <p:spPr>
              <a:xfrm>
                <a:off x="374208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</p:grpSp>
        <p:grpSp>
          <p:nvGrpSpPr>
            <p:cNvPr id="27" name="Google Shape;855;p39">
              <a:extLst>
                <a:ext uri="{FF2B5EF4-FFF2-40B4-BE49-F238E27FC236}">
                  <a16:creationId xmlns:a16="http://schemas.microsoft.com/office/drawing/2014/main" id="{9E5889CA-CF65-48C2-2006-F4815D833308}"/>
                </a:ext>
              </a:extLst>
            </p:cNvPr>
            <p:cNvGrpSpPr/>
            <p:nvPr/>
          </p:nvGrpSpPr>
          <p:grpSpPr>
            <a:xfrm>
              <a:off x="9314662" y="5648355"/>
              <a:ext cx="2585112" cy="45720"/>
              <a:chOff x="1202690" y="1488440"/>
              <a:chExt cx="2585112" cy="45720"/>
            </a:xfrm>
            <a:grpFill/>
          </p:grpSpPr>
          <p:sp>
            <p:nvSpPr>
              <p:cNvPr id="142" name="Google Shape;856;p39">
                <a:extLst>
                  <a:ext uri="{FF2B5EF4-FFF2-40B4-BE49-F238E27FC236}">
                    <a16:creationId xmlns:a16="http://schemas.microsoft.com/office/drawing/2014/main" id="{AA15776E-C92C-BA29-FF69-F4C1895973B3}"/>
                  </a:ext>
                </a:extLst>
              </p:cNvPr>
              <p:cNvSpPr/>
              <p:nvPr/>
            </p:nvSpPr>
            <p:spPr>
              <a:xfrm>
                <a:off x="120269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43" name="Google Shape;857;p39">
                <a:extLst>
                  <a:ext uri="{FF2B5EF4-FFF2-40B4-BE49-F238E27FC236}">
                    <a16:creationId xmlns:a16="http://schemas.microsoft.com/office/drawing/2014/main" id="{A65AFAD0-B61E-3B9B-1B33-5708B4AD726A}"/>
                  </a:ext>
                </a:extLst>
              </p:cNvPr>
              <p:cNvSpPr/>
              <p:nvPr/>
            </p:nvSpPr>
            <p:spPr>
              <a:xfrm>
                <a:off x="135206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44" name="Google Shape;858;p39">
                <a:extLst>
                  <a:ext uri="{FF2B5EF4-FFF2-40B4-BE49-F238E27FC236}">
                    <a16:creationId xmlns:a16="http://schemas.microsoft.com/office/drawing/2014/main" id="{6BAE0EA0-8552-2D0B-D891-A35E045E32B6}"/>
                  </a:ext>
                </a:extLst>
              </p:cNvPr>
              <p:cNvSpPr/>
              <p:nvPr/>
            </p:nvSpPr>
            <p:spPr>
              <a:xfrm>
                <a:off x="150144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45" name="Google Shape;859;p39">
                <a:extLst>
                  <a:ext uri="{FF2B5EF4-FFF2-40B4-BE49-F238E27FC236}">
                    <a16:creationId xmlns:a16="http://schemas.microsoft.com/office/drawing/2014/main" id="{DE46EDEE-77EE-CFD1-CDF0-1752B5CD41BA}"/>
                  </a:ext>
                </a:extLst>
              </p:cNvPr>
              <p:cNvSpPr/>
              <p:nvPr/>
            </p:nvSpPr>
            <p:spPr>
              <a:xfrm>
                <a:off x="165081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46" name="Google Shape;860;p39">
                <a:extLst>
                  <a:ext uri="{FF2B5EF4-FFF2-40B4-BE49-F238E27FC236}">
                    <a16:creationId xmlns:a16="http://schemas.microsoft.com/office/drawing/2014/main" id="{D2280C7B-9467-9CF8-BAB4-F45A5296ABEA}"/>
                  </a:ext>
                </a:extLst>
              </p:cNvPr>
              <p:cNvSpPr/>
              <p:nvPr/>
            </p:nvSpPr>
            <p:spPr>
              <a:xfrm>
                <a:off x="180019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47" name="Google Shape;861;p39">
                <a:extLst>
                  <a:ext uri="{FF2B5EF4-FFF2-40B4-BE49-F238E27FC236}">
                    <a16:creationId xmlns:a16="http://schemas.microsoft.com/office/drawing/2014/main" id="{3401E463-963F-9C89-C62E-9CDE8CBE5754}"/>
                  </a:ext>
                </a:extLst>
              </p:cNvPr>
              <p:cNvSpPr/>
              <p:nvPr/>
            </p:nvSpPr>
            <p:spPr>
              <a:xfrm>
                <a:off x="194957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48" name="Google Shape;862;p39">
                <a:extLst>
                  <a:ext uri="{FF2B5EF4-FFF2-40B4-BE49-F238E27FC236}">
                    <a16:creationId xmlns:a16="http://schemas.microsoft.com/office/drawing/2014/main" id="{CA883CA1-3C46-07FC-2534-EC1FF3877DCA}"/>
                  </a:ext>
                </a:extLst>
              </p:cNvPr>
              <p:cNvSpPr/>
              <p:nvPr/>
            </p:nvSpPr>
            <p:spPr>
              <a:xfrm>
                <a:off x="209894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49" name="Google Shape;863;p39">
                <a:extLst>
                  <a:ext uri="{FF2B5EF4-FFF2-40B4-BE49-F238E27FC236}">
                    <a16:creationId xmlns:a16="http://schemas.microsoft.com/office/drawing/2014/main" id="{62613C19-424B-01C3-7C5E-135BC0299F5A}"/>
                  </a:ext>
                </a:extLst>
              </p:cNvPr>
              <p:cNvSpPr/>
              <p:nvPr/>
            </p:nvSpPr>
            <p:spPr>
              <a:xfrm>
                <a:off x="224832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50" name="Google Shape;864;p39">
                <a:extLst>
                  <a:ext uri="{FF2B5EF4-FFF2-40B4-BE49-F238E27FC236}">
                    <a16:creationId xmlns:a16="http://schemas.microsoft.com/office/drawing/2014/main" id="{630F7236-B2AB-E176-1CA9-D7B80AAE3DF2}"/>
                  </a:ext>
                </a:extLst>
              </p:cNvPr>
              <p:cNvSpPr/>
              <p:nvPr/>
            </p:nvSpPr>
            <p:spPr>
              <a:xfrm>
                <a:off x="239769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51" name="Google Shape;865;p39">
                <a:extLst>
                  <a:ext uri="{FF2B5EF4-FFF2-40B4-BE49-F238E27FC236}">
                    <a16:creationId xmlns:a16="http://schemas.microsoft.com/office/drawing/2014/main" id="{717E2934-3AD7-12E4-89E5-846418CA3939}"/>
                  </a:ext>
                </a:extLst>
              </p:cNvPr>
              <p:cNvSpPr/>
              <p:nvPr/>
            </p:nvSpPr>
            <p:spPr>
              <a:xfrm>
                <a:off x="254707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52" name="Google Shape;866;p39">
                <a:extLst>
                  <a:ext uri="{FF2B5EF4-FFF2-40B4-BE49-F238E27FC236}">
                    <a16:creationId xmlns:a16="http://schemas.microsoft.com/office/drawing/2014/main" id="{320BBC81-AED7-B7AA-DBB1-92B873CAF7BD}"/>
                  </a:ext>
                </a:extLst>
              </p:cNvPr>
              <p:cNvSpPr/>
              <p:nvPr/>
            </p:nvSpPr>
            <p:spPr>
              <a:xfrm>
                <a:off x="269645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53" name="Google Shape;867;p39">
                <a:extLst>
                  <a:ext uri="{FF2B5EF4-FFF2-40B4-BE49-F238E27FC236}">
                    <a16:creationId xmlns:a16="http://schemas.microsoft.com/office/drawing/2014/main" id="{D5444513-8ED1-6F10-ED13-560A031047FD}"/>
                  </a:ext>
                </a:extLst>
              </p:cNvPr>
              <p:cNvSpPr/>
              <p:nvPr/>
            </p:nvSpPr>
            <p:spPr>
              <a:xfrm>
                <a:off x="284582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54" name="Google Shape;868;p39">
                <a:extLst>
                  <a:ext uri="{FF2B5EF4-FFF2-40B4-BE49-F238E27FC236}">
                    <a16:creationId xmlns:a16="http://schemas.microsoft.com/office/drawing/2014/main" id="{8D932DAA-6681-71F6-325B-E5DD94C27F0B}"/>
                  </a:ext>
                </a:extLst>
              </p:cNvPr>
              <p:cNvSpPr/>
              <p:nvPr/>
            </p:nvSpPr>
            <p:spPr>
              <a:xfrm>
                <a:off x="299520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55" name="Google Shape;869;p39">
                <a:extLst>
                  <a:ext uri="{FF2B5EF4-FFF2-40B4-BE49-F238E27FC236}">
                    <a16:creationId xmlns:a16="http://schemas.microsoft.com/office/drawing/2014/main" id="{EF2E8192-8806-D41F-9542-4D3CFD3C5783}"/>
                  </a:ext>
                </a:extLst>
              </p:cNvPr>
              <p:cNvSpPr/>
              <p:nvPr/>
            </p:nvSpPr>
            <p:spPr>
              <a:xfrm>
                <a:off x="314457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56" name="Google Shape;870;p39">
                <a:extLst>
                  <a:ext uri="{FF2B5EF4-FFF2-40B4-BE49-F238E27FC236}">
                    <a16:creationId xmlns:a16="http://schemas.microsoft.com/office/drawing/2014/main" id="{A762650A-17B1-0848-ECD0-23FE64ED17F9}"/>
                  </a:ext>
                </a:extLst>
              </p:cNvPr>
              <p:cNvSpPr/>
              <p:nvPr/>
            </p:nvSpPr>
            <p:spPr>
              <a:xfrm>
                <a:off x="329395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57" name="Google Shape;871;p39">
                <a:extLst>
                  <a:ext uri="{FF2B5EF4-FFF2-40B4-BE49-F238E27FC236}">
                    <a16:creationId xmlns:a16="http://schemas.microsoft.com/office/drawing/2014/main" id="{413FF9AC-ED75-3E88-6538-9E9257698425}"/>
                  </a:ext>
                </a:extLst>
              </p:cNvPr>
              <p:cNvSpPr/>
              <p:nvPr/>
            </p:nvSpPr>
            <p:spPr>
              <a:xfrm>
                <a:off x="344333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58" name="Google Shape;872;p39">
                <a:extLst>
                  <a:ext uri="{FF2B5EF4-FFF2-40B4-BE49-F238E27FC236}">
                    <a16:creationId xmlns:a16="http://schemas.microsoft.com/office/drawing/2014/main" id="{1DC6B2CF-3D96-6D92-19CA-D98CE12E7C25}"/>
                  </a:ext>
                </a:extLst>
              </p:cNvPr>
              <p:cNvSpPr/>
              <p:nvPr/>
            </p:nvSpPr>
            <p:spPr>
              <a:xfrm>
                <a:off x="359270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59" name="Google Shape;873;p39">
                <a:extLst>
                  <a:ext uri="{FF2B5EF4-FFF2-40B4-BE49-F238E27FC236}">
                    <a16:creationId xmlns:a16="http://schemas.microsoft.com/office/drawing/2014/main" id="{87F73455-12D7-D030-0A5F-0BAB92EF65B4}"/>
                  </a:ext>
                </a:extLst>
              </p:cNvPr>
              <p:cNvSpPr/>
              <p:nvPr/>
            </p:nvSpPr>
            <p:spPr>
              <a:xfrm>
                <a:off x="374208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</p:grpSp>
        <p:grpSp>
          <p:nvGrpSpPr>
            <p:cNvPr id="28" name="Google Shape;874;p39">
              <a:extLst>
                <a:ext uri="{FF2B5EF4-FFF2-40B4-BE49-F238E27FC236}">
                  <a16:creationId xmlns:a16="http://schemas.microsoft.com/office/drawing/2014/main" id="{024E3DFB-30C9-FD9E-71D4-8E7D61576D1A}"/>
                </a:ext>
              </a:extLst>
            </p:cNvPr>
            <p:cNvGrpSpPr/>
            <p:nvPr/>
          </p:nvGrpSpPr>
          <p:grpSpPr>
            <a:xfrm>
              <a:off x="9314662" y="5800755"/>
              <a:ext cx="2585112" cy="45720"/>
              <a:chOff x="1202690" y="1488440"/>
              <a:chExt cx="2585112" cy="45720"/>
            </a:xfrm>
            <a:grpFill/>
          </p:grpSpPr>
          <p:sp>
            <p:nvSpPr>
              <p:cNvPr id="124" name="Google Shape;875;p39">
                <a:extLst>
                  <a:ext uri="{FF2B5EF4-FFF2-40B4-BE49-F238E27FC236}">
                    <a16:creationId xmlns:a16="http://schemas.microsoft.com/office/drawing/2014/main" id="{59DCCE12-EA73-412B-E66A-F877DE7C5D43}"/>
                  </a:ext>
                </a:extLst>
              </p:cNvPr>
              <p:cNvSpPr/>
              <p:nvPr/>
            </p:nvSpPr>
            <p:spPr>
              <a:xfrm>
                <a:off x="120269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25" name="Google Shape;876;p39">
                <a:extLst>
                  <a:ext uri="{FF2B5EF4-FFF2-40B4-BE49-F238E27FC236}">
                    <a16:creationId xmlns:a16="http://schemas.microsoft.com/office/drawing/2014/main" id="{460B3DA8-C035-4384-1366-25B41A5F7794}"/>
                  </a:ext>
                </a:extLst>
              </p:cNvPr>
              <p:cNvSpPr/>
              <p:nvPr/>
            </p:nvSpPr>
            <p:spPr>
              <a:xfrm>
                <a:off x="135206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26" name="Google Shape;877;p39">
                <a:extLst>
                  <a:ext uri="{FF2B5EF4-FFF2-40B4-BE49-F238E27FC236}">
                    <a16:creationId xmlns:a16="http://schemas.microsoft.com/office/drawing/2014/main" id="{C87FFDA4-AD7D-980B-E067-CA513C3DF1D4}"/>
                  </a:ext>
                </a:extLst>
              </p:cNvPr>
              <p:cNvSpPr/>
              <p:nvPr/>
            </p:nvSpPr>
            <p:spPr>
              <a:xfrm>
                <a:off x="150144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27" name="Google Shape;878;p39">
                <a:extLst>
                  <a:ext uri="{FF2B5EF4-FFF2-40B4-BE49-F238E27FC236}">
                    <a16:creationId xmlns:a16="http://schemas.microsoft.com/office/drawing/2014/main" id="{9089427D-A28D-FBB1-4798-829809B97AE1}"/>
                  </a:ext>
                </a:extLst>
              </p:cNvPr>
              <p:cNvSpPr/>
              <p:nvPr/>
            </p:nvSpPr>
            <p:spPr>
              <a:xfrm>
                <a:off x="165081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28" name="Google Shape;879;p39">
                <a:extLst>
                  <a:ext uri="{FF2B5EF4-FFF2-40B4-BE49-F238E27FC236}">
                    <a16:creationId xmlns:a16="http://schemas.microsoft.com/office/drawing/2014/main" id="{334B969D-2EFC-FE41-6DB7-44B5EE102CFD}"/>
                  </a:ext>
                </a:extLst>
              </p:cNvPr>
              <p:cNvSpPr/>
              <p:nvPr/>
            </p:nvSpPr>
            <p:spPr>
              <a:xfrm>
                <a:off x="180019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29" name="Google Shape;880;p39">
                <a:extLst>
                  <a:ext uri="{FF2B5EF4-FFF2-40B4-BE49-F238E27FC236}">
                    <a16:creationId xmlns:a16="http://schemas.microsoft.com/office/drawing/2014/main" id="{4CCE3334-D1F4-98BE-BBA2-0F6FC95981A3}"/>
                  </a:ext>
                </a:extLst>
              </p:cNvPr>
              <p:cNvSpPr/>
              <p:nvPr/>
            </p:nvSpPr>
            <p:spPr>
              <a:xfrm>
                <a:off x="194957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30" name="Google Shape;881;p39">
                <a:extLst>
                  <a:ext uri="{FF2B5EF4-FFF2-40B4-BE49-F238E27FC236}">
                    <a16:creationId xmlns:a16="http://schemas.microsoft.com/office/drawing/2014/main" id="{6982D74E-C5AD-2593-8075-0829762BB30A}"/>
                  </a:ext>
                </a:extLst>
              </p:cNvPr>
              <p:cNvSpPr/>
              <p:nvPr/>
            </p:nvSpPr>
            <p:spPr>
              <a:xfrm>
                <a:off x="209894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31" name="Google Shape;882;p39">
                <a:extLst>
                  <a:ext uri="{FF2B5EF4-FFF2-40B4-BE49-F238E27FC236}">
                    <a16:creationId xmlns:a16="http://schemas.microsoft.com/office/drawing/2014/main" id="{999F6B2B-4B2C-899D-CC65-A7AEDDFB6C98}"/>
                  </a:ext>
                </a:extLst>
              </p:cNvPr>
              <p:cNvSpPr/>
              <p:nvPr/>
            </p:nvSpPr>
            <p:spPr>
              <a:xfrm>
                <a:off x="224832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32" name="Google Shape;883;p39">
                <a:extLst>
                  <a:ext uri="{FF2B5EF4-FFF2-40B4-BE49-F238E27FC236}">
                    <a16:creationId xmlns:a16="http://schemas.microsoft.com/office/drawing/2014/main" id="{06BA8094-B530-88BC-3375-0433E47AD636}"/>
                  </a:ext>
                </a:extLst>
              </p:cNvPr>
              <p:cNvSpPr/>
              <p:nvPr/>
            </p:nvSpPr>
            <p:spPr>
              <a:xfrm>
                <a:off x="239769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33" name="Google Shape;884;p39">
                <a:extLst>
                  <a:ext uri="{FF2B5EF4-FFF2-40B4-BE49-F238E27FC236}">
                    <a16:creationId xmlns:a16="http://schemas.microsoft.com/office/drawing/2014/main" id="{B4971EFD-C97D-5E81-8575-D5E303AC72CA}"/>
                  </a:ext>
                </a:extLst>
              </p:cNvPr>
              <p:cNvSpPr/>
              <p:nvPr/>
            </p:nvSpPr>
            <p:spPr>
              <a:xfrm>
                <a:off x="254707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34" name="Google Shape;885;p39">
                <a:extLst>
                  <a:ext uri="{FF2B5EF4-FFF2-40B4-BE49-F238E27FC236}">
                    <a16:creationId xmlns:a16="http://schemas.microsoft.com/office/drawing/2014/main" id="{CE548ECF-6EAF-1399-2EDB-E02A0F46EA31}"/>
                  </a:ext>
                </a:extLst>
              </p:cNvPr>
              <p:cNvSpPr/>
              <p:nvPr/>
            </p:nvSpPr>
            <p:spPr>
              <a:xfrm>
                <a:off x="269645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35" name="Google Shape;886;p39">
                <a:extLst>
                  <a:ext uri="{FF2B5EF4-FFF2-40B4-BE49-F238E27FC236}">
                    <a16:creationId xmlns:a16="http://schemas.microsoft.com/office/drawing/2014/main" id="{6BEE1D57-63FD-EB06-9D2D-7BAA97A0E0CD}"/>
                  </a:ext>
                </a:extLst>
              </p:cNvPr>
              <p:cNvSpPr/>
              <p:nvPr/>
            </p:nvSpPr>
            <p:spPr>
              <a:xfrm>
                <a:off x="284582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36" name="Google Shape;887;p39">
                <a:extLst>
                  <a:ext uri="{FF2B5EF4-FFF2-40B4-BE49-F238E27FC236}">
                    <a16:creationId xmlns:a16="http://schemas.microsoft.com/office/drawing/2014/main" id="{3028296B-0F6B-9136-4848-56E6E8619500}"/>
                  </a:ext>
                </a:extLst>
              </p:cNvPr>
              <p:cNvSpPr/>
              <p:nvPr/>
            </p:nvSpPr>
            <p:spPr>
              <a:xfrm>
                <a:off x="299520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37" name="Google Shape;888;p39">
                <a:extLst>
                  <a:ext uri="{FF2B5EF4-FFF2-40B4-BE49-F238E27FC236}">
                    <a16:creationId xmlns:a16="http://schemas.microsoft.com/office/drawing/2014/main" id="{1213801C-A88D-9CB9-2382-99DADECCC343}"/>
                  </a:ext>
                </a:extLst>
              </p:cNvPr>
              <p:cNvSpPr/>
              <p:nvPr/>
            </p:nvSpPr>
            <p:spPr>
              <a:xfrm>
                <a:off x="314457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38" name="Google Shape;889;p39">
                <a:extLst>
                  <a:ext uri="{FF2B5EF4-FFF2-40B4-BE49-F238E27FC236}">
                    <a16:creationId xmlns:a16="http://schemas.microsoft.com/office/drawing/2014/main" id="{20A4B135-DD36-82EF-6FE1-04A8A920386C}"/>
                  </a:ext>
                </a:extLst>
              </p:cNvPr>
              <p:cNvSpPr/>
              <p:nvPr/>
            </p:nvSpPr>
            <p:spPr>
              <a:xfrm>
                <a:off x="329395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39" name="Google Shape;890;p39">
                <a:extLst>
                  <a:ext uri="{FF2B5EF4-FFF2-40B4-BE49-F238E27FC236}">
                    <a16:creationId xmlns:a16="http://schemas.microsoft.com/office/drawing/2014/main" id="{68D0157A-1858-6EDC-3415-20D14D519FB4}"/>
                  </a:ext>
                </a:extLst>
              </p:cNvPr>
              <p:cNvSpPr/>
              <p:nvPr/>
            </p:nvSpPr>
            <p:spPr>
              <a:xfrm>
                <a:off x="344333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40" name="Google Shape;891;p39">
                <a:extLst>
                  <a:ext uri="{FF2B5EF4-FFF2-40B4-BE49-F238E27FC236}">
                    <a16:creationId xmlns:a16="http://schemas.microsoft.com/office/drawing/2014/main" id="{5A200A04-937A-3505-B743-469A5F93FB0A}"/>
                  </a:ext>
                </a:extLst>
              </p:cNvPr>
              <p:cNvSpPr/>
              <p:nvPr/>
            </p:nvSpPr>
            <p:spPr>
              <a:xfrm>
                <a:off x="359270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41" name="Google Shape;892;p39">
                <a:extLst>
                  <a:ext uri="{FF2B5EF4-FFF2-40B4-BE49-F238E27FC236}">
                    <a16:creationId xmlns:a16="http://schemas.microsoft.com/office/drawing/2014/main" id="{9EC17B41-503C-8E38-33B3-90BF38F3BA38}"/>
                  </a:ext>
                </a:extLst>
              </p:cNvPr>
              <p:cNvSpPr/>
              <p:nvPr/>
            </p:nvSpPr>
            <p:spPr>
              <a:xfrm>
                <a:off x="374208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</p:grpSp>
        <p:grpSp>
          <p:nvGrpSpPr>
            <p:cNvPr id="29" name="Google Shape;893;p39">
              <a:extLst>
                <a:ext uri="{FF2B5EF4-FFF2-40B4-BE49-F238E27FC236}">
                  <a16:creationId xmlns:a16="http://schemas.microsoft.com/office/drawing/2014/main" id="{5360E546-5E4D-AFAC-15F2-0912B00934B3}"/>
                </a:ext>
              </a:extLst>
            </p:cNvPr>
            <p:cNvGrpSpPr/>
            <p:nvPr/>
          </p:nvGrpSpPr>
          <p:grpSpPr>
            <a:xfrm>
              <a:off x="9314662" y="5953155"/>
              <a:ext cx="2585112" cy="45720"/>
              <a:chOff x="1202690" y="1488440"/>
              <a:chExt cx="2585112" cy="45720"/>
            </a:xfrm>
            <a:grpFill/>
          </p:grpSpPr>
          <p:sp>
            <p:nvSpPr>
              <p:cNvPr id="106" name="Google Shape;894;p39">
                <a:extLst>
                  <a:ext uri="{FF2B5EF4-FFF2-40B4-BE49-F238E27FC236}">
                    <a16:creationId xmlns:a16="http://schemas.microsoft.com/office/drawing/2014/main" id="{8DE5525E-0A9A-20D9-69FF-E421F2D26780}"/>
                  </a:ext>
                </a:extLst>
              </p:cNvPr>
              <p:cNvSpPr/>
              <p:nvPr/>
            </p:nvSpPr>
            <p:spPr>
              <a:xfrm>
                <a:off x="120269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07" name="Google Shape;895;p39">
                <a:extLst>
                  <a:ext uri="{FF2B5EF4-FFF2-40B4-BE49-F238E27FC236}">
                    <a16:creationId xmlns:a16="http://schemas.microsoft.com/office/drawing/2014/main" id="{66D66A65-ED65-4E83-69A3-A93A5F7CAB03}"/>
                  </a:ext>
                </a:extLst>
              </p:cNvPr>
              <p:cNvSpPr/>
              <p:nvPr/>
            </p:nvSpPr>
            <p:spPr>
              <a:xfrm>
                <a:off x="135206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08" name="Google Shape;896;p39">
                <a:extLst>
                  <a:ext uri="{FF2B5EF4-FFF2-40B4-BE49-F238E27FC236}">
                    <a16:creationId xmlns:a16="http://schemas.microsoft.com/office/drawing/2014/main" id="{DEDEE6EA-1833-BE22-C3A4-C807DFAC96F0}"/>
                  </a:ext>
                </a:extLst>
              </p:cNvPr>
              <p:cNvSpPr/>
              <p:nvPr/>
            </p:nvSpPr>
            <p:spPr>
              <a:xfrm>
                <a:off x="150144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09" name="Google Shape;897;p39">
                <a:extLst>
                  <a:ext uri="{FF2B5EF4-FFF2-40B4-BE49-F238E27FC236}">
                    <a16:creationId xmlns:a16="http://schemas.microsoft.com/office/drawing/2014/main" id="{8C7EF833-E194-E61D-336A-8E844BC5A007}"/>
                  </a:ext>
                </a:extLst>
              </p:cNvPr>
              <p:cNvSpPr/>
              <p:nvPr/>
            </p:nvSpPr>
            <p:spPr>
              <a:xfrm>
                <a:off x="165081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10" name="Google Shape;898;p39">
                <a:extLst>
                  <a:ext uri="{FF2B5EF4-FFF2-40B4-BE49-F238E27FC236}">
                    <a16:creationId xmlns:a16="http://schemas.microsoft.com/office/drawing/2014/main" id="{F1AADD3F-E5C1-A62E-F9D3-5CC6CE0289F9}"/>
                  </a:ext>
                </a:extLst>
              </p:cNvPr>
              <p:cNvSpPr/>
              <p:nvPr/>
            </p:nvSpPr>
            <p:spPr>
              <a:xfrm>
                <a:off x="180019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11" name="Google Shape;899;p39">
                <a:extLst>
                  <a:ext uri="{FF2B5EF4-FFF2-40B4-BE49-F238E27FC236}">
                    <a16:creationId xmlns:a16="http://schemas.microsoft.com/office/drawing/2014/main" id="{3ABA7FFB-57A6-3141-4A06-FFE6BEAC7605}"/>
                  </a:ext>
                </a:extLst>
              </p:cNvPr>
              <p:cNvSpPr/>
              <p:nvPr/>
            </p:nvSpPr>
            <p:spPr>
              <a:xfrm>
                <a:off x="194957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12" name="Google Shape;900;p39">
                <a:extLst>
                  <a:ext uri="{FF2B5EF4-FFF2-40B4-BE49-F238E27FC236}">
                    <a16:creationId xmlns:a16="http://schemas.microsoft.com/office/drawing/2014/main" id="{145681B1-8FFA-07CC-E891-1DC9B1EF4096}"/>
                  </a:ext>
                </a:extLst>
              </p:cNvPr>
              <p:cNvSpPr/>
              <p:nvPr/>
            </p:nvSpPr>
            <p:spPr>
              <a:xfrm>
                <a:off x="209894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13" name="Google Shape;901;p39">
                <a:extLst>
                  <a:ext uri="{FF2B5EF4-FFF2-40B4-BE49-F238E27FC236}">
                    <a16:creationId xmlns:a16="http://schemas.microsoft.com/office/drawing/2014/main" id="{DABBABAC-EC7A-CC3D-EADC-DF2E4786A0E4}"/>
                  </a:ext>
                </a:extLst>
              </p:cNvPr>
              <p:cNvSpPr/>
              <p:nvPr/>
            </p:nvSpPr>
            <p:spPr>
              <a:xfrm>
                <a:off x="224832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14" name="Google Shape;902;p39">
                <a:extLst>
                  <a:ext uri="{FF2B5EF4-FFF2-40B4-BE49-F238E27FC236}">
                    <a16:creationId xmlns:a16="http://schemas.microsoft.com/office/drawing/2014/main" id="{B38111A3-B44D-786B-AFB5-1C03B1ED9F02}"/>
                  </a:ext>
                </a:extLst>
              </p:cNvPr>
              <p:cNvSpPr/>
              <p:nvPr/>
            </p:nvSpPr>
            <p:spPr>
              <a:xfrm>
                <a:off x="239769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15" name="Google Shape;903;p39">
                <a:extLst>
                  <a:ext uri="{FF2B5EF4-FFF2-40B4-BE49-F238E27FC236}">
                    <a16:creationId xmlns:a16="http://schemas.microsoft.com/office/drawing/2014/main" id="{A1082E01-0933-1F7C-0402-3FBD03DB0DF8}"/>
                  </a:ext>
                </a:extLst>
              </p:cNvPr>
              <p:cNvSpPr/>
              <p:nvPr/>
            </p:nvSpPr>
            <p:spPr>
              <a:xfrm>
                <a:off x="254707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16" name="Google Shape;904;p39">
                <a:extLst>
                  <a:ext uri="{FF2B5EF4-FFF2-40B4-BE49-F238E27FC236}">
                    <a16:creationId xmlns:a16="http://schemas.microsoft.com/office/drawing/2014/main" id="{0D226033-F17C-0632-4F4F-13E1439CF195}"/>
                  </a:ext>
                </a:extLst>
              </p:cNvPr>
              <p:cNvSpPr/>
              <p:nvPr/>
            </p:nvSpPr>
            <p:spPr>
              <a:xfrm>
                <a:off x="269645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17" name="Google Shape;905;p39">
                <a:extLst>
                  <a:ext uri="{FF2B5EF4-FFF2-40B4-BE49-F238E27FC236}">
                    <a16:creationId xmlns:a16="http://schemas.microsoft.com/office/drawing/2014/main" id="{ADBB6FF7-E14D-AA04-3B88-740C81A2727C}"/>
                  </a:ext>
                </a:extLst>
              </p:cNvPr>
              <p:cNvSpPr/>
              <p:nvPr/>
            </p:nvSpPr>
            <p:spPr>
              <a:xfrm>
                <a:off x="284582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18" name="Google Shape;906;p39">
                <a:extLst>
                  <a:ext uri="{FF2B5EF4-FFF2-40B4-BE49-F238E27FC236}">
                    <a16:creationId xmlns:a16="http://schemas.microsoft.com/office/drawing/2014/main" id="{8702B081-CC89-9CE7-1708-F085759B3C71}"/>
                  </a:ext>
                </a:extLst>
              </p:cNvPr>
              <p:cNvSpPr/>
              <p:nvPr/>
            </p:nvSpPr>
            <p:spPr>
              <a:xfrm>
                <a:off x="299520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19" name="Google Shape;907;p39">
                <a:extLst>
                  <a:ext uri="{FF2B5EF4-FFF2-40B4-BE49-F238E27FC236}">
                    <a16:creationId xmlns:a16="http://schemas.microsoft.com/office/drawing/2014/main" id="{CF0E3C30-7653-918C-7852-1F9FD5830C71}"/>
                  </a:ext>
                </a:extLst>
              </p:cNvPr>
              <p:cNvSpPr/>
              <p:nvPr/>
            </p:nvSpPr>
            <p:spPr>
              <a:xfrm>
                <a:off x="314457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20" name="Google Shape;908;p39">
                <a:extLst>
                  <a:ext uri="{FF2B5EF4-FFF2-40B4-BE49-F238E27FC236}">
                    <a16:creationId xmlns:a16="http://schemas.microsoft.com/office/drawing/2014/main" id="{C278F7F1-5FF6-2C82-EA74-1C6CED30F2D8}"/>
                  </a:ext>
                </a:extLst>
              </p:cNvPr>
              <p:cNvSpPr/>
              <p:nvPr/>
            </p:nvSpPr>
            <p:spPr>
              <a:xfrm>
                <a:off x="329395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21" name="Google Shape;909;p39">
                <a:extLst>
                  <a:ext uri="{FF2B5EF4-FFF2-40B4-BE49-F238E27FC236}">
                    <a16:creationId xmlns:a16="http://schemas.microsoft.com/office/drawing/2014/main" id="{D85FC72D-B110-7D86-96E5-BDBE9DE86FB5}"/>
                  </a:ext>
                </a:extLst>
              </p:cNvPr>
              <p:cNvSpPr/>
              <p:nvPr/>
            </p:nvSpPr>
            <p:spPr>
              <a:xfrm>
                <a:off x="344333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22" name="Google Shape;910;p39">
                <a:extLst>
                  <a:ext uri="{FF2B5EF4-FFF2-40B4-BE49-F238E27FC236}">
                    <a16:creationId xmlns:a16="http://schemas.microsoft.com/office/drawing/2014/main" id="{F1010733-2F2D-D70D-B160-71DBBF36A1DD}"/>
                  </a:ext>
                </a:extLst>
              </p:cNvPr>
              <p:cNvSpPr/>
              <p:nvPr/>
            </p:nvSpPr>
            <p:spPr>
              <a:xfrm>
                <a:off x="359270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23" name="Google Shape;911;p39">
                <a:extLst>
                  <a:ext uri="{FF2B5EF4-FFF2-40B4-BE49-F238E27FC236}">
                    <a16:creationId xmlns:a16="http://schemas.microsoft.com/office/drawing/2014/main" id="{8E27C596-E95D-0C4E-982D-9C8E46845797}"/>
                  </a:ext>
                </a:extLst>
              </p:cNvPr>
              <p:cNvSpPr/>
              <p:nvPr/>
            </p:nvSpPr>
            <p:spPr>
              <a:xfrm>
                <a:off x="374208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</p:grpSp>
        <p:grpSp>
          <p:nvGrpSpPr>
            <p:cNvPr id="30" name="Google Shape;912;p39">
              <a:extLst>
                <a:ext uri="{FF2B5EF4-FFF2-40B4-BE49-F238E27FC236}">
                  <a16:creationId xmlns:a16="http://schemas.microsoft.com/office/drawing/2014/main" id="{BECAC3F7-C944-4DBB-EA3B-8B672228AFD3}"/>
                </a:ext>
              </a:extLst>
            </p:cNvPr>
            <p:cNvGrpSpPr/>
            <p:nvPr/>
          </p:nvGrpSpPr>
          <p:grpSpPr>
            <a:xfrm>
              <a:off x="9314662" y="6105555"/>
              <a:ext cx="2585112" cy="45720"/>
              <a:chOff x="1202690" y="1488440"/>
              <a:chExt cx="2585112" cy="45720"/>
            </a:xfrm>
            <a:grpFill/>
          </p:grpSpPr>
          <p:sp>
            <p:nvSpPr>
              <p:cNvPr id="88" name="Google Shape;913;p39">
                <a:extLst>
                  <a:ext uri="{FF2B5EF4-FFF2-40B4-BE49-F238E27FC236}">
                    <a16:creationId xmlns:a16="http://schemas.microsoft.com/office/drawing/2014/main" id="{52E89722-6CB5-CA39-F616-A35CEF842243}"/>
                  </a:ext>
                </a:extLst>
              </p:cNvPr>
              <p:cNvSpPr/>
              <p:nvPr/>
            </p:nvSpPr>
            <p:spPr>
              <a:xfrm>
                <a:off x="120269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89" name="Google Shape;914;p39">
                <a:extLst>
                  <a:ext uri="{FF2B5EF4-FFF2-40B4-BE49-F238E27FC236}">
                    <a16:creationId xmlns:a16="http://schemas.microsoft.com/office/drawing/2014/main" id="{13830BC7-0C31-9904-C9F8-79C5248C3B0A}"/>
                  </a:ext>
                </a:extLst>
              </p:cNvPr>
              <p:cNvSpPr/>
              <p:nvPr/>
            </p:nvSpPr>
            <p:spPr>
              <a:xfrm>
                <a:off x="135206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90" name="Google Shape;915;p39">
                <a:extLst>
                  <a:ext uri="{FF2B5EF4-FFF2-40B4-BE49-F238E27FC236}">
                    <a16:creationId xmlns:a16="http://schemas.microsoft.com/office/drawing/2014/main" id="{91DDA672-EF23-2E75-29CF-453020FF215A}"/>
                  </a:ext>
                </a:extLst>
              </p:cNvPr>
              <p:cNvSpPr/>
              <p:nvPr/>
            </p:nvSpPr>
            <p:spPr>
              <a:xfrm>
                <a:off x="150144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91" name="Google Shape;916;p39">
                <a:extLst>
                  <a:ext uri="{FF2B5EF4-FFF2-40B4-BE49-F238E27FC236}">
                    <a16:creationId xmlns:a16="http://schemas.microsoft.com/office/drawing/2014/main" id="{98C3825C-396B-64E6-A4B3-7DC0FA43550E}"/>
                  </a:ext>
                </a:extLst>
              </p:cNvPr>
              <p:cNvSpPr/>
              <p:nvPr/>
            </p:nvSpPr>
            <p:spPr>
              <a:xfrm>
                <a:off x="165081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92" name="Google Shape;917;p39">
                <a:extLst>
                  <a:ext uri="{FF2B5EF4-FFF2-40B4-BE49-F238E27FC236}">
                    <a16:creationId xmlns:a16="http://schemas.microsoft.com/office/drawing/2014/main" id="{9154398F-0274-ACE3-3A5D-FC9C8B2B7C0A}"/>
                  </a:ext>
                </a:extLst>
              </p:cNvPr>
              <p:cNvSpPr/>
              <p:nvPr/>
            </p:nvSpPr>
            <p:spPr>
              <a:xfrm>
                <a:off x="180019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93" name="Google Shape;918;p39">
                <a:extLst>
                  <a:ext uri="{FF2B5EF4-FFF2-40B4-BE49-F238E27FC236}">
                    <a16:creationId xmlns:a16="http://schemas.microsoft.com/office/drawing/2014/main" id="{35AA34D1-6D87-4EEE-486F-C0B3CF38A1B9}"/>
                  </a:ext>
                </a:extLst>
              </p:cNvPr>
              <p:cNvSpPr/>
              <p:nvPr/>
            </p:nvSpPr>
            <p:spPr>
              <a:xfrm>
                <a:off x="194957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94" name="Google Shape;919;p39">
                <a:extLst>
                  <a:ext uri="{FF2B5EF4-FFF2-40B4-BE49-F238E27FC236}">
                    <a16:creationId xmlns:a16="http://schemas.microsoft.com/office/drawing/2014/main" id="{557E0F5E-E062-B51C-692F-00FD1187F54B}"/>
                  </a:ext>
                </a:extLst>
              </p:cNvPr>
              <p:cNvSpPr/>
              <p:nvPr/>
            </p:nvSpPr>
            <p:spPr>
              <a:xfrm>
                <a:off x="209894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95" name="Google Shape;920;p39">
                <a:extLst>
                  <a:ext uri="{FF2B5EF4-FFF2-40B4-BE49-F238E27FC236}">
                    <a16:creationId xmlns:a16="http://schemas.microsoft.com/office/drawing/2014/main" id="{51344286-2BE5-9ED8-59D2-1EF38E527676}"/>
                  </a:ext>
                </a:extLst>
              </p:cNvPr>
              <p:cNvSpPr/>
              <p:nvPr/>
            </p:nvSpPr>
            <p:spPr>
              <a:xfrm>
                <a:off x="224832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96" name="Google Shape;921;p39">
                <a:extLst>
                  <a:ext uri="{FF2B5EF4-FFF2-40B4-BE49-F238E27FC236}">
                    <a16:creationId xmlns:a16="http://schemas.microsoft.com/office/drawing/2014/main" id="{DCB4F381-C393-065F-FE1E-D60DE6F8DB7D}"/>
                  </a:ext>
                </a:extLst>
              </p:cNvPr>
              <p:cNvSpPr/>
              <p:nvPr/>
            </p:nvSpPr>
            <p:spPr>
              <a:xfrm>
                <a:off x="239769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97" name="Google Shape;922;p39">
                <a:extLst>
                  <a:ext uri="{FF2B5EF4-FFF2-40B4-BE49-F238E27FC236}">
                    <a16:creationId xmlns:a16="http://schemas.microsoft.com/office/drawing/2014/main" id="{337E34E1-3337-8F5A-0649-D81D10C853EC}"/>
                  </a:ext>
                </a:extLst>
              </p:cNvPr>
              <p:cNvSpPr/>
              <p:nvPr/>
            </p:nvSpPr>
            <p:spPr>
              <a:xfrm>
                <a:off x="254707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98" name="Google Shape;923;p39">
                <a:extLst>
                  <a:ext uri="{FF2B5EF4-FFF2-40B4-BE49-F238E27FC236}">
                    <a16:creationId xmlns:a16="http://schemas.microsoft.com/office/drawing/2014/main" id="{3E688B38-184E-65A4-2756-07C76550CC0D}"/>
                  </a:ext>
                </a:extLst>
              </p:cNvPr>
              <p:cNvSpPr/>
              <p:nvPr/>
            </p:nvSpPr>
            <p:spPr>
              <a:xfrm>
                <a:off x="269645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99" name="Google Shape;924;p39">
                <a:extLst>
                  <a:ext uri="{FF2B5EF4-FFF2-40B4-BE49-F238E27FC236}">
                    <a16:creationId xmlns:a16="http://schemas.microsoft.com/office/drawing/2014/main" id="{172C572D-DC41-AE42-E17D-BD35870643AD}"/>
                  </a:ext>
                </a:extLst>
              </p:cNvPr>
              <p:cNvSpPr/>
              <p:nvPr/>
            </p:nvSpPr>
            <p:spPr>
              <a:xfrm>
                <a:off x="284582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00" name="Google Shape;925;p39">
                <a:extLst>
                  <a:ext uri="{FF2B5EF4-FFF2-40B4-BE49-F238E27FC236}">
                    <a16:creationId xmlns:a16="http://schemas.microsoft.com/office/drawing/2014/main" id="{901438E5-BCBB-B8B5-CA9B-6F84EEB6693C}"/>
                  </a:ext>
                </a:extLst>
              </p:cNvPr>
              <p:cNvSpPr/>
              <p:nvPr/>
            </p:nvSpPr>
            <p:spPr>
              <a:xfrm>
                <a:off x="299520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01" name="Google Shape;926;p39">
                <a:extLst>
                  <a:ext uri="{FF2B5EF4-FFF2-40B4-BE49-F238E27FC236}">
                    <a16:creationId xmlns:a16="http://schemas.microsoft.com/office/drawing/2014/main" id="{E9929E1E-EF70-1053-2966-0159CB21ACCB}"/>
                  </a:ext>
                </a:extLst>
              </p:cNvPr>
              <p:cNvSpPr/>
              <p:nvPr/>
            </p:nvSpPr>
            <p:spPr>
              <a:xfrm>
                <a:off x="314457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02" name="Google Shape;927;p39">
                <a:extLst>
                  <a:ext uri="{FF2B5EF4-FFF2-40B4-BE49-F238E27FC236}">
                    <a16:creationId xmlns:a16="http://schemas.microsoft.com/office/drawing/2014/main" id="{D9824C60-E25D-84D6-C6CB-59B944B9EF60}"/>
                  </a:ext>
                </a:extLst>
              </p:cNvPr>
              <p:cNvSpPr/>
              <p:nvPr/>
            </p:nvSpPr>
            <p:spPr>
              <a:xfrm>
                <a:off x="329395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03" name="Google Shape;928;p39">
                <a:extLst>
                  <a:ext uri="{FF2B5EF4-FFF2-40B4-BE49-F238E27FC236}">
                    <a16:creationId xmlns:a16="http://schemas.microsoft.com/office/drawing/2014/main" id="{4842BDF6-D61A-7AD1-5B23-1889FAA8A04B}"/>
                  </a:ext>
                </a:extLst>
              </p:cNvPr>
              <p:cNvSpPr/>
              <p:nvPr/>
            </p:nvSpPr>
            <p:spPr>
              <a:xfrm>
                <a:off x="344333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04" name="Google Shape;929;p39">
                <a:extLst>
                  <a:ext uri="{FF2B5EF4-FFF2-40B4-BE49-F238E27FC236}">
                    <a16:creationId xmlns:a16="http://schemas.microsoft.com/office/drawing/2014/main" id="{C35BFFB8-EEBE-A08E-D5B5-E80D8EA4A3C2}"/>
                  </a:ext>
                </a:extLst>
              </p:cNvPr>
              <p:cNvSpPr/>
              <p:nvPr/>
            </p:nvSpPr>
            <p:spPr>
              <a:xfrm>
                <a:off x="359270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05" name="Google Shape;930;p39">
                <a:extLst>
                  <a:ext uri="{FF2B5EF4-FFF2-40B4-BE49-F238E27FC236}">
                    <a16:creationId xmlns:a16="http://schemas.microsoft.com/office/drawing/2014/main" id="{FF98DF29-D24E-1AB7-18D2-2EBA52D30F40}"/>
                  </a:ext>
                </a:extLst>
              </p:cNvPr>
              <p:cNvSpPr/>
              <p:nvPr/>
            </p:nvSpPr>
            <p:spPr>
              <a:xfrm>
                <a:off x="374208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</p:grpSp>
        <p:grpSp>
          <p:nvGrpSpPr>
            <p:cNvPr id="31" name="Google Shape;931;p39">
              <a:extLst>
                <a:ext uri="{FF2B5EF4-FFF2-40B4-BE49-F238E27FC236}">
                  <a16:creationId xmlns:a16="http://schemas.microsoft.com/office/drawing/2014/main" id="{8E555E67-CB75-1B3F-766F-5EA1778473FD}"/>
                </a:ext>
              </a:extLst>
            </p:cNvPr>
            <p:cNvGrpSpPr/>
            <p:nvPr/>
          </p:nvGrpSpPr>
          <p:grpSpPr>
            <a:xfrm>
              <a:off x="9314662" y="6257955"/>
              <a:ext cx="2585112" cy="45720"/>
              <a:chOff x="1202690" y="1488440"/>
              <a:chExt cx="2585112" cy="45720"/>
            </a:xfrm>
            <a:grpFill/>
          </p:grpSpPr>
          <p:sp>
            <p:nvSpPr>
              <p:cNvPr id="70" name="Google Shape;932;p39">
                <a:extLst>
                  <a:ext uri="{FF2B5EF4-FFF2-40B4-BE49-F238E27FC236}">
                    <a16:creationId xmlns:a16="http://schemas.microsoft.com/office/drawing/2014/main" id="{2FDC9CDB-2632-21BA-93CB-C3435E8F2879}"/>
                  </a:ext>
                </a:extLst>
              </p:cNvPr>
              <p:cNvSpPr/>
              <p:nvPr/>
            </p:nvSpPr>
            <p:spPr>
              <a:xfrm>
                <a:off x="120269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71" name="Google Shape;933;p39">
                <a:extLst>
                  <a:ext uri="{FF2B5EF4-FFF2-40B4-BE49-F238E27FC236}">
                    <a16:creationId xmlns:a16="http://schemas.microsoft.com/office/drawing/2014/main" id="{6D94F81A-2EB8-B5F8-8AC2-626E1CA9751F}"/>
                  </a:ext>
                </a:extLst>
              </p:cNvPr>
              <p:cNvSpPr/>
              <p:nvPr/>
            </p:nvSpPr>
            <p:spPr>
              <a:xfrm>
                <a:off x="135206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72" name="Google Shape;934;p39">
                <a:extLst>
                  <a:ext uri="{FF2B5EF4-FFF2-40B4-BE49-F238E27FC236}">
                    <a16:creationId xmlns:a16="http://schemas.microsoft.com/office/drawing/2014/main" id="{6FA12281-5F85-ED54-20B0-D00B331EB88D}"/>
                  </a:ext>
                </a:extLst>
              </p:cNvPr>
              <p:cNvSpPr/>
              <p:nvPr/>
            </p:nvSpPr>
            <p:spPr>
              <a:xfrm>
                <a:off x="150144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73" name="Google Shape;935;p39">
                <a:extLst>
                  <a:ext uri="{FF2B5EF4-FFF2-40B4-BE49-F238E27FC236}">
                    <a16:creationId xmlns:a16="http://schemas.microsoft.com/office/drawing/2014/main" id="{C6003A23-95D8-263B-8BF3-44821C45FBCC}"/>
                  </a:ext>
                </a:extLst>
              </p:cNvPr>
              <p:cNvSpPr/>
              <p:nvPr/>
            </p:nvSpPr>
            <p:spPr>
              <a:xfrm>
                <a:off x="165081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74" name="Google Shape;936;p39">
                <a:extLst>
                  <a:ext uri="{FF2B5EF4-FFF2-40B4-BE49-F238E27FC236}">
                    <a16:creationId xmlns:a16="http://schemas.microsoft.com/office/drawing/2014/main" id="{0BA5A0D1-CF77-F66D-87C2-5EAC3FDD6A66}"/>
                  </a:ext>
                </a:extLst>
              </p:cNvPr>
              <p:cNvSpPr/>
              <p:nvPr/>
            </p:nvSpPr>
            <p:spPr>
              <a:xfrm>
                <a:off x="180019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75" name="Google Shape;937;p39">
                <a:extLst>
                  <a:ext uri="{FF2B5EF4-FFF2-40B4-BE49-F238E27FC236}">
                    <a16:creationId xmlns:a16="http://schemas.microsoft.com/office/drawing/2014/main" id="{4526E513-391F-A5F1-1F95-1E6741026AF3}"/>
                  </a:ext>
                </a:extLst>
              </p:cNvPr>
              <p:cNvSpPr/>
              <p:nvPr/>
            </p:nvSpPr>
            <p:spPr>
              <a:xfrm>
                <a:off x="194957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76" name="Google Shape;938;p39">
                <a:extLst>
                  <a:ext uri="{FF2B5EF4-FFF2-40B4-BE49-F238E27FC236}">
                    <a16:creationId xmlns:a16="http://schemas.microsoft.com/office/drawing/2014/main" id="{DA338C9C-4754-31E0-0B0E-39ED408BBF50}"/>
                  </a:ext>
                </a:extLst>
              </p:cNvPr>
              <p:cNvSpPr/>
              <p:nvPr/>
            </p:nvSpPr>
            <p:spPr>
              <a:xfrm>
                <a:off x="209894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77" name="Google Shape;939;p39">
                <a:extLst>
                  <a:ext uri="{FF2B5EF4-FFF2-40B4-BE49-F238E27FC236}">
                    <a16:creationId xmlns:a16="http://schemas.microsoft.com/office/drawing/2014/main" id="{F1159A71-F8ED-454E-EBC8-4C1F8CC3C843}"/>
                  </a:ext>
                </a:extLst>
              </p:cNvPr>
              <p:cNvSpPr/>
              <p:nvPr/>
            </p:nvSpPr>
            <p:spPr>
              <a:xfrm>
                <a:off x="224832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78" name="Google Shape;940;p39">
                <a:extLst>
                  <a:ext uri="{FF2B5EF4-FFF2-40B4-BE49-F238E27FC236}">
                    <a16:creationId xmlns:a16="http://schemas.microsoft.com/office/drawing/2014/main" id="{958FA9DC-DB11-2B0B-3648-C196660192EC}"/>
                  </a:ext>
                </a:extLst>
              </p:cNvPr>
              <p:cNvSpPr/>
              <p:nvPr/>
            </p:nvSpPr>
            <p:spPr>
              <a:xfrm>
                <a:off x="239769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79" name="Google Shape;941;p39">
                <a:extLst>
                  <a:ext uri="{FF2B5EF4-FFF2-40B4-BE49-F238E27FC236}">
                    <a16:creationId xmlns:a16="http://schemas.microsoft.com/office/drawing/2014/main" id="{16539C74-29B3-D30A-6E0C-9374B0FBAB34}"/>
                  </a:ext>
                </a:extLst>
              </p:cNvPr>
              <p:cNvSpPr/>
              <p:nvPr/>
            </p:nvSpPr>
            <p:spPr>
              <a:xfrm>
                <a:off x="254707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80" name="Google Shape;942;p39">
                <a:extLst>
                  <a:ext uri="{FF2B5EF4-FFF2-40B4-BE49-F238E27FC236}">
                    <a16:creationId xmlns:a16="http://schemas.microsoft.com/office/drawing/2014/main" id="{CDF5FDC8-816B-E22C-0320-6F8B7211D9FA}"/>
                  </a:ext>
                </a:extLst>
              </p:cNvPr>
              <p:cNvSpPr/>
              <p:nvPr/>
            </p:nvSpPr>
            <p:spPr>
              <a:xfrm>
                <a:off x="269645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81" name="Google Shape;943;p39">
                <a:extLst>
                  <a:ext uri="{FF2B5EF4-FFF2-40B4-BE49-F238E27FC236}">
                    <a16:creationId xmlns:a16="http://schemas.microsoft.com/office/drawing/2014/main" id="{1D9CEAE6-5872-E025-8E81-71513D51F5C0}"/>
                  </a:ext>
                </a:extLst>
              </p:cNvPr>
              <p:cNvSpPr/>
              <p:nvPr/>
            </p:nvSpPr>
            <p:spPr>
              <a:xfrm>
                <a:off x="284582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82" name="Google Shape;944;p39">
                <a:extLst>
                  <a:ext uri="{FF2B5EF4-FFF2-40B4-BE49-F238E27FC236}">
                    <a16:creationId xmlns:a16="http://schemas.microsoft.com/office/drawing/2014/main" id="{AE93F028-774E-CB6F-BEB9-A00E4A0DFE8D}"/>
                  </a:ext>
                </a:extLst>
              </p:cNvPr>
              <p:cNvSpPr/>
              <p:nvPr/>
            </p:nvSpPr>
            <p:spPr>
              <a:xfrm>
                <a:off x="299520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83" name="Google Shape;945;p39">
                <a:extLst>
                  <a:ext uri="{FF2B5EF4-FFF2-40B4-BE49-F238E27FC236}">
                    <a16:creationId xmlns:a16="http://schemas.microsoft.com/office/drawing/2014/main" id="{969FC929-1DF4-C504-594A-95F055BCE747}"/>
                  </a:ext>
                </a:extLst>
              </p:cNvPr>
              <p:cNvSpPr/>
              <p:nvPr/>
            </p:nvSpPr>
            <p:spPr>
              <a:xfrm>
                <a:off x="314457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84" name="Google Shape;946;p39">
                <a:extLst>
                  <a:ext uri="{FF2B5EF4-FFF2-40B4-BE49-F238E27FC236}">
                    <a16:creationId xmlns:a16="http://schemas.microsoft.com/office/drawing/2014/main" id="{EF16A587-3944-8621-44AA-13E88CF64D4C}"/>
                  </a:ext>
                </a:extLst>
              </p:cNvPr>
              <p:cNvSpPr/>
              <p:nvPr/>
            </p:nvSpPr>
            <p:spPr>
              <a:xfrm>
                <a:off x="329395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85" name="Google Shape;947;p39">
                <a:extLst>
                  <a:ext uri="{FF2B5EF4-FFF2-40B4-BE49-F238E27FC236}">
                    <a16:creationId xmlns:a16="http://schemas.microsoft.com/office/drawing/2014/main" id="{B360EB13-6408-64E5-93A1-E508D26BAC18}"/>
                  </a:ext>
                </a:extLst>
              </p:cNvPr>
              <p:cNvSpPr/>
              <p:nvPr/>
            </p:nvSpPr>
            <p:spPr>
              <a:xfrm>
                <a:off x="344333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86" name="Google Shape;948;p39">
                <a:extLst>
                  <a:ext uri="{FF2B5EF4-FFF2-40B4-BE49-F238E27FC236}">
                    <a16:creationId xmlns:a16="http://schemas.microsoft.com/office/drawing/2014/main" id="{2E407BF8-FB0C-2B55-4CCC-7B787334C6FC}"/>
                  </a:ext>
                </a:extLst>
              </p:cNvPr>
              <p:cNvSpPr/>
              <p:nvPr/>
            </p:nvSpPr>
            <p:spPr>
              <a:xfrm>
                <a:off x="359270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87" name="Google Shape;949;p39">
                <a:extLst>
                  <a:ext uri="{FF2B5EF4-FFF2-40B4-BE49-F238E27FC236}">
                    <a16:creationId xmlns:a16="http://schemas.microsoft.com/office/drawing/2014/main" id="{2EF802E5-5580-01E6-D54E-78C0F8C7362F}"/>
                  </a:ext>
                </a:extLst>
              </p:cNvPr>
              <p:cNvSpPr/>
              <p:nvPr/>
            </p:nvSpPr>
            <p:spPr>
              <a:xfrm>
                <a:off x="374208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</p:grpSp>
        <p:grpSp>
          <p:nvGrpSpPr>
            <p:cNvPr id="32" name="Google Shape;950;p39">
              <a:extLst>
                <a:ext uri="{FF2B5EF4-FFF2-40B4-BE49-F238E27FC236}">
                  <a16:creationId xmlns:a16="http://schemas.microsoft.com/office/drawing/2014/main" id="{7971CC3F-2EF3-DF94-234E-EF20488C458B}"/>
                </a:ext>
              </a:extLst>
            </p:cNvPr>
            <p:cNvGrpSpPr/>
            <p:nvPr/>
          </p:nvGrpSpPr>
          <p:grpSpPr>
            <a:xfrm>
              <a:off x="9314662" y="6410355"/>
              <a:ext cx="2585112" cy="45720"/>
              <a:chOff x="1202690" y="1488440"/>
              <a:chExt cx="2585112" cy="45720"/>
            </a:xfrm>
            <a:grpFill/>
          </p:grpSpPr>
          <p:sp>
            <p:nvSpPr>
              <p:cNvPr id="52" name="Google Shape;951;p39">
                <a:extLst>
                  <a:ext uri="{FF2B5EF4-FFF2-40B4-BE49-F238E27FC236}">
                    <a16:creationId xmlns:a16="http://schemas.microsoft.com/office/drawing/2014/main" id="{A030A3CF-C741-9242-3C62-ED71CAA2AADE}"/>
                  </a:ext>
                </a:extLst>
              </p:cNvPr>
              <p:cNvSpPr/>
              <p:nvPr/>
            </p:nvSpPr>
            <p:spPr>
              <a:xfrm>
                <a:off x="120269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53" name="Google Shape;952;p39">
                <a:extLst>
                  <a:ext uri="{FF2B5EF4-FFF2-40B4-BE49-F238E27FC236}">
                    <a16:creationId xmlns:a16="http://schemas.microsoft.com/office/drawing/2014/main" id="{05FEBF75-7A7F-4DEF-8899-3F563E3F2911}"/>
                  </a:ext>
                </a:extLst>
              </p:cNvPr>
              <p:cNvSpPr/>
              <p:nvPr/>
            </p:nvSpPr>
            <p:spPr>
              <a:xfrm>
                <a:off x="135206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54" name="Google Shape;953;p39">
                <a:extLst>
                  <a:ext uri="{FF2B5EF4-FFF2-40B4-BE49-F238E27FC236}">
                    <a16:creationId xmlns:a16="http://schemas.microsoft.com/office/drawing/2014/main" id="{7F2AB1B9-7D70-C3DC-9A03-D8955B81AE3A}"/>
                  </a:ext>
                </a:extLst>
              </p:cNvPr>
              <p:cNvSpPr/>
              <p:nvPr/>
            </p:nvSpPr>
            <p:spPr>
              <a:xfrm>
                <a:off x="150144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55" name="Google Shape;954;p39">
                <a:extLst>
                  <a:ext uri="{FF2B5EF4-FFF2-40B4-BE49-F238E27FC236}">
                    <a16:creationId xmlns:a16="http://schemas.microsoft.com/office/drawing/2014/main" id="{B1FAFA3D-3ECB-76BA-C74E-111F7B4D3585}"/>
                  </a:ext>
                </a:extLst>
              </p:cNvPr>
              <p:cNvSpPr/>
              <p:nvPr/>
            </p:nvSpPr>
            <p:spPr>
              <a:xfrm>
                <a:off x="165081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56" name="Google Shape;955;p39">
                <a:extLst>
                  <a:ext uri="{FF2B5EF4-FFF2-40B4-BE49-F238E27FC236}">
                    <a16:creationId xmlns:a16="http://schemas.microsoft.com/office/drawing/2014/main" id="{031DE6C8-43F4-5080-C437-0E36792AF689}"/>
                  </a:ext>
                </a:extLst>
              </p:cNvPr>
              <p:cNvSpPr/>
              <p:nvPr/>
            </p:nvSpPr>
            <p:spPr>
              <a:xfrm>
                <a:off x="180019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57" name="Google Shape;956;p39">
                <a:extLst>
                  <a:ext uri="{FF2B5EF4-FFF2-40B4-BE49-F238E27FC236}">
                    <a16:creationId xmlns:a16="http://schemas.microsoft.com/office/drawing/2014/main" id="{B7147B66-0AF9-1E93-9DA9-89E9D37C664B}"/>
                  </a:ext>
                </a:extLst>
              </p:cNvPr>
              <p:cNvSpPr/>
              <p:nvPr/>
            </p:nvSpPr>
            <p:spPr>
              <a:xfrm>
                <a:off x="194957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58" name="Google Shape;957;p39">
                <a:extLst>
                  <a:ext uri="{FF2B5EF4-FFF2-40B4-BE49-F238E27FC236}">
                    <a16:creationId xmlns:a16="http://schemas.microsoft.com/office/drawing/2014/main" id="{37A76C74-1F08-2A97-0622-046559EF7400}"/>
                  </a:ext>
                </a:extLst>
              </p:cNvPr>
              <p:cNvSpPr/>
              <p:nvPr/>
            </p:nvSpPr>
            <p:spPr>
              <a:xfrm>
                <a:off x="209894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59" name="Google Shape;958;p39">
                <a:extLst>
                  <a:ext uri="{FF2B5EF4-FFF2-40B4-BE49-F238E27FC236}">
                    <a16:creationId xmlns:a16="http://schemas.microsoft.com/office/drawing/2014/main" id="{19487E1D-7D31-5EA6-8998-83FCE4C1FD75}"/>
                  </a:ext>
                </a:extLst>
              </p:cNvPr>
              <p:cNvSpPr/>
              <p:nvPr/>
            </p:nvSpPr>
            <p:spPr>
              <a:xfrm>
                <a:off x="224832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60" name="Google Shape;959;p39">
                <a:extLst>
                  <a:ext uri="{FF2B5EF4-FFF2-40B4-BE49-F238E27FC236}">
                    <a16:creationId xmlns:a16="http://schemas.microsoft.com/office/drawing/2014/main" id="{7ED0FEB8-4A22-4182-E4E8-4F42CD573107}"/>
                  </a:ext>
                </a:extLst>
              </p:cNvPr>
              <p:cNvSpPr/>
              <p:nvPr/>
            </p:nvSpPr>
            <p:spPr>
              <a:xfrm>
                <a:off x="239769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61" name="Google Shape;960;p39">
                <a:extLst>
                  <a:ext uri="{FF2B5EF4-FFF2-40B4-BE49-F238E27FC236}">
                    <a16:creationId xmlns:a16="http://schemas.microsoft.com/office/drawing/2014/main" id="{17F95609-28AA-6899-0E9E-3080E03B110C}"/>
                  </a:ext>
                </a:extLst>
              </p:cNvPr>
              <p:cNvSpPr/>
              <p:nvPr/>
            </p:nvSpPr>
            <p:spPr>
              <a:xfrm>
                <a:off x="254707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62" name="Google Shape;961;p39">
                <a:extLst>
                  <a:ext uri="{FF2B5EF4-FFF2-40B4-BE49-F238E27FC236}">
                    <a16:creationId xmlns:a16="http://schemas.microsoft.com/office/drawing/2014/main" id="{9B7AB4B5-9565-D0DA-BF13-D3DF97A52DCD}"/>
                  </a:ext>
                </a:extLst>
              </p:cNvPr>
              <p:cNvSpPr/>
              <p:nvPr/>
            </p:nvSpPr>
            <p:spPr>
              <a:xfrm>
                <a:off x="269645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63" name="Google Shape;962;p39">
                <a:extLst>
                  <a:ext uri="{FF2B5EF4-FFF2-40B4-BE49-F238E27FC236}">
                    <a16:creationId xmlns:a16="http://schemas.microsoft.com/office/drawing/2014/main" id="{30210FC9-63AE-D317-66C2-1743E7ECE3D5}"/>
                  </a:ext>
                </a:extLst>
              </p:cNvPr>
              <p:cNvSpPr/>
              <p:nvPr/>
            </p:nvSpPr>
            <p:spPr>
              <a:xfrm>
                <a:off x="284582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64" name="Google Shape;963;p39">
                <a:extLst>
                  <a:ext uri="{FF2B5EF4-FFF2-40B4-BE49-F238E27FC236}">
                    <a16:creationId xmlns:a16="http://schemas.microsoft.com/office/drawing/2014/main" id="{468C2131-EA4E-E615-96B0-F443B30B6DA3}"/>
                  </a:ext>
                </a:extLst>
              </p:cNvPr>
              <p:cNvSpPr/>
              <p:nvPr/>
            </p:nvSpPr>
            <p:spPr>
              <a:xfrm>
                <a:off x="299520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65" name="Google Shape;964;p39">
                <a:extLst>
                  <a:ext uri="{FF2B5EF4-FFF2-40B4-BE49-F238E27FC236}">
                    <a16:creationId xmlns:a16="http://schemas.microsoft.com/office/drawing/2014/main" id="{782606D6-7A42-FAC1-2007-EFEAE79B8F5D}"/>
                  </a:ext>
                </a:extLst>
              </p:cNvPr>
              <p:cNvSpPr/>
              <p:nvPr/>
            </p:nvSpPr>
            <p:spPr>
              <a:xfrm>
                <a:off x="314457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66" name="Google Shape;965;p39">
                <a:extLst>
                  <a:ext uri="{FF2B5EF4-FFF2-40B4-BE49-F238E27FC236}">
                    <a16:creationId xmlns:a16="http://schemas.microsoft.com/office/drawing/2014/main" id="{7380906E-B942-D9D6-1234-5E5711DF7DCF}"/>
                  </a:ext>
                </a:extLst>
              </p:cNvPr>
              <p:cNvSpPr/>
              <p:nvPr/>
            </p:nvSpPr>
            <p:spPr>
              <a:xfrm>
                <a:off x="329395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67" name="Google Shape;966;p39">
                <a:extLst>
                  <a:ext uri="{FF2B5EF4-FFF2-40B4-BE49-F238E27FC236}">
                    <a16:creationId xmlns:a16="http://schemas.microsoft.com/office/drawing/2014/main" id="{3C08D783-B9E9-6A43-7913-D728E9F155E7}"/>
                  </a:ext>
                </a:extLst>
              </p:cNvPr>
              <p:cNvSpPr/>
              <p:nvPr/>
            </p:nvSpPr>
            <p:spPr>
              <a:xfrm>
                <a:off x="344333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68" name="Google Shape;967;p39">
                <a:extLst>
                  <a:ext uri="{FF2B5EF4-FFF2-40B4-BE49-F238E27FC236}">
                    <a16:creationId xmlns:a16="http://schemas.microsoft.com/office/drawing/2014/main" id="{6086C26C-D2CC-4898-E045-103966B951D0}"/>
                  </a:ext>
                </a:extLst>
              </p:cNvPr>
              <p:cNvSpPr/>
              <p:nvPr/>
            </p:nvSpPr>
            <p:spPr>
              <a:xfrm>
                <a:off x="359270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69" name="Google Shape;968;p39">
                <a:extLst>
                  <a:ext uri="{FF2B5EF4-FFF2-40B4-BE49-F238E27FC236}">
                    <a16:creationId xmlns:a16="http://schemas.microsoft.com/office/drawing/2014/main" id="{612A791F-BABB-23E3-9166-4AB87C91CBCA}"/>
                  </a:ext>
                </a:extLst>
              </p:cNvPr>
              <p:cNvSpPr/>
              <p:nvPr/>
            </p:nvSpPr>
            <p:spPr>
              <a:xfrm>
                <a:off x="374208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</p:grpSp>
        <p:grpSp>
          <p:nvGrpSpPr>
            <p:cNvPr id="33" name="Google Shape;969;p39">
              <a:extLst>
                <a:ext uri="{FF2B5EF4-FFF2-40B4-BE49-F238E27FC236}">
                  <a16:creationId xmlns:a16="http://schemas.microsoft.com/office/drawing/2014/main" id="{676620D7-719C-6088-6102-0217134E46B8}"/>
                </a:ext>
              </a:extLst>
            </p:cNvPr>
            <p:cNvGrpSpPr/>
            <p:nvPr/>
          </p:nvGrpSpPr>
          <p:grpSpPr>
            <a:xfrm>
              <a:off x="9314662" y="6562755"/>
              <a:ext cx="2585112" cy="45720"/>
              <a:chOff x="1202690" y="1488440"/>
              <a:chExt cx="2585112" cy="45720"/>
            </a:xfrm>
            <a:grpFill/>
          </p:grpSpPr>
          <p:sp>
            <p:nvSpPr>
              <p:cNvPr id="34" name="Google Shape;970;p39">
                <a:extLst>
                  <a:ext uri="{FF2B5EF4-FFF2-40B4-BE49-F238E27FC236}">
                    <a16:creationId xmlns:a16="http://schemas.microsoft.com/office/drawing/2014/main" id="{296A8295-82D6-7CF2-D219-2849D4D63538}"/>
                  </a:ext>
                </a:extLst>
              </p:cNvPr>
              <p:cNvSpPr/>
              <p:nvPr/>
            </p:nvSpPr>
            <p:spPr>
              <a:xfrm>
                <a:off x="120269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5" name="Google Shape;971;p39">
                <a:extLst>
                  <a:ext uri="{FF2B5EF4-FFF2-40B4-BE49-F238E27FC236}">
                    <a16:creationId xmlns:a16="http://schemas.microsoft.com/office/drawing/2014/main" id="{3FDE01FD-B33A-C0D2-E965-5694499E70E2}"/>
                  </a:ext>
                </a:extLst>
              </p:cNvPr>
              <p:cNvSpPr/>
              <p:nvPr/>
            </p:nvSpPr>
            <p:spPr>
              <a:xfrm>
                <a:off x="135206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6" name="Google Shape;972;p39">
                <a:extLst>
                  <a:ext uri="{FF2B5EF4-FFF2-40B4-BE49-F238E27FC236}">
                    <a16:creationId xmlns:a16="http://schemas.microsoft.com/office/drawing/2014/main" id="{8DFE5DAF-1FCB-611F-E08E-4712F38874D4}"/>
                  </a:ext>
                </a:extLst>
              </p:cNvPr>
              <p:cNvSpPr/>
              <p:nvPr/>
            </p:nvSpPr>
            <p:spPr>
              <a:xfrm>
                <a:off x="150144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7" name="Google Shape;973;p39">
                <a:extLst>
                  <a:ext uri="{FF2B5EF4-FFF2-40B4-BE49-F238E27FC236}">
                    <a16:creationId xmlns:a16="http://schemas.microsoft.com/office/drawing/2014/main" id="{E0567F7A-C2E6-C188-D50A-78F51BE0ECDE}"/>
                  </a:ext>
                </a:extLst>
              </p:cNvPr>
              <p:cNvSpPr/>
              <p:nvPr/>
            </p:nvSpPr>
            <p:spPr>
              <a:xfrm>
                <a:off x="165081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8" name="Google Shape;974;p39">
                <a:extLst>
                  <a:ext uri="{FF2B5EF4-FFF2-40B4-BE49-F238E27FC236}">
                    <a16:creationId xmlns:a16="http://schemas.microsoft.com/office/drawing/2014/main" id="{D54BDB37-8E64-833E-9BDF-E82919CE11CA}"/>
                  </a:ext>
                </a:extLst>
              </p:cNvPr>
              <p:cNvSpPr/>
              <p:nvPr/>
            </p:nvSpPr>
            <p:spPr>
              <a:xfrm>
                <a:off x="180019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39" name="Google Shape;975;p39">
                <a:extLst>
                  <a:ext uri="{FF2B5EF4-FFF2-40B4-BE49-F238E27FC236}">
                    <a16:creationId xmlns:a16="http://schemas.microsoft.com/office/drawing/2014/main" id="{38872FCC-84DF-EB9C-5745-6F6B1CC07E1D}"/>
                  </a:ext>
                </a:extLst>
              </p:cNvPr>
              <p:cNvSpPr/>
              <p:nvPr/>
            </p:nvSpPr>
            <p:spPr>
              <a:xfrm>
                <a:off x="194957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0" name="Google Shape;976;p39">
                <a:extLst>
                  <a:ext uri="{FF2B5EF4-FFF2-40B4-BE49-F238E27FC236}">
                    <a16:creationId xmlns:a16="http://schemas.microsoft.com/office/drawing/2014/main" id="{3CD370F3-B4DB-8D7E-76A3-DE472B0175BC}"/>
                  </a:ext>
                </a:extLst>
              </p:cNvPr>
              <p:cNvSpPr/>
              <p:nvPr/>
            </p:nvSpPr>
            <p:spPr>
              <a:xfrm>
                <a:off x="209894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1" name="Google Shape;977;p39">
                <a:extLst>
                  <a:ext uri="{FF2B5EF4-FFF2-40B4-BE49-F238E27FC236}">
                    <a16:creationId xmlns:a16="http://schemas.microsoft.com/office/drawing/2014/main" id="{EA3056FA-13C0-4608-767B-1F42CB6C8930}"/>
                  </a:ext>
                </a:extLst>
              </p:cNvPr>
              <p:cNvSpPr/>
              <p:nvPr/>
            </p:nvSpPr>
            <p:spPr>
              <a:xfrm>
                <a:off x="224832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2" name="Google Shape;978;p39">
                <a:extLst>
                  <a:ext uri="{FF2B5EF4-FFF2-40B4-BE49-F238E27FC236}">
                    <a16:creationId xmlns:a16="http://schemas.microsoft.com/office/drawing/2014/main" id="{11DE1CCA-5CC1-99EE-A6D9-387FC27F0A4E}"/>
                  </a:ext>
                </a:extLst>
              </p:cNvPr>
              <p:cNvSpPr/>
              <p:nvPr/>
            </p:nvSpPr>
            <p:spPr>
              <a:xfrm>
                <a:off x="239769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3" name="Google Shape;979;p39">
                <a:extLst>
                  <a:ext uri="{FF2B5EF4-FFF2-40B4-BE49-F238E27FC236}">
                    <a16:creationId xmlns:a16="http://schemas.microsoft.com/office/drawing/2014/main" id="{BF029207-135C-032E-818F-368F1B1FE3C1}"/>
                  </a:ext>
                </a:extLst>
              </p:cNvPr>
              <p:cNvSpPr/>
              <p:nvPr/>
            </p:nvSpPr>
            <p:spPr>
              <a:xfrm>
                <a:off x="254707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4" name="Google Shape;980;p39">
                <a:extLst>
                  <a:ext uri="{FF2B5EF4-FFF2-40B4-BE49-F238E27FC236}">
                    <a16:creationId xmlns:a16="http://schemas.microsoft.com/office/drawing/2014/main" id="{A9726669-0E5D-6295-7984-15FE2CC44860}"/>
                  </a:ext>
                </a:extLst>
              </p:cNvPr>
              <p:cNvSpPr/>
              <p:nvPr/>
            </p:nvSpPr>
            <p:spPr>
              <a:xfrm>
                <a:off x="269645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5" name="Google Shape;981;p39">
                <a:extLst>
                  <a:ext uri="{FF2B5EF4-FFF2-40B4-BE49-F238E27FC236}">
                    <a16:creationId xmlns:a16="http://schemas.microsoft.com/office/drawing/2014/main" id="{23F12A36-E5A8-485F-4706-660172CA4A19}"/>
                  </a:ext>
                </a:extLst>
              </p:cNvPr>
              <p:cNvSpPr/>
              <p:nvPr/>
            </p:nvSpPr>
            <p:spPr>
              <a:xfrm>
                <a:off x="284582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6" name="Google Shape;982;p39">
                <a:extLst>
                  <a:ext uri="{FF2B5EF4-FFF2-40B4-BE49-F238E27FC236}">
                    <a16:creationId xmlns:a16="http://schemas.microsoft.com/office/drawing/2014/main" id="{6B2F3CCE-6322-0463-0C85-E0C3B7606044}"/>
                  </a:ext>
                </a:extLst>
              </p:cNvPr>
              <p:cNvSpPr/>
              <p:nvPr/>
            </p:nvSpPr>
            <p:spPr>
              <a:xfrm>
                <a:off x="299520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7" name="Google Shape;983;p39">
                <a:extLst>
                  <a:ext uri="{FF2B5EF4-FFF2-40B4-BE49-F238E27FC236}">
                    <a16:creationId xmlns:a16="http://schemas.microsoft.com/office/drawing/2014/main" id="{00EC3780-D1A1-067A-CD9D-8D625FC71E4A}"/>
                  </a:ext>
                </a:extLst>
              </p:cNvPr>
              <p:cNvSpPr/>
              <p:nvPr/>
            </p:nvSpPr>
            <p:spPr>
              <a:xfrm>
                <a:off x="314457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8" name="Google Shape;984;p39">
                <a:extLst>
                  <a:ext uri="{FF2B5EF4-FFF2-40B4-BE49-F238E27FC236}">
                    <a16:creationId xmlns:a16="http://schemas.microsoft.com/office/drawing/2014/main" id="{A68141B8-60E0-F4F5-1969-0904AB67CA83}"/>
                  </a:ext>
                </a:extLst>
              </p:cNvPr>
              <p:cNvSpPr/>
              <p:nvPr/>
            </p:nvSpPr>
            <p:spPr>
              <a:xfrm>
                <a:off x="329395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49" name="Google Shape;985;p39">
                <a:extLst>
                  <a:ext uri="{FF2B5EF4-FFF2-40B4-BE49-F238E27FC236}">
                    <a16:creationId xmlns:a16="http://schemas.microsoft.com/office/drawing/2014/main" id="{48B57A6D-E665-7719-86A2-DE6E5953BF9F}"/>
                  </a:ext>
                </a:extLst>
              </p:cNvPr>
              <p:cNvSpPr/>
              <p:nvPr/>
            </p:nvSpPr>
            <p:spPr>
              <a:xfrm>
                <a:off x="344333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50" name="Google Shape;986;p39">
                <a:extLst>
                  <a:ext uri="{FF2B5EF4-FFF2-40B4-BE49-F238E27FC236}">
                    <a16:creationId xmlns:a16="http://schemas.microsoft.com/office/drawing/2014/main" id="{21F8828B-CDFD-28A5-BF0A-5CBE1FE9C2FD}"/>
                  </a:ext>
                </a:extLst>
              </p:cNvPr>
              <p:cNvSpPr/>
              <p:nvPr/>
            </p:nvSpPr>
            <p:spPr>
              <a:xfrm>
                <a:off x="359270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51" name="Google Shape;987;p39">
                <a:extLst>
                  <a:ext uri="{FF2B5EF4-FFF2-40B4-BE49-F238E27FC236}">
                    <a16:creationId xmlns:a16="http://schemas.microsoft.com/office/drawing/2014/main" id="{5E767C20-7A70-998A-0DCC-40A4D3A7D1AF}"/>
                  </a:ext>
                </a:extLst>
              </p:cNvPr>
              <p:cNvSpPr/>
              <p:nvPr/>
            </p:nvSpPr>
            <p:spPr>
              <a:xfrm>
                <a:off x="374208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468" name="Slide Number Placeholder 5">
            <a:extLst>
              <a:ext uri="{FF2B5EF4-FFF2-40B4-BE49-F238E27FC236}">
                <a16:creationId xmlns:a16="http://schemas.microsoft.com/office/drawing/2014/main" id="{0F7C4BC1-46D5-E04C-D829-67B1B5EE5D63}"/>
              </a:ext>
            </a:extLst>
          </p:cNvPr>
          <p:cNvSpPr txBox="1">
            <a:spLocks/>
          </p:cNvSpPr>
          <p:nvPr userDrawn="1"/>
        </p:nvSpPr>
        <p:spPr>
          <a:xfrm>
            <a:off x="4159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2A6C7AB-A877-C342-9CE7-90563939BDE3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87AA7E9B-F4D2-81CB-01E4-216D01EE5ED4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136525" y="6356350"/>
            <a:ext cx="40579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>
                    <a:alpha val="8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EF5D938B-6AB8-42CB-990C-9CE12F21A291}" type="datetimeyyyy">
              <a:rPr lang="es-ES" smtClean="0"/>
              <a:pPr/>
              <a:t>2025</a:t>
            </a:fld>
            <a:r>
              <a:rPr lang="es-ES"/>
              <a:t> | El poder oculto de las CLIs | Pepe Fabra Valverde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B3A2D11-EDC9-9A2F-1464-C3B53A7A792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199" y="821094"/>
            <a:ext cx="8775785" cy="5046305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8000">
                <a:solidFill>
                  <a:schemeClr val="bg1"/>
                </a:solidFill>
                <a:latin typeface="+mn-lt"/>
                <a:cs typeface="Poppins" pitchFamily="2" charset="77"/>
              </a:defRPr>
            </a:lvl1pPr>
            <a:lvl2pPr marL="609585" indent="0" algn="ctr">
              <a:lnSpc>
                <a:spcPct val="100000"/>
              </a:lnSpc>
              <a:buFontTx/>
              <a:buNone/>
              <a:defRPr sz="8000">
                <a:solidFill>
                  <a:schemeClr val="bg1"/>
                </a:solidFill>
                <a:latin typeface="+mn-lt"/>
                <a:cs typeface="Poppins" pitchFamily="2" charset="77"/>
              </a:defRPr>
            </a:lvl2pPr>
            <a:lvl3pPr marL="1219170" indent="0" algn="ctr">
              <a:lnSpc>
                <a:spcPct val="100000"/>
              </a:lnSpc>
              <a:buFontTx/>
              <a:buNone/>
              <a:defRPr sz="8000">
                <a:solidFill>
                  <a:schemeClr val="bg1"/>
                </a:solidFill>
                <a:latin typeface="+mn-lt"/>
                <a:cs typeface="Poppins" pitchFamily="2" charset="77"/>
              </a:defRPr>
            </a:lvl3pPr>
            <a:lvl4pPr marL="1828754" indent="0" algn="ctr">
              <a:lnSpc>
                <a:spcPct val="100000"/>
              </a:lnSpc>
              <a:buFontTx/>
              <a:buNone/>
              <a:defRPr sz="8000">
                <a:solidFill>
                  <a:schemeClr val="bg1"/>
                </a:solidFill>
                <a:latin typeface="+mn-lt"/>
                <a:cs typeface="Poppins" pitchFamily="2" charset="77"/>
              </a:defRPr>
            </a:lvl4pPr>
            <a:lvl5pPr marL="2438339" indent="0" algn="ctr">
              <a:lnSpc>
                <a:spcPct val="100000"/>
              </a:lnSpc>
              <a:buFontTx/>
              <a:buNone/>
              <a:defRPr sz="8000">
                <a:solidFill>
                  <a:schemeClr val="bg1"/>
                </a:solidFill>
                <a:latin typeface="+mn-lt"/>
                <a:cs typeface="Poppins" pitchFamily="2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856739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ber má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4" name="Google Shape;531;p39">
            <a:extLst>
              <a:ext uri="{FF2B5EF4-FFF2-40B4-BE49-F238E27FC236}">
                <a16:creationId xmlns:a16="http://schemas.microsoft.com/office/drawing/2014/main" id="{FDE4FF9F-5447-C045-AF19-FE0E6FD7A6E4}"/>
              </a:ext>
            </a:extLst>
          </p:cNvPr>
          <p:cNvGrpSpPr/>
          <p:nvPr userDrawn="1"/>
        </p:nvGrpSpPr>
        <p:grpSpPr>
          <a:xfrm>
            <a:off x="9975353" y="3142478"/>
            <a:ext cx="2585112" cy="3605697"/>
            <a:chOff x="9314662" y="3002778"/>
            <a:chExt cx="2585112" cy="3605697"/>
          </a:xfrm>
          <a:solidFill>
            <a:schemeClr val="tx1">
              <a:lumMod val="75000"/>
            </a:schemeClr>
          </a:solidFill>
        </p:grpSpPr>
        <p:grpSp>
          <p:nvGrpSpPr>
            <p:cNvPr id="935" name="Google Shape;532;p39">
              <a:extLst>
                <a:ext uri="{FF2B5EF4-FFF2-40B4-BE49-F238E27FC236}">
                  <a16:creationId xmlns:a16="http://schemas.microsoft.com/office/drawing/2014/main" id="{7A8EF2BF-DC90-85BC-9A8B-150BDC4A83C9}"/>
                </a:ext>
              </a:extLst>
            </p:cNvPr>
            <p:cNvGrpSpPr/>
            <p:nvPr/>
          </p:nvGrpSpPr>
          <p:grpSpPr>
            <a:xfrm>
              <a:off x="9314662" y="3002778"/>
              <a:ext cx="2585112" cy="45720"/>
              <a:chOff x="1202690" y="1488440"/>
              <a:chExt cx="2585112" cy="45720"/>
            </a:xfrm>
            <a:grpFill/>
          </p:grpSpPr>
          <p:sp>
            <p:nvSpPr>
              <p:cNvPr id="1373" name="Google Shape;533;p39">
                <a:extLst>
                  <a:ext uri="{FF2B5EF4-FFF2-40B4-BE49-F238E27FC236}">
                    <a16:creationId xmlns:a16="http://schemas.microsoft.com/office/drawing/2014/main" id="{C542C0EA-6C65-6E6D-41B7-6EFB646896CC}"/>
                  </a:ext>
                </a:extLst>
              </p:cNvPr>
              <p:cNvSpPr/>
              <p:nvPr/>
            </p:nvSpPr>
            <p:spPr>
              <a:xfrm>
                <a:off x="120269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374" name="Google Shape;534;p39">
                <a:extLst>
                  <a:ext uri="{FF2B5EF4-FFF2-40B4-BE49-F238E27FC236}">
                    <a16:creationId xmlns:a16="http://schemas.microsoft.com/office/drawing/2014/main" id="{49BF9D49-670B-0B54-0822-D3CCF0900924}"/>
                  </a:ext>
                </a:extLst>
              </p:cNvPr>
              <p:cNvSpPr/>
              <p:nvPr/>
            </p:nvSpPr>
            <p:spPr>
              <a:xfrm>
                <a:off x="135206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375" name="Google Shape;535;p39">
                <a:extLst>
                  <a:ext uri="{FF2B5EF4-FFF2-40B4-BE49-F238E27FC236}">
                    <a16:creationId xmlns:a16="http://schemas.microsoft.com/office/drawing/2014/main" id="{745CEECF-1B7B-ED1F-B770-E3188C9C082C}"/>
                  </a:ext>
                </a:extLst>
              </p:cNvPr>
              <p:cNvSpPr/>
              <p:nvPr/>
            </p:nvSpPr>
            <p:spPr>
              <a:xfrm>
                <a:off x="150144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376" name="Google Shape;536;p39">
                <a:extLst>
                  <a:ext uri="{FF2B5EF4-FFF2-40B4-BE49-F238E27FC236}">
                    <a16:creationId xmlns:a16="http://schemas.microsoft.com/office/drawing/2014/main" id="{7CA156ED-BAC1-06D3-5D24-21551F3CC2C4}"/>
                  </a:ext>
                </a:extLst>
              </p:cNvPr>
              <p:cNvSpPr/>
              <p:nvPr/>
            </p:nvSpPr>
            <p:spPr>
              <a:xfrm>
                <a:off x="165081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377" name="Google Shape;537;p39">
                <a:extLst>
                  <a:ext uri="{FF2B5EF4-FFF2-40B4-BE49-F238E27FC236}">
                    <a16:creationId xmlns:a16="http://schemas.microsoft.com/office/drawing/2014/main" id="{77611595-1B13-5F69-AE67-EE7628976687}"/>
                  </a:ext>
                </a:extLst>
              </p:cNvPr>
              <p:cNvSpPr/>
              <p:nvPr/>
            </p:nvSpPr>
            <p:spPr>
              <a:xfrm>
                <a:off x="180019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378" name="Google Shape;538;p39">
                <a:extLst>
                  <a:ext uri="{FF2B5EF4-FFF2-40B4-BE49-F238E27FC236}">
                    <a16:creationId xmlns:a16="http://schemas.microsoft.com/office/drawing/2014/main" id="{641E57D7-EA87-0C53-7BA1-AB0E6B9E402E}"/>
                  </a:ext>
                </a:extLst>
              </p:cNvPr>
              <p:cNvSpPr/>
              <p:nvPr/>
            </p:nvSpPr>
            <p:spPr>
              <a:xfrm>
                <a:off x="194957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379" name="Google Shape;539;p39">
                <a:extLst>
                  <a:ext uri="{FF2B5EF4-FFF2-40B4-BE49-F238E27FC236}">
                    <a16:creationId xmlns:a16="http://schemas.microsoft.com/office/drawing/2014/main" id="{8C87142D-8853-A435-60D8-1CDE38FB889A}"/>
                  </a:ext>
                </a:extLst>
              </p:cNvPr>
              <p:cNvSpPr/>
              <p:nvPr/>
            </p:nvSpPr>
            <p:spPr>
              <a:xfrm>
                <a:off x="209894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380" name="Google Shape;540;p39">
                <a:extLst>
                  <a:ext uri="{FF2B5EF4-FFF2-40B4-BE49-F238E27FC236}">
                    <a16:creationId xmlns:a16="http://schemas.microsoft.com/office/drawing/2014/main" id="{1124A544-441C-8C0E-1D6A-8CCA44F8430F}"/>
                  </a:ext>
                </a:extLst>
              </p:cNvPr>
              <p:cNvSpPr/>
              <p:nvPr/>
            </p:nvSpPr>
            <p:spPr>
              <a:xfrm>
                <a:off x="224832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381" name="Google Shape;541;p39">
                <a:extLst>
                  <a:ext uri="{FF2B5EF4-FFF2-40B4-BE49-F238E27FC236}">
                    <a16:creationId xmlns:a16="http://schemas.microsoft.com/office/drawing/2014/main" id="{64777D58-C972-6E32-D3F3-920060DC19AA}"/>
                  </a:ext>
                </a:extLst>
              </p:cNvPr>
              <p:cNvSpPr/>
              <p:nvPr/>
            </p:nvSpPr>
            <p:spPr>
              <a:xfrm>
                <a:off x="239769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382" name="Google Shape;542;p39">
                <a:extLst>
                  <a:ext uri="{FF2B5EF4-FFF2-40B4-BE49-F238E27FC236}">
                    <a16:creationId xmlns:a16="http://schemas.microsoft.com/office/drawing/2014/main" id="{B9951454-BDED-538E-4C0A-9C36EC7CAAF2}"/>
                  </a:ext>
                </a:extLst>
              </p:cNvPr>
              <p:cNvSpPr/>
              <p:nvPr/>
            </p:nvSpPr>
            <p:spPr>
              <a:xfrm>
                <a:off x="254707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383" name="Google Shape;543;p39">
                <a:extLst>
                  <a:ext uri="{FF2B5EF4-FFF2-40B4-BE49-F238E27FC236}">
                    <a16:creationId xmlns:a16="http://schemas.microsoft.com/office/drawing/2014/main" id="{A491287F-FE82-7FF9-A2E1-3E250E5915DC}"/>
                  </a:ext>
                </a:extLst>
              </p:cNvPr>
              <p:cNvSpPr/>
              <p:nvPr/>
            </p:nvSpPr>
            <p:spPr>
              <a:xfrm>
                <a:off x="269645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384" name="Google Shape;544;p39">
                <a:extLst>
                  <a:ext uri="{FF2B5EF4-FFF2-40B4-BE49-F238E27FC236}">
                    <a16:creationId xmlns:a16="http://schemas.microsoft.com/office/drawing/2014/main" id="{7E3B3CB7-AE23-DC7D-E955-20EF9A36FC49}"/>
                  </a:ext>
                </a:extLst>
              </p:cNvPr>
              <p:cNvSpPr/>
              <p:nvPr/>
            </p:nvSpPr>
            <p:spPr>
              <a:xfrm>
                <a:off x="284582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385" name="Google Shape;545;p39">
                <a:extLst>
                  <a:ext uri="{FF2B5EF4-FFF2-40B4-BE49-F238E27FC236}">
                    <a16:creationId xmlns:a16="http://schemas.microsoft.com/office/drawing/2014/main" id="{46D7C026-04C7-0D60-B2AE-237434A108F8}"/>
                  </a:ext>
                </a:extLst>
              </p:cNvPr>
              <p:cNvSpPr/>
              <p:nvPr/>
            </p:nvSpPr>
            <p:spPr>
              <a:xfrm>
                <a:off x="299520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386" name="Google Shape;546;p39">
                <a:extLst>
                  <a:ext uri="{FF2B5EF4-FFF2-40B4-BE49-F238E27FC236}">
                    <a16:creationId xmlns:a16="http://schemas.microsoft.com/office/drawing/2014/main" id="{8A09847F-78FD-5C4A-A10D-623C4D0E5BB9}"/>
                  </a:ext>
                </a:extLst>
              </p:cNvPr>
              <p:cNvSpPr/>
              <p:nvPr/>
            </p:nvSpPr>
            <p:spPr>
              <a:xfrm>
                <a:off x="314457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387" name="Google Shape;547;p39">
                <a:extLst>
                  <a:ext uri="{FF2B5EF4-FFF2-40B4-BE49-F238E27FC236}">
                    <a16:creationId xmlns:a16="http://schemas.microsoft.com/office/drawing/2014/main" id="{B4E35A1E-2973-4CF4-50F4-421AC9D68770}"/>
                  </a:ext>
                </a:extLst>
              </p:cNvPr>
              <p:cNvSpPr/>
              <p:nvPr/>
            </p:nvSpPr>
            <p:spPr>
              <a:xfrm>
                <a:off x="329395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388" name="Google Shape;548;p39">
                <a:extLst>
                  <a:ext uri="{FF2B5EF4-FFF2-40B4-BE49-F238E27FC236}">
                    <a16:creationId xmlns:a16="http://schemas.microsoft.com/office/drawing/2014/main" id="{B2749109-EB88-880F-27A4-66C357AFC93C}"/>
                  </a:ext>
                </a:extLst>
              </p:cNvPr>
              <p:cNvSpPr/>
              <p:nvPr/>
            </p:nvSpPr>
            <p:spPr>
              <a:xfrm>
                <a:off x="344333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389" name="Google Shape;549;p39">
                <a:extLst>
                  <a:ext uri="{FF2B5EF4-FFF2-40B4-BE49-F238E27FC236}">
                    <a16:creationId xmlns:a16="http://schemas.microsoft.com/office/drawing/2014/main" id="{13482187-F549-8CB6-31E1-658BDCDA692D}"/>
                  </a:ext>
                </a:extLst>
              </p:cNvPr>
              <p:cNvSpPr/>
              <p:nvPr/>
            </p:nvSpPr>
            <p:spPr>
              <a:xfrm>
                <a:off x="359270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390" name="Google Shape;550;p39">
                <a:extLst>
                  <a:ext uri="{FF2B5EF4-FFF2-40B4-BE49-F238E27FC236}">
                    <a16:creationId xmlns:a16="http://schemas.microsoft.com/office/drawing/2014/main" id="{4639A3DE-9336-ECD5-47F0-945F41A0C091}"/>
                  </a:ext>
                </a:extLst>
              </p:cNvPr>
              <p:cNvSpPr/>
              <p:nvPr/>
            </p:nvSpPr>
            <p:spPr>
              <a:xfrm>
                <a:off x="374208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</p:grpSp>
        <p:grpSp>
          <p:nvGrpSpPr>
            <p:cNvPr id="936" name="Google Shape;551;p39">
              <a:extLst>
                <a:ext uri="{FF2B5EF4-FFF2-40B4-BE49-F238E27FC236}">
                  <a16:creationId xmlns:a16="http://schemas.microsoft.com/office/drawing/2014/main" id="{44F02C4F-9A71-6DCD-DFC3-D235B75D3AFC}"/>
                </a:ext>
              </a:extLst>
            </p:cNvPr>
            <p:cNvGrpSpPr/>
            <p:nvPr/>
          </p:nvGrpSpPr>
          <p:grpSpPr>
            <a:xfrm>
              <a:off x="9314662" y="3158949"/>
              <a:ext cx="2585112" cy="45720"/>
              <a:chOff x="1202690" y="1488440"/>
              <a:chExt cx="2585112" cy="45720"/>
            </a:xfrm>
            <a:grpFill/>
          </p:grpSpPr>
          <p:sp>
            <p:nvSpPr>
              <p:cNvPr id="1355" name="Google Shape;552;p39">
                <a:extLst>
                  <a:ext uri="{FF2B5EF4-FFF2-40B4-BE49-F238E27FC236}">
                    <a16:creationId xmlns:a16="http://schemas.microsoft.com/office/drawing/2014/main" id="{EA02BB69-8E1E-D162-D3E4-F1DD01163A46}"/>
                  </a:ext>
                </a:extLst>
              </p:cNvPr>
              <p:cNvSpPr/>
              <p:nvPr/>
            </p:nvSpPr>
            <p:spPr>
              <a:xfrm>
                <a:off x="120269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356" name="Google Shape;553;p39">
                <a:extLst>
                  <a:ext uri="{FF2B5EF4-FFF2-40B4-BE49-F238E27FC236}">
                    <a16:creationId xmlns:a16="http://schemas.microsoft.com/office/drawing/2014/main" id="{C22CD9E1-7700-8331-8F16-3D93E2826B90}"/>
                  </a:ext>
                </a:extLst>
              </p:cNvPr>
              <p:cNvSpPr/>
              <p:nvPr/>
            </p:nvSpPr>
            <p:spPr>
              <a:xfrm>
                <a:off x="135206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357" name="Google Shape;554;p39">
                <a:extLst>
                  <a:ext uri="{FF2B5EF4-FFF2-40B4-BE49-F238E27FC236}">
                    <a16:creationId xmlns:a16="http://schemas.microsoft.com/office/drawing/2014/main" id="{783436E8-5DA8-5879-15C8-3F452E547C1B}"/>
                  </a:ext>
                </a:extLst>
              </p:cNvPr>
              <p:cNvSpPr/>
              <p:nvPr/>
            </p:nvSpPr>
            <p:spPr>
              <a:xfrm>
                <a:off x="150144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358" name="Google Shape;555;p39">
                <a:extLst>
                  <a:ext uri="{FF2B5EF4-FFF2-40B4-BE49-F238E27FC236}">
                    <a16:creationId xmlns:a16="http://schemas.microsoft.com/office/drawing/2014/main" id="{1338FADE-7B6E-AC3C-AC9F-4A8B36F186F1}"/>
                  </a:ext>
                </a:extLst>
              </p:cNvPr>
              <p:cNvSpPr/>
              <p:nvPr/>
            </p:nvSpPr>
            <p:spPr>
              <a:xfrm>
                <a:off x="165081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359" name="Google Shape;556;p39">
                <a:extLst>
                  <a:ext uri="{FF2B5EF4-FFF2-40B4-BE49-F238E27FC236}">
                    <a16:creationId xmlns:a16="http://schemas.microsoft.com/office/drawing/2014/main" id="{4CF7A559-00A1-328C-1578-4A9FB0015A66}"/>
                  </a:ext>
                </a:extLst>
              </p:cNvPr>
              <p:cNvSpPr/>
              <p:nvPr/>
            </p:nvSpPr>
            <p:spPr>
              <a:xfrm>
                <a:off x="180019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360" name="Google Shape;557;p39">
                <a:extLst>
                  <a:ext uri="{FF2B5EF4-FFF2-40B4-BE49-F238E27FC236}">
                    <a16:creationId xmlns:a16="http://schemas.microsoft.com/office/drawing/2014/main" id="{417E1A5E-76F9-AA90-8DDE-93B0D34C863B}"/>
                  </a:ext>
                </a:extLst>
              </p:cNvPr>
              <p:cNvSpPr/>
              <p:nvPr/>
            </p:nvSpPr>
            <p:spPr>
              <a:xfrm>
                <a:off x="194957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361" name="Google Shape;558;p39">
                <a:extLst>
                  <a:ext uri="{FF2B5EF4-FFF2-40B4-BE49-F238E27FC236}">
                    <a16:creationId xmlns:a16="http://schemas.microsoft.com/office/drawing/2014/main" id="{34E754AF-3000-0E90-53E7-717E2BC910E8}"/>
                  </a:ext>
                </a:extLst>
              </p:cNvPr>
              <p:cNvSpPr/>
              <p:nvPr/>
            </p:nvSpPr>
            <p:spPr>
              <a:xfrm>
                <a:off x="209894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362" name="Google Shape;559;p39">
                <a:extLst>
                  <a:ext uri="{FF2B5EF4-FFF2-40B4-BE49-F238E27FC236}">
                    <a16:creationId xmlns:a16="http://schemas.microsoft.com/office/drawing/2014/main" id="{7434DB67-FB58-02A6-3D1D-21F889E47A08}"/>
                  </a:ext>
                </a:extLst>
              </p:cNvPr>
              <p:cNvSpPr/>
              <p:nvPr/>
            </p:nvSpPr>
            <p:spPr>
              <a:xfrm>
                <a:off x="224832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363" name="Google Shape;560;p39">
                <a:extLst>
                  <a:ext uri="{FF2B5EF4-FFF2-40B4-BE49-F238E27FC236}">
                    <a16:creationId xmlns:a16="http://schemas.microsoft.com/office/drawing/2014/main" id="{97D2FF5B-6595-38B0-715E-87AE45E3AD76}"/>
                  </a:ext>
                </a:extLst>
              </p:cNvPr>
              <p:cNvSpPr/>
              <p:nvPr/>
            </p:nvSpPr>
            <p:spPr>
              <a:xfrm>
                <a:off x="239769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364" name="Google Shape;561;p39">
                <a:extLst>
                  <a:ext uri="{FF2B5EF4-FFF2-40B4-BE49-F238E27FC236}">
                    <a16:creationId xmlns:a16="http://schemas.microsoft.com/office/drawing/2014/main" id="{510DEE65-F288-9164-B2D9-A2F3E498F2CB}"/>
                  </a:ext>
                </a:extLst>
              </p:cNvPr>
              <p:cNvSpPr/>
              <p:nvPr/>
            </p:nvSpPr>
            <p:spPr>
              <a:xfrm>
                <a:off x="254707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365" name="Google Shape;562;p39">
                <a:extLst>
                  <a:ext uri="{FF2B5EF4-FFF2-40B4-BE49-F238E27FC236}">
                    <a16:creationId xmlns:a16="http://schemas.microsoft.com/office/drawing/2014/main" id="{C3CF24DF-6E31-48A3-28DB-1701E13CFB6E}"/>
                  </a:ext>
                </a:extLst>
              </p:cNvPr>
              <p:cNvSpPr/>
              <p:nvPr/>
            </p:nvSpPr>
            <p:spPr>
              <a:xfrm>
                <a:off x="269645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366" name="Google Shape;563;p39">
                <a:extLst>
                  <a:ext uri="{FF2B5EF4-FFF2-40B4-BE49-F238E27FC236}">
                    <a16:creationId xmlns:a16="http://schemas.microsoft.com/office/drawing/2014/main" id="{BD0BF2BC-2923-4F0F-1D7D-114D72C88EB0}"/>
                  </a:ext>
                </a:extLst>
              </p:cNvPr>
              <p:cNvSpPr/>
              <p:nvPr/>
            </p:nvSpPr>
            <p:spPr>
              <a:xfrm>
                <a:off x="284582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367" name="Google Shape;564;p39">
                <a:extLst>
                  <a:ext uri="{FF2B5EF4-FFF2-40B4-BE49-F238E27FC236}">
                    <a16:creationId xmlns:a16="http://schemas.microsoft.com/office/drawing/2014/main" id="{FAD29285-E36E-CD0E-0D64-F5ED2AE35AC3}"/>
                  </a:ext>
                </a:extLst>
              </p:cNvPr>
              <p:cNvSpPr/>
              <p:nvPr/>
            </p:nvSpPr>
            <p:spPr>
              <a:xfrm>
                <a:off x="299520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368" name="Google Shape;565;p39">
                <a:extLst>
                  <a:ext uri="{FF2B5EF4-FFF2-40B4-BE49-F238E27FC236}">
                    <a16:creationId xmlns:a16="http://schemas.microsoft.com/office/drawing/2014/main" id="{E801865D-723B-4657-7543-D92560361139}"/>
                  </a:ext>
                </a:extLst>
              </p:cNvPr>
              <p:cNvSpPr/>
              <p:nvPr/>
            </p:nvSpPr>
            <p:spPr>
              <a:xfrm>
                <a:off x="314457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369" name="Google Shape;566;p39">
                <a:extLst>
                  <a:ext uri="{FF2B5EF4-FFF2-40B4-BE49-F238E27FC236}">
                    <a16:creationId xmlns:a16="http://schemas.microsoft.com/office/drawing/2014/main" id="{F1F577F9-CC55-B16C-21EF-42B2A0C6AD58}"/>
                  </a:ext>
                </a:extLst>
              </p:cNvPr>
              <p:cNvSpPr/>
              <p:nvPr/>
            </p:nvSpPr>
            <p:spPr>
              <a:xfrm>
                <a:off x="329395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370" name="Google Shape;567;p39">
                <a:extLst>
                  <a:ext uri="{FF2B5EF4-FFF2-40B4-BE49-F238E27FC236}">
                    <a16:creationId xmlns:a16="http://schemas.microsoft.com/office/drawing/2014/main" id="{EA4562E6-3595-B6A9-3414-5BDC48435A2D}"/>
                  </a:ext>
                </a:extLst>
              </p:cNvPr>
              <p:cNvSpPr/>
              <p:nvPr/>
            </p:nvSpPr>
            <p:spPr>
              <a:xfrm>
                <a:off x="344333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371" name="Google Shape;568;p39">
                <a:extLst>
                  <a:ext uri="{FF2B5EF4-FFF2-40B4-BE49-F238E27FC236}">
                    <a16:creationId xmlns:a16="http://schemas.microsoft.com/office/drawing/2014/main" id="{1E131FEE-743E-8F87-8078-DA85C5A78617}"/>
                  </a:ext>
                </a:extLst>
              </p:cNvPr>
              <p:cNvSpPr/>
              <p:nvPr/>
            </p:nvSpPr>
            <p:spPr>
              <a:xfrm>
                <a:off x="359270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372" name="Google Shape;569;p39">
                <a:extLst>
                  <a:ext uri="{FF2B5EF4-FFF2-40B4-BE49-F238E27FC236}">
                    <a16:creationId xmlns:a16="http://schemas.microsoft.com/office/drawing/2014/main" id="{8AA66219-1FA6-24E5-C4C0-45DBEDF6424C}"/>
                  </a:ext>
                </a:extLst>
              </p:cNvPr>
              <p:cNvSpPr/>
              <p:nvPr/>
            </p:nvSpPr>
            <p:spPr>
              <a:xfrm>
                <a:off x="374208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</p:grpSp>
        <p:grpSp>
          <p:nvGrpSpPr>
            <p:cNvPr id="937" name="Google Shape;570;p39">
              <a:extLst>
                <a:ext uri="{FF2B5EF4-FFF2-40B4-BE49-F238E27FC236}">
                  <a16:creationId xmlns:a16="http://schemas.microsoft.com/office/drawing/2014/main" id="{8BB44031-CB75-84B7-E111-B08CBFEC0125}"/>
                </a:ext>
              </a:extLst>
            </p:cNvPr>
            <p:cNvGrpSpPr/>
            <p:nvPr/>
          </p:nvGrpSpPr>
          <p:grpSpPr>
            <a:xfrm>
              <a:off x="9314662" y="3315120"/>
              <a:ext cx="2585112" cy="45720"/>
              <a:chOff x="1202690" y="1488440"/>
              <a:chExt cx="2585112" cy="45720"/>
            </a:xfrm>
            <a:grpFill/>
          </p:grpSpPr>
          <p:sp>
            <p:nvSpPr>
              <p:cNvPr id="1337" name="Google Shape;571;p39">
                <a:extLst>
                  <a:ext uri="{FF2B5EF4-FFF2-40B4-BE49-F238E27FC236}">
                    <a16:creationId xmlns:a16="http://schemas.microsoft.com/office/drawing/2014/main" id="{0B54A48F-C0B7-2C79-0F76-B0D9116CBB4B}"/>
                  </a:ext>
                </a:extLst>
              </p:cNvPr>
              <p:cNvSpPr/>
              <p:nvPr/>
            </p:nvSpPr>
            <p:spPr>
              <a:xfrm>
                <a:off x="120269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338" name="Google Shape;572;p39">
                <a:extLst>
                  <a:ext uri="{FF2B5EF4-FFF2-40B4-BE49-F238E27FC236}">
                    <a16:creationId xmlns:a16="http://schemas.microsoft.com/office/drawing/2014/main" id="{DCA46728-D3BD-9AB0-7B57-EB7444FA58B1}"/>
                  </a:ext>
                </a:extLst>
              </p:cNvPr>
              <p:cNvSpPr/>
              <p:nvPr/>
            </p:nvSpPr>
            <p:spPr>
              <a:xfrm>
                <a:off x="135206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339" name="Google Shape;573;p39">
                <a:extLst>
                  <a:ext uri="{FF2B5EF4-FFF2-40B4-BE49-F238E27FC236}">
                    <a16:creationId xmlns:a16="http://schemas.microsoft.com/office/drawing/2014/main" id="{CE9A8EEC-FE53-9D82-2BE3-3E882D86AFAB}"/>
                  </a:ext>
                </a:extLst>
              </p:cNvPr>
              <p:cNvSpPr/>
              <p:nvPr/>
            </p:nvSpPr>
            <p:spPr>
              <a:xfrm>
                <a:off x="150144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340" name="Google Shape;574;p39">
                <a:extLst>
                  <a:ext uri="{FF2B5EF4-FFF2-40B4-BE49-F238E27FC236}">
                    <a16:creationId xmlns:a16="http://schemas.microsoft.com/office/drawing/2014/main" id="{B840B4A2-3DE3-4236-30D6-F9D956E7E1CD}"/>
                  </a:ext>
                </a:extLst>
              </p:cNvPr>
              <p:cNvSpPr/>
              <p:nvPr/>
            </p:nvSpPr>
            <p:spPr>
              <a:xfrm>
                <a:off x="165081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341" name="Google Shape;575;p39">
                <a:extLst>
                  <a:ext uri="{FF2B5EF4-FFF2-40B4-BE49-F238E27FC236}">
                    <a16:creationId xmlns:a16="http://schemas.microsoft.com/office/drawing/2014/main" id="{03A94E2A-F0FD-F5FA-D273-3C1269ABEA68}"/>
                  </a:ext>
                </a:extLst>
              </p:cNvPr>
              <p:cNvSpPr/>
              <p:nvPr/>
            </p:nvSpPr>
            <p:spPr>
              <a:xfrm>
                <a:off x="180019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342" name="Google Shape;576;p39">
                <a:extLst>
                  <a:ext uri="{FF2B5EF4-FFF2-40B4-BE49-F238E27FC236}">
                    <a16:creationId xmlns:a16="http://schemas.microsoft.com/office/drawing/2014/main" id="{62957727-9813-DEE2-30B1-87519485FAF3}"/>
                  </a:ext>
                </a:extLst>
              </p:cNvPr>
              <p:cNvSpPr/>
              <p:nvPr/>
            </p:nvSpPr>
            <p:spPr>
              <a:xfrm>
                <a:off x="194957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343" name="Google Shape;577;p39">
                <a:extLst>
                  <a:ext uri="{FF2B5EF4-FFF2-40B4-BE49-F238E27FC236}">
                    <a16:creationId xmlns:a16="http://schemas.microsoft.com/office/drawing/2014/main" id="{46A73853-A2E4-DDDB-04B8-7DDB10FDF230}"/>
                  </a:ext>
                </a:extLst>
              </p:cNvPr>
              <p:cNvSpPr/>
              <p:nvPr/>
            </p:nvSpPr>
            <p:spPr>
              <a:xfrm>
                <a:off x="209894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344" name="Google Shape;578;p39">
                <a:extLst>
                  <a:ext uri="{FF2B5EF4-FFF2-40B4-BE49-F238E27FC236}">
                    <a16:creationId xmlns:a16="http://schemas.microsoft.com/office/drawing/2014/main" id="{F3583794-C447-4E35-CC5E-1C6DDBE34EA5}"/>
                  </a:ext>
                </a:extLst>
              </p:cNvPr>
              <p:cNvSpPr/>
              <p:nvPr/>
            </p:nvSpPr>
            <p:spPr>
              <a:xfrm>
                <a:off x="224832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345" name="Google Shape;579;p39">
                <a:extLst>
                  <a:ext uri="{FF2B5EF4-FFF2-40B4-BE49-F238E27FC236}">
                    <a16:creationId xmlns:a16="http://schemas.microsoft.com/office/drawing/2014/main" id="{57ACB101-BC08-1760-F9F4-83704D9ED1A4}"/>
                  </a:ext>
                </a:extLst>
              </p:cNvPr>
              <p:cNvSpPr/>
              <p:nvPr/>
            </p:nvSpPr>
            <p:spPr>
              <a:xfrm>
                <a:off x="239769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346" name="Google Shape;580;p39">
                <a:extLst>
                  <a:ext uri="{FF2B5EF4-FFF2-40B4-BE49-F238E27FC236}">
                    <a16:creationId xmlns:a16="http://schemas.microsoft.com/office/drawing/2014/main" id="{74C3F4B9-1789-BB82-6FB4-5FEC67A6665F}"/>
                  </a:ext>
                </a:extLst>
              </p:cNvPr>
              <p:cNvSpPr/>
              <p:nvPr/>
            </p:nvSpPr>
            <p:spPr>
              <a:xfrm>
                <a:off x="254707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347" name="Google Shape;581;p39">
                <a:extLst>
                  <a:ext uri="{FF2B5EF4-FFF2-40B4-BE49-F238E27FC236}">
                    <a16:creationId xmlns:a16="http://schemas.microsoft.com/office/drawing/2014/main" id="{5AAD034C-7418-36AD-9CBE-9CE17C7A27DF}"/>
                  </a:ext>
                </a:extLst>
              </p:cNvPr>
              <p:cNvSpPr/>
              <p:nvPr/>
            </p:nvSpPr>
            <p:spPr>
              <a:xfrm>
                <a:off x="269645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348" name="Google Shape;582;p39">
                <a:extLst>
                  <a:ext uri="{FF2B5EF4-FFF2-40B4-BE49-F238E27FC236}">
                    <a16:creationId xmlns:a16="http://schemas.microsoft.com/office/drawing/2014/main" id="{0665B94D-6D78-4CD9-01C7-09B0F283EDDB}"/>
                  </a:ext>
                </a:extLst>
              </p:cNvPr>
              <p:cNvSpPr/>
              <p:nvPr/>
            </p:nvSpPr>
            <p:spPr>
              <a:xfrm>
                <a:off x="284582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349" name="Google Shape;583;p39">
                <a:extLst>
                  <a:ext uri="{FF2B5EF4-FFF2-40B4-BE49-F238E27FC236}">
                    <a16:creationId xmlns:a16="http://schemas.microsoft.com/office/drawing/2014/main" id="{873DE85F-46AA-1CD7-FE03-DDE45E873E72}"/>
                  </a:ext>
                </a:extLst>
              </p:cNvPr>
              <p:cNvSpPr/>
              <p:nvPr/>
            </p:nvSpPr>
            <p:spPr>
              <a:xfrm>
                <a:off x="299520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350" name="Google Shape;584;p39">
                <a:extLst>
                  <a:ext uri="{FF2B5EF4-FFF2-40B4-BE49-F238E27FC236}">
                    <a16:creationId xmlns:a16="http://schemas.microsoft.com/office/drawing/2014/main" id="{7FEA37AA-D1C3-3045-5BC1-59983705B93F}"/>
                  </a:ext>
                </a:extLst>
              </p:cNvPr>
              <p:cNvSpPr/>
              <p:nvPr/>
            </p:nvSpPr>
            <p:spPr>
              <a:xfrm>
                <a:off x="314457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351" name="Google Shape;585;p39">
                <a:extLst>
                  <a:ext uri="{FF2B5EF4-FFF2-40B4-BE49-F238E27FC236}">
                    <a16:creationId xmlns:a16="http://schemas.microsoft.com/office/drawing/2014/main" id="{3B5983EE-9C27-3BA9-3B81-88A580285F5A}"/>
                  </a:ext>
                </a:extLst>
              </p:cNvPr>
              <p:cNvSpPr/>
              <p:nvPr/>
            </p:nvSpPr>
            <p:spPr>
              <a:xfrm>
                <a:off x="329395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352" name="Google Shape;586;p39">
                <a:extLst>
                  <a:ext uri="{FF2B5EF4-FFF2-40B4-BE49-F238E27FC236}">
                    <a16:creationId xmlns:a16="http://schemas.microsoft.com/office/drawing/2014/main" id="{48145791-9D48-AE41-AE2F-B00CA507572B}"/>
                  </a:ext>
                </a:extLst>
              </p:cNvPr>
              <p:cNvSpPr/>
              <p:nvPr/>
            </p:nvSpPr>
            <p:spPr>
              <a:xfrm>
                <a:off x="344333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353" name="Google Shape;587;p39">
                <a:extLst>
                  <a:ext uri="{FF2B5EF4-FFF2-40B4-BE49-F238E27FC236}">
                    <a16:creationId xmlns:a16="http://schemas.microsoft.com/office/drawing/2014/main" id="{86288A80-DECE-3935-155E-EF6294617FEC}"/>
                  </a:ext>
                </a:extLst>
              </p:cNvPr>
              <p:cNvSpPr/>
              <p:nvPr/>
            </p:nvSpPr>
            <p:spPr>
              <a:xfrm>
                <a:off x="359270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354" name="Google Shape;588;p39">
                <a:extLst>
                  <a:ext uri="{FF2B5EF4-FFF2-40B4-BE49-F238E27FC236}">
                    <a16:creationId xmlns:a16="http://schemas.microsoft.com/office/drawing/2014/main" id="{8CDCC52E-4882-B557-F588-13735E160CC9}"/>
                  </a:ext>
                </a:extLst>
              </p:cNvPr>
              <p:cNvSpPr/>
              <p:nvPr/>
            </p:nvSpPr>
            <p:spPr>
              <a:xfrm>
                <a:off x="374208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</p:grpSp>
        <p:grpSp>
          <p:nvGrpSpPr>
            <p:cNvPr id="938" name="Google Shape;589;p39">
              <a:extLst>
                <a:ext uri="{FF2B5EF4-FFF2-40B4-BE49-F238E27FC236}">
                  <a16:creationId xmlns:a16="http://schemas.microsoft.com/office/drawing/2014/main" id="{ABB137D3-6424-B8D9-F57A-CB800C71F669}"/>
                </a:ext>
              </a:extLst>
            </p:cNvPr>
            <p:cNvGrpSpPr/>
            <p:nvPr/>
          </p:nvGrpSpPr>
          <p:grpSpPr>
            <a:xfrm>
              <a:off x="9314662" y="3471291"/>
              <a:ext cx="2585112" cy="45720"/>
              <a:chOff x="1202690" y="1488440"/>
              <a:chExt cx="2585112" cy="45720"/>
            </a:xfrm>
            <a:grpFill/>
          </p:grpSpPr>
          <p:sp>
            <p:nvSpPr>
              <p:cNvPr id="1319" name="Google Shape;590;p39">
                <a:extLst>
                  <a:ext uri="{FF2B5EF4-FFF2-40B4-BE49-F238E27FC236}">
                    <a16:creationId xmlns:a16="http://schemas.microsoft.com/office/drawing/2014/main" id="{FA73D4CC-0580-9E71-5A8E-9628FB6AE4A4}"/>
                  </a:ext>
                </a:extLst>
              </p:cNvPr>
              <p:cNvSpPr/>
              <p:nvPr/>
            </p:nvSpPr>
            <p:spPr>
              <a:xfrm>
                <a:off x="120269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320" name="Google Shape;591;p39">
                <a:extLst>
                  <a:ext uri="{FF2B5EF4-FFF2-40B4-BE49-F238E27FC236}">
                    <a16:creationId xmlns:a16="http://schemas.microsoft.com/office/drawing/2014/main" id="{38121462-BD8B-731A-E864-A2B39CDFC0B9}"/>
                  </a:ext>
                </a:extLst>
              </p:cNvPr>
              <p:cNvSpPr/>
              <p:nvPr/>
            </p:nvSpPr>
            <p:spPr>
              <a:xfrm>
                <a:off x="135206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321" name="Google Shape;592;p39">
                <a:extLst>
                  <a:ext uri="{FF2B5EF4-FFF2-40B4-BE49-F238E27FC236}">
                    <a16:creationId xmlns:a16="http://schemas.microsoft.com/office/drawing/2014/main" id="{47B6A3E1-782C-A5AD-71BC-76861B9F7F45}"/>
                  </a:ext>
                </a:extLst>
              </p:cNvPr>
              <p:cNvSpPr/>
              <p:nvPr/>
            </p:nvSpPr>
            <p:spPr>
              <a:xfrm>
                <a:off x="150144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322" name="Google Shape;593;p39">
                <a:extLst>
                  <a:ext uri="{FF2B5EF4-FFF2-40B4-BE49-F238E27FC236}">
                    <a16:creationId xmlns:a16="http://schemas.microsoft.com/office/drawing/2014/main" id="{D7B2BC42-02EB-C8C0-8084-02973AD34D8C}"/>
                  </a:ext>
                </a:extLst>
              </p:cNvPr>
              <p:cNvSpPr/>
              <p:nvPr/>
            </p:nvSpPr>
            <p:spPr>
              <a:xfrm>
                <a:off x="165081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323" name="Google Shape;594;p39">
                <a:extLst>
                  <a:ext uri="{FF2B5EF4-FFF2-40B4-BE49-F238E27FC236}">
                    <a16:creationId xmlns:a16="http://schemas.microsoft.com/office/drawing/2014/main" id="{FF5FB6CD-C2D3-CCB3-3DBF-916A24D24B6F}"/>
                  </a:ext>
                </a:extLst>
              </p:cNvPr>
              <p:cNvSpPr/>
              <p:nvPr/>
            </p:nvSpPr>
            <p:spPr>
              <a:xfrm>
                <a:off x="180019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324" name="Google Shape;595;p39">
                <a:extLst>
                  <a:ext uri="{FF2B5EF4-FFF2-40B4-BE49-F238E27FC236}">
                    <a16:creationId xmlns:a16="http://schemas.microsoft.com/office/drawing/2014/main" id="{61163FF8-88A7-48EE-C206-F57AA9EB55F9}"/>
                  </a:ext>
                </a:extLst>
              </p:cNvPr>
              <p:cNvSpPr/>
              <p:nvPr/>
            </p:nvSpPr>
            <p:spPr>
              <a:xfrm>
                <a:off x="194957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325" name="Google Shape;596;p39">
                <a:extLst>
                  <a:ext uri="{FF2B5EF4-FFF2-40B4-BE49-F238E27FC236}">
                    <a16:creationId xmlns:a16="http://schemas.microsoft.com/office/drawing/2014/main" id="{038BA02D-E933-B239-5A0E-ECA1B7CAB040}"/>
                  </a:ext>
                </a:extLst>
              </p:cNvPr>
              <p:cNvSpPr/>
              <p:nvPr/>
            </p:nvSpPr>
            <p:spPr>
              <a:xfrm>
                <a:off x="209894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326" name="Google Shape;597;p39">
                <a:extLst>
                  <a:ext uri="{FF2B5EF4-FFF2-40B4-BE49-F238E27FC236}">
                    <a16:creationId xmlns:a16="http://schemas.microsoft.com/office/drawing/2014/main" id="{FDF65497-EB16-0C8D-FE7F-4CBCA9480E34}"/>
                  </a:ext>
                </a:extLst>
              </p:cNvPr>
              <p:cNvSpPr/>
              <p:nvPr/>
            </p:nvSpPr>
            <p:spPr>
              <a:xfrm>
                <a:off x="224832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327" name="Google Shape;598;p39">
                <a:extLst>
                  <a:ext uri="{FF2B5EF4-FFF2-40B4-BE49-F238E27FC236}">
                    <a16:creationId xmlns:a16="http://schemas.microsoft.com/office/drawing/2014/main" id="{70A313AD-1CD3-4ACB-2D58-28CFE1740061}"/>
                  </a:ext>
                </a:extLst>
              </p:cNvPr>
              <p:cNvSpPr/>
              <p:nvPr/>
            </p:nvSpPr>
            <p:spPr>
              <a:xfrm>
                <a:off x="239769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328" name="Google Shape;599;p39">
                <a:extLst>
                  <a:ext uri="{FF2B5EF4-FFF2-40B4-BE49-F238E27FC236}">
                    <a16:creationId xmlns:a16="http://schemas.microsoft.com/office/drawing/2014/main" id="{10F93CBC-E567-2613-89C4-2CFBA9F2F35B}"/>
                  </a:ext>
                </a:extLst>
              </p:cNvPr>
              <p:cNvSpPr/>
              <p:nvPr/>
            </p:nvSpPr>
            <p:spPr>
              <a:xfrm>
                <a:off x="254707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329" name="Google Shape;600;p39">
                <a:extLst>
                  <a:ext uri="{FF2B5EF4-FFF2-40B4-BE49-F238E27FC236}">
                    <a16:creationId xmlns:a16="http://schemas.microsoft.com/office/drawing/2014/main" id="{6D628590-B3B6-AE4B-9038-435E6A6DFEE9}"/>
                  </a:ext>
                </a:extLst>
              </p:cNvPr>
              <p:cNvSpPr/>
              <p:nvPr/>
            </p:nvSpPr>
            <p:spPr>
              <a:xfrm>
                <a:off x="269645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330" name="Google Shape;601;p39">
                <a:extLst>
                  <a:ext uri="{FF2B5EF4-FFF2-40B4-BE49-F238E27FC236}">
                    <a16:creationId xmlns:a16="http://schemas.microsoft.com/office/drawing/2014/main" id="{711975FC-9CA4-7328-6E02-C63E79EBE7D5}"/>
                  </a:ext>
                </a:extLst>
              </p:cNvPr>
              <p:cNvSpPr/>
              <p:nvPr/>
            </p:nvSpPr>
            <p:spPr>
              <a:xfrm>
                <a:off x="284582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331" name="Google Shape;602;p39">
                <a:extLst>
                  <a:ext uri="{FF2B5EF4-FFF2-40B4-BE49-F238E27FC236}">
                    <a16:creationId xmlns:a16="http://schemas.microsoft.com/office/drawing/2014/main" id="{E1167372-28C3-B209-83D9-718821D6D5DD}"/>
                  </a:ext>
                </a:extLst>
              </p:cNvPr>
              <p:cNvSpPr/>
              <p:nvPr/>
            </p:nvSpPr>
            <p:spPr>
              <a:xfrm>
                <a:off x="299520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332" name="Google Shape;603;p39">
                <a:extLst>
                  <a:ext uri="{FF2B5EF4-FFF2-40B4-BE49-F238E27FC236}">
                    <a16:creationId xmlns:a16="http://schemas.microsoft.com/office/drawing/2014/main" id="{B9FD865C-65A1-7FDE-0518-535B0D97B149}"/>
                  </a:ext>
                </a:extLst>
              </p:cNvPr>
              <p:cNvSpPr/>
              <p:nvPr/>
            </p:nvSpPr>
            <p:spPr>
              <a:xfrm>
                <a:off x="314457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333" name="Google Shape;604;p39">
                <a:extLst>
                  <a:ext uri="{FF2B5EF4-FFF2-40B4-BE49-F238E27FC236}">
                    <a16:creationId xmlns:a16="http://schemas.microsoft.com/office/drawing/2014/main" id="{73E27E80-69FD-31A9-AA07-7B547E433770}"/>
                  </a:ext>
                </a:extLst>
              </p:cNvPr>
              <p:cNvSpPr/>
              <p:nvPr/>
            </p:nvSpPr>
            <p:spPr>
              <a:xfrm>
                <a:off x="329395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334" name="Google Shape;605;p39">
                <a:extLst>
                  <a:ext uri="{FF2B5EF4-FFF2-40B4-BE49-F238E27FC236}">
                    <a16:creationId xmlns:a16="http://schemas.microsoft.com/office/drawing/2014/main" id="{4BBA65EF-522C-16E6-5495-802C839F5986}"/>
                  </a:ext>
                </a:extLst>
              </p:cNvPr>
              <p:cNvSpPr/>
              <p:nvPr/>
            </p:nvSpPr>
            <p:spPr>
              <a:xfrm>
                <a:off x="344333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335" name="Google Shape;606;p39">
                <a:extLst>
                  <a:ext uri="{FF2B5EF4-FFF2-40B4-BE49-F238E27FC236}">
                    <a16:creationId xmlns:a16="http://schemas.microsoft.com/office/drawing/2014/main" id="{85CFC8A8-1238-084A-9633-B7F3F5C7B370}"/>
                  </a:ext>
                </a:extLst>
              </p:cNvPr>
              <p:cNvSpPr/>
              <p:nvPr/>
            </p:nvSpPr>
            <p:spPr>
              <a:xfrm>
                <a:off x="359270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336" name="Google Shape;607;p39">
                <a:extLst>
                  <a:ext uri="{FF2B5EF4-FFF2-40B4-BE49-F238E27FC236}">
                    <a16:creationId xmlns:a16="http://schemas.microsoft.com/office/drawing/2014/main" id="{4549F033-D8A2-33E6-63E3-D1D101B86639}"/>
                  </a:ext>
                </a:extLst>
              </p:cNvPr>
              <p:cNvSpPr/>
              <p:nvPr/>
            </p:nvSpPr>
            <p:spPr>
              <a:xfrm>
                <a:off x="374208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</p:grpSp>
        <p:grpSp>
          <p:nvGrpSpPr>
            <p:cNvPr id="939" name="Google Shape;608;p39">
              <a:extLst>
                <a:ext uri="{FF2B5EF4-FFF2-40B4-BE49-F238E27FC236}">
                  <a16:creationId xmlns:a16="http://schemas.microsoft.com/office/drawing/2014/main" id="{7909BA5F-C911-ACC4-4C70-26C3CF2EF4B1}"/>
                </a:ext>
              </a:extLst>
            </p:cNvPr>
            <p:cNvGrpSpPr/>
            <p:nvPr/>
          </p:nvGrpSpPr>
          <p:grpSpPr>
            <a:xfrm>
              <a:off x="9314662" y="3627462"/>
              <a:ext cx="2585112" cy="45720"/>
              <a:chOff x="1202690" y="1488440"/>
              <a:chExt cx="2585112" cy="45720"/>
            </a:xfrm>
            <a:grpFill/>
          </p:grpSpPr>
          <p:sp>
            <p:nvSpPr>
              <p:cNvPr id="1301" name="Google Shape;609;p39">
                <a:extLst>
                  <a:ext uri="{FF2B5EF4-FFF2-40B4-BE49-F238E27FC236}">
                    <a16:creationId xmlns:a16="http://schemas.microsoft.com/office/drawing/2014/main" id="{6AB055AA-6B7B-77E0-AED7-EF66E826CECC}"/>
                  </a:ext>
                </a:extLst>
              </p:cNvPr>
              <p:cNvSpPr/>
              <p:nvPr/>
            </p:nvSpPr>
            <p:spPr>
              <a:xfrm>
                <a:off x="120269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302" name="Google Shape;610;p39">
                <a:extLst>
                  <a:ext uri="{FF2B5EF4-FFF2-40B4-BE49-F238E27FC236}">
                    <a16:creationId xmlns:a16="http://schemas.microsoft.com/office/drawing/2014/main" id="{0E26DB7A-0CD4-1A6A-7814-AED422E7CC9D}"/>
                  </a:ext>
                </a:extLst>
              </p:cNvPr>
              <p:cNvSpPr/>
              <p:nvPr/>
            </p:nvSpPr>
            <p:spPr>
              <a:xfrm>
                <a:off x="135206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303" name="Google Shape;611;p39">
                <a:extLst>
                  <a:ext uri="{FF2B5EF4-FFF2-40B4-BE49-F238E27FC236}">
                    <a16:creationId xmlns:a16="http://schemas.microsoft.com/office/drawing/2014/main" id="{0EBFFADC-3B8D-6C78-785D-DAB6C0303159}"/>
                  </a:ext>
                </a:extLst>
              </p:cNvPr>
              <p:cNvSpPr/>
              <p:nvPr/>
            </p:nvSpPr>
            <p:spPr>
              <a:xfrm>
                <a:off x="150144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304" name="Google Shape;612;p39">
                <a:extLst>
                  <a:ext uri="{FF2B5EF4-FFF2-40B4-BE49-F238E27FC236}">
                    <a16:creationId xmlns:a16="http://schemas.microsoft.com/office/drawing/2014/main" id="{9A1AAF57-E624-C05F-F86E-5145595CD357}"/>
                  </a:ext>
                </a:extLst>
              </p:cNvPr>
              <p:cNvSpPr/>
              <p:nvPr/>
            </p:nvSpPr>
            <p:spPr>
              <a:xfrm>
                <a:off x="165081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305" name="Google Shape;613;p39">
                <a:extLst>
                  <a:ext uri="{FF2B5EF4-FFF2-40B4-BE49-F238E27FC236}">
                    <a16:creationId xmlns:a16="http://schemas.microsoft.com/office/drawing/2014/main" id="{6B284121-E45B-CBEE-DED5-3A8D7DD99B2A}"/>
                  </a:ext>
                </a:extLst>
              </p:cNvPr>
              <p:cNvSpPr/>
              <p:nvPr/>
            </p:nvSpPr>
            <p:spPr>
              <a:xfrm>
                <a:off x="180019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306" name="Google Shape;614;p39">
                <a:extLst>
                  <a:ext uri="{FF2B5EF4-FFF2-40B4-BE49-F238E27FC236}">
                    <a16:creationId xmlns:a16="http://schemas.microsoft.com/office/drawing/2014/main" id="{57F469C0-FE2F-3800-AD41-42F345C48905}"/>
                  </a:ext>
                </a:extLst>
              </p:cNvPr>
              <p:cNvSpPr/>
              <p:nvPr/>
            </p:nvSpPr>
            <p:spPr>
              <a:xfrm>
                <a:off x="194957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307" name="Google Shape;615;p39">
                <a:extLst>
                  <a:ext uri="{FF2B5EF4-FFF2-40B4-BE49-F238E27FC236}">
                    <a16:creationId xmlns:a16="http://schemas.microsoft.com/office/drawing/2014/main" id="{11A55680-0180-4D9B-E988-94360E1A356B}"/>
                  </a:ext>
                </a:extLst>
              </p:cNvPr>
              <p:cNvSpPr/>
              <p:nvPr/>
            </p:nvSpPr>
            <p:spPr>
              <a:xfrm>
                <a:off x="209894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308" name="Google Shape;616;p39">
                <a:extLst>
                  <a:ext uri="{FF2B5EF4-FFF2-40B4-BE49-F238E27FC236}">
                    <a16:creationId xmlns:a16="http://schemas.microsoft.com/office/drawing/2014/main" id="{E1717BAE-5920-5BB4-6DB2-664C620AEA4D}"/>
                  </a:ext>
                </a:extLst>
              </p:cNvPr>
              <p:cNvSpPr/>
              <p:nvPr/>
            </p:nvSpPr>
            <p:spPr>
              <a:xfrm>
                <a:off x="224832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309" name="Google Shape;617;p39">
                <a:extLst>
                  <a:ext uri="{FF2B5EF4-FFF2-40B4-BE49-F238E27FC236}">
                    <a16:creationId xmlns:a16="http://schemas.microsoft.com/office/drawing/2014/main" id="{FF89BB21-72ED-B40E-9FBF-C9F7E1A48A10}"/>
                  </a:ext>
                </a:extLst>
              </p:cNvPr>
              <p:cNvSpPr/>
              <p:nvPr/>
            </p:nvSpPr>
            <p:spPr>
              <a:xfrm>
                <a:off x="239769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310" name="Google Shape;618;p39">
                <a:extLst>
                  <a:ext uri="{FF2B5EF4-FFF2-40B4-BE49-F238E27FC236}">
                    <a16:creationId xmlns:a16="http://schemas.microsoft.com/office/drawing/2014/main" id="{36FF61A0-B70F-86E2-3A9A-ECE66955E6C3}"/>
                  </a:ext>
                </a:extLst>
              </p:cNvPr>
              <p:cNvSpPr/>
              <p:nvPr/>
            </p:nvSpPr>
            <p:spPr>
              <a:xfrm>
                <a:off x="254707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311" name="Google Shape;619;p39">
                <a:extLst>
                  <a:ext uri="{FF2B5EF4-FFF2-40B4-BE49-F238E27FC236}">
                    <a16:creationId xmlns:a16="http://schemas.microsoft.com/office/drawing/2014/main" id="{79E05FDA-659B-BAAE-4CFE-C860FE3B1AA1}"/>
                  </a:ext>
                </a:extLst>
              </p:cNvPr>
              <p:cNvSpPr/>
              <p:nvPr/>
            </p:nvSpPr>
            <p:spPr>
              <a:xfrm>
                <a:off x="269645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312" name="Google Shape;620;p39">
                <a:extLst>
                  <a:ext uri="{FF2B5EF4-FFF2-40B4-BE49-F238E27FC236}">
                    <a16:creationId xmlns:a16="http://schemas.microsoft.com/office/drawing/2014/main" id="{409A0ED7-70F7-0109-2852-65B008BEB73F}"/>
                  </a:ext>
                </a:extLst>
              </p:cNvPr>
              <p:cNvSpPr/>
              <p:nvPr/>
            </p:nvSpPr>
            <p:spPr>
              <a:xfrm>
                <a:off x="284582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313" name="Google Shape;621;p39">
                <a:extLst>
                  <a:ext uri="{FF2B5EF4-FFF2-40B4-BE49-F238E27FC236}">
                    <a16:creationId xmlns:a16="http://schemas.microsoft.com/office/drawing/2014/main" id="{FCB133AC-A469-6871-9119-2581362F0867}"/>
                  </a:ext>
                </a:extLst>
              </p:cNvPr>
              <p:cNvSpPr/>
              <p:nvPr/>
            </p:nvSpPr>
            <p:spPr>
              <a:xfrm>
                <a:off x="299520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314" name="Google Shape;622;p39">
                <a:extLst>
                  <a:ext uri="{FF2B5EF4-FFF2-40B4-BE49-F238E27FC236}">
                    <a16:creationId xmlns:a16="http://schemas.microsoft.com/office/drawing/2014/main" id="{CC8290C8-73F4-7B18-1DC3-42EDABDC7301}"/>
                  </a:ext>
                </a:extLst>
              </p:cNvPr>
              <p:cNvSpPr/>
              <p:nvPr/>
            </p:nvSpPr>
            <p:spPr>
              <a:xfrm>
                <a:off x="314457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315" name="Google Shape;623;p39">
                <a:extLst>
                  <a:ext uri="{FF2B5EF4-FFF2-40B4-BE49-F238E27FC236}">
                    <a16:creationId xmlns:a16="http://schemas.microsoft.com/office/drawing/2014/main" id="{17ABF2C0-B70D-E362-5923-89C8A78991EE}"/>
                  </a:ext>
                </a:extLst>
              </p:cNvPr>
              <p:cNvSpPr/>
              <p:nvPr/>
            </p:nvSpPr>
            <p:spPr>
              <a:xfrm>
                <a:off x="329395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316" name="Google Shape;624;p39">
                <a:extLst>
                  <a:ext uri="{FF2B5EF4-FFF2-40B4-BE49-F238E27FC236}">
                    <a16:creationId xmlns:a16="http://schemas.microsoft.com/office/drawing/2014/main" id="{92969E43-2960-9C42-683D-14C18FD4075E}"/>
                  </a:ext>
                </a:extLst>
              </p:cNvPr>
              <p:cNvSpPr/>
              <p:nvPr/>
            </p:nvSpPr>
            <p:spPr>
              <a:xfrm>
                <a:off x="344333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317" name="Google Shape;625;p39">
                <a:extLst>
                  <a:ext uri="{FF2B5EF4-FFF2-40B4-BE49-F238E27FC236}">
                    <a16:creationId xmlns:a16="http://schemas.microsoft.com/office/drawing/2014/main" id="{7EA57394-E680-C744-0299-66CEE76A4B9A}"/>
                  </a:ext>
                </a:extLst>
              </p:cNvPr>
              <p:cNvSpPr/>
              <p:nvPr/>
            </p:nvSpPr>
            <p:spPr>
              <a:xfrm>
                <a:off x="359270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318" name="Google Shape;626;p39">
                <a:extLst>
                  <a:ext uri="{FF2B5EF4-FFF2-40B4-BE49-F238E27FC236}">
                    <a16:creationId xmlns:a16="http://schemas.microsoft.com/office/drawing/2014/main" id="{7B7087A9-04AA-443A-BB0D-162344070DF7}"/>
                  </a:ext>
                </a:extLst>
              </p:cNvPr>
              <p:cNvSpPr/>
              <p:nvPr/>
            </p:nvSpPr>
            <p:spPr>
              <a:xfrm>
                <a:off x="374208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</p:grpSp>
        <p:grpSp>
          <p:nvGrpSpPr>
            <p:cNvPr id="940" name="Google Shape;627;p39">
              <a:extLst>
                <a:ext uri="{FF2B5EF4-FFF2-40B4-BE49-F238E27FC236}">
                  <a16:creationId xmlns:a16="http://schemas.microsoft.com/office/drawing/2014/main" id="{F815D0F2-CAB3-6F45-2E95-0DE4A17BA903}"/>
                </a:ext>
              </a:extLst>
            </p:cNvPr>
            <p:cNvGrpSpPr/>
            <p:nvPr/>
          </p:nvGrpSpPr>
          <p:grpSpPr>
            <a:xfrm>
              <a:off x="9314662" y="3783633"/>
              <a:ext cx="2585112" cy="45720"/>
              <a:chOff x="1202690" y="1488440"/>
              <a:chExt cx="2585112" cy="45720"/>
            </a:xfrm>
            <a:grpFill/>
          </p:grpSpPr>
          <p:sp>
            <p:nvSpPr>
              <p:cNvPr id="1283" name="Google Shape;628;p39">
                <a:extLst>
                  <a:ext uri="{FF2B5EF4-FFF2-40B4-BE49-F238E27FC236}">
                    <a16:creationId xmlns:a16="http://schemas.microsoft.com/office/drawing/2014/main" id="{F77F2668-295A-10A5-B102-C0A93E1D5543}"/>
                  </a:ext>
                </a:extLst>
              </p:cNvPr>
              <p:cNvSpPr/>
              <p:nvPr/>
            </p:nvSpPr>
            <p:spPr>
              <a:xfrm>
                <a:off x="120269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284" name="Google Shape;629;p39">
                <a:extLst>
                  <a:ext uri="{FF2B5EF4-FFF2-40B4-BE49-F238E27FC236}">
                    <a16:creationId xmlns:a16="http://schemas.microsoft.com/office/drawing/2014/main" id="{92C33186-D60E-3CC6-36B4-BF1877838015}"/>
                  </a:ext>
                </a:extLst>
              </p:cNvPr>
              <p:cNvSpPr/>
              <p:nvPr/>
            </p:nvSpPr>
            <p:spPr>
              <a:xfrm>
                <a:off x="135206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285" name="Google Shape;630;p39">
                <a:extLst>
                  <a:ext uri="{FF2B5EF4-FFF2-40B4-BE49-F238E27FC236}">
                    <a16:creationId xmlns:a16="http://schemas.microsoft.com/office/drawing/2014/main" id="{127E1ECB-83FA-DF0E-27D9-B67DFBA0758B}"/>
                  </a:ext>
                </a:extLst>
              </p:cNvPr>
              <p:cNvSpPr/>
              <p:nvPr/>
            </p:nvSpPr>
            <p:spPr>
              <a:xfrm>
                <a:off x="150144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286" name="Google Shape;631;p39">
                <a:extLst>
                  <a:ext uri="{FF2B5EF4-FFF2-40B4-BE49-F238E27FC236}">
                    <a16:creationId xmlns:a16="http://schemas.microsoft.com/office/drawing/2014/main" id="{4C029918-D40A-253E-F00E-3030D6C14B9F}"/>
                  </a:ext>
                </a:extLst>
              </p:cNvPr>
              <p:cNvSpPr/>
              <p:nvPr/>
            </p:nvSpPr>
            <p:spPr>
              <a:xfrm>
                <a:off x="165081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287" name="Google Shape;632;p39">
                <a:extLst>
                  <a:ext uri="{FF2B5EF4-FFF2-40B4-BE49-F238E27FC236}">
                    <a16:creationId xmlns:a16="http://schemas.microsoft.com/office/drawing/2014/main" id="{79250D70-7A17-4E27-65F1-E880A00EB43F}"/>
                  </a:ext>
                </a:extLst>
              </p:cNvPr>
              <p:cNvSpPr/>
              <p:nvPr/>
            </p:nvSpPr>
            <p:spPr>
              <a:xfrm>
                <a:off x="180019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288" name="Google Shape;633;p39">
                <a:extLst>
                  <a:ext uri="{FF2B5EF4-FFF2-40B4-BE49-F238E27FC236}">
                    <a16:creationId xmlns:a16="http://schemas.microsoft.com/office/drawing/2014/main" id="{36D6C901-7555-5648-6FB0-84A5744C81D1}"/>
                  </a:ext>
                </a:extLst>
              </p:cNvPr>
              <p:cNvSpPr/>
              <p:nvPr/>
            </p:nvSpPr>
            <p:spPr>
              <a:xfrm>
                <a:off x="194957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289" name="Google Shape;634;p39">
                <a:extLst>
                  <a:ext uri="{FF2B5EF4-FFF2-40B4-BE49-F238E27FC236}">
                    <a16:creationId xmlns:a16="http://schemas.microsoft.com/office/drawing/2014/main" id="{3CCC1BA8-8852-7FB2-4C8F-FF7D4FE8668F}"/>
                  </a:ext>
                </a:extLst>
              </p:cNvPr>
              <p:cNvSpPr/>
              <p:nvPr/>
            </p:nvSpPr>
            <p:spPr>
              <a:xfrm>
                <a:off x="209894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290" name="Google Shape;635;p39">
                <a:extLst>
                  <a:ext uri="{FF2B5EF4-FFF2-40B4-BE49-F238E27FC236}">
                    <a16:creationId xmlns:a16="http://schemas.microsoft.com/office/drawing/2014/main" id="{26C575FE-C858-1AD7-8D80-94A34DE11D9A}"/>
                  </a:ext>
                </a:extLst>
              </p:cNvPr>
              <p:cNvSpPr/>
              <p:nvPr/>
            </p:nvSpPr>
            <p:spPr>
              <a:xfrm>
                <a:off x="224832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291" name="Google Shape;636;p39">
                <a:extLst>
                  <a:ext uri="{FF2B5EF4-FFF2-40B4-BE49-F238E27FC236}">
                    <a16:creationId xmlns:a16="http://schemas.microsoft.com/office/drawing/2014/main" id="{050EA70F-028D-64A2-F1AC-79B05A24E1E9}"/>
                  </a:ext>
                </a:extLst>
              </p:cNvPr>
              <p:cNvSpPr/>
              <p:nvPr/>
            </p:nvSpPr>
            <p:spPr>
              <a:xfrm>
                <a:off x="239769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292" name="Google Shape;637;p39">
                <a:extLst>
                  <a:ext uri="{FF2B5EF4-FFF2-40B4-BE49-F238E27FC236}">
                    <a16:creationId xmlns:a16="http://schemas.microsoft.com/office/drawing/2014/main" id="{E367EEAF-F96B-A158-73C7-77CF95207E63}"/>
                  </a:ext>
                </a:extLst>
              </p:cNvPr>
              <p:cNvSpPr/>
              <p:nvPr/>
            </p:nvSpPr>
            <p:spPr>
              <a:xfrm>
                <a:off x="254707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293" name="Google Shape;638;p39">
                <a:extLst>
                  <a:ext uri="{FF2B5EF4-FFF2-40B4-BE49-F238E27FC236}">
                    <a16:creationId xmlns:a16="http://schemas.microsoft.com/office/drawing/2014/main" id="{D48B571D-7930-67C0-26A7-B4E3DFEB5798}"/>
                  </a:ext>
                </a:extLst>
              </p:cNvPr>
              <p:cNvSpPr/>
              <p:nvPr/>
            </p:nvSpPr>
            <p:spPr>
              <a:xfrm>
                <a:off x="269645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294" name="Google Shape;639;p39">
                <a:extLst>
                  <a:ext uri="{FF2B5EF4-FFF2-40B4-BE49-F238E27FC236}">
                    <a16:creationId xmlns:a16="http://schemas.microsoft.com/office/drawing/2014/main" id="{9F2FBF01-C55B-CCDA-48D9-F6A889A9BE59}"/>
                  </a:ext>
                </a:extLst>
              </p:cNvPr>
              <p:cNvSpPr/>
              <p:nvPr/>
            </p:nvSpPr>
            <p:spPr>
              <a:xfrm>
                <a:off x="284582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295" name="Google Shape;640;p39">
                <a:extLst>
                  <a:ext uri="{FF2B5EF4-FFF2-40B4-BE49-F238E27FC236}">
                    <a16:creationId xmlns:a16="http://schemas.microsoft.com/office/drawing/2014/main" id="{8E661786-239C-F53E-B814-AD6AE5EF7C8D}"/>
                  </a:ext>
                </a:extLst>
              </p:cNvPr>
              <p:cNvSpPr/>
              <p:nvPr/>
            </p:nvSpPr>
            <p:spPr>
              <a:xfrm>
                <a:off x="299520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296" name="Google Shape;641;p39">
                <a:extLst>
                  <a:ext uri="{FF2B5EF4-FFF2-40B4-BE49-F238E27FC236}">
                    <a16:creationId xmlns:a16="http://schemas.microsoft.com/office/drawing/2014/main" id="{6F2E16C4-1591-450E-B1F7-14A061466801}"/>
                  </a:ext>
                </a:extLst>
              </p:cNvPr>
              <p:cNvSpPr/>
              <p:nvPr/>
            </p:nvSpPr>
            <p:spPr>
              <a:xfrm>
                <a:off x="314457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297" name="Google Shape;642;p39">
                <a:extLst>
                  <a:ext uri="{FF2B5EF4-FFF2-40B4-BE49-F238E27FC236}">
                    <a16:creationId xmlns:a16="http://schemas.microsoft.com/office/drawing/2014/main" id="{130BC768-A109-A212-C064-4F4E51D56851}"/>
                  </a:ext>
                </a:extLst>
              </p:cNvPr>
              <p:cNvSpPr/>
              <p:nvPr/>
            </p:nvSpPr>
            <p:spPr>
              <a:xfrm>
                <a:off x="329395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298" name="Google Shape;643;p39">
                <a:extLst>
                  <a:ext uri="{FF2B5EF4-FFF2-40B4-BE49-F238E27FC236}">
                    <a16:creationId xmlns:a16="http://schemas.microsoft.com/office/drawing/2014/main" id="{C0F09822-1B1E-7193-11E2-1B560FD43E8C}"/>
                  </a:ext>
                </a:extLst>
              </p:cNvPr>
              <p:cNvSpPr/>
              <p:nvPr/>
            </p:nvSpPr>
            <p:spPr>
              <a:xfrm>
                <a:off x="344333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299" name="Google Shape;644;p39">
                <a:extLst>
                  <a:ext uri="{FF2B5EF4-FFF2-40B4-BE49-F238E27FC236}">
                    <a16:creationId xmlns:a16="http://schemas.microsoft.com/office/drawing/2014/main" id="{4BBEB175-CE6C-2557-1AC2-6A35AD5F8AFB}"/>
                  </a:ext>
                </a:extLst>
              </p:cNvPr>
              <p:cNvSpPr/>
              <p:nvPr/>
            </p:nvSpPr>
            <p:spPr>
              <a:xfrm>
                <a:off x="359270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300" name="Google Shape;645;p39">
                <a:extLst>
                  <a:ext uri="{FF2B5EF4-FFF2-40B4-BE49-F238E27FC236}">
                    <a16:creationId xmlns:a16="http://schemas.microsoft.com/office/drawing/2014/main" id="{CD280509-F596-4AC6-36CE-F43100EFCD29}"/>
                  </a:ext>
                </a:extLst>
              </p:cNvPr>
              <p:cNvSpPr/>
              <p:nvPr/>
            </p:nvSpPr>
            <p:spPr>
              <a:xfrm>
                <a:off x="374208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</p:grpSp>
        <p:grpSp>
          <p:nvGrpSpPr>
            <p:cNvPr id="941" name="Google Shape;646;p39">
              <a:extLst>
                <a:ext uri="{FF2B5EF4-FFF2-40B4-BE49-F238E27FC236}">
                  <a16:creationId xmlns:a16="http://schemas.microsoft.com/office/drawing/2014/main" id="{5B78FEEA-B73E-8FC0-6539-CE00C351A8B2}"/>
                </a:ext>
              </a:extLst>
            </p:cNvPr>
            <p:cNvGrpSpPr/>
            <p:nvPr/>
          </p:nvGrpSpPr>
          <p:grpSpPr>
            <a:xfrm>
              <a:off x="9314662" y="3939804"/>
              <a:ext cx="2585112" cy="45720"/>
              <a:chOff x="1202690" y="1488440"/>
              <a:chExt cx="2585112" cy="45720"/>
            </a:xfrm>
            <a:grpFill/>
          </p:grpSpPr>
          <p:sp>
            <p:nvSpPr>
              <p:cNvPr id="1265" name="Google Shape;647;p39">
                <a:extLst>
                  <a:ext uri="{FF2B5EF4-FFF2-40B4-BE49-F238E27FC236}">
                    <a16:creationId xmlns:a16="http://schemas.microsoft.com/office/drawing/2014/main" id="{811018CE-56A4-902A-0536-CEF6C218DC36}"/>
                  </a:ext>
                </a:extLst>
              </p:cNvPr>
              <p:cNvSpPr/>
              <p:nvPr/>
            </p:nvSpPr>
            <p:spPr>
              <a:xfrm>
                <a:off x="120269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266" name="Google Shape;648;p39">
                <a:extLst>
                  <a:ext uri="{FF2B5EF4-FFF2-40B4-BE49-F238E27FC236}">
                    <a16:creationId xmlns:a16="http://schemas.microsoft.com/office/drawing/2014/main" id="{C1A3ABF4-7EBC-E715-F39C-1EF10F16CCBA}"/>
                  </a:ext>
                </a:extLst>
              </p:cNvPr>
              <p:cNvSpPr/>
              <p:nvPr/>
            </p:nvSpPr>
            <p:spPr>
              <a:xfrm>
                <a:off x="135206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267" name="Google Shape;649;p39">
                <a:extLst>
                  <a:ext uri="{FF2B5EF4-FFF2-40B4-BE49-F238E27FC236}">
                    <a16:creationId xmlns:a16="http://schemas.microsoft.com/office/drawing/2014/main" id="{02728DE1-6345-CC9E-3B95-B5F6D1560B6D}"/>
                  </a:ext>
                </a:extLst>
              </p:cNvPr>
              <p:cNvSpPr/>
              <p:nvPr/>
            </p:nvSpPr>
            <p:spPr>
              <a:xfrm>
                <a:off x="150144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268" name="Google Shape;650;p39">
                <a:extLst>
                  <a:ext uri="{FF2B5EF4-FFF2-40B4-BE49-F238E27FC236}">
                    <a16:creationId xmlns:a16="http://schemas.microsoft.com/office/drawing/2014/main" id="{500954AA-0CA4-1FFB-D0FC-E6A266E78388}"/>
                  </a:ext>
                </a:extLst>
              </p:cNvPr>
              <p:cNvSpPr/>
              <p:nvPr/>
            </p:nvSpPr>
            <p:spPr>
              <a:xfrm>
                <a:off x="165081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269" name="Google Shape;651;p39">
                <a:extLst>
                  <a:ext uri="{FF2B5EF4-FFF2-40B4-BE49-F238E27FC236}">
                    <a16:creationId xmlns:a16="http://schemas.microsoft.com/office/drawing/2014/main" id="{47BAE374-3B63-0C31-328A-BB9965A74BB9}"/>
                  </a:ext>
                </a:extLst>
              </p:cNvPr>
              <p:cNvSpPr/>
              <p:nvPr/>
            </p:nvSpPr>
            <p:spPr>
              <a:xfrm>
                <a:off x="180019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270" name="Google Shape;652;p39">
                <a:extLst>
                  <a:ext uri="{FF2B5EF4-FFF2-40B4-BE49-F238E27FC236}">
                    <a16:creationId xmlns:a16="http://schemas.microsoft.com/office/drawing/2014/main" id="{D9AE577E-9A5D-67AB-DBFC-D3992EF791E7}"/>
                  </a:ext>
                </a:extLst>
              </p:cNvPr>
              <p:cNvSpPr/>
              <p:nvPr/>
            </p:nvSpPr>
            <p:spPr>
              <a:xfrm>
                <a:off x="194957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271" name="Google Shape;653;p39">
                <a:extLst>
                  <a:ext uri="{FF2B5EF4-FFF2-40B4-BE49-F238E27FC236}">
                    <a16:creationId xmlns:a16="http://schemas.microsoft.com/office/drawing/2014/main" id="{DCC22822-C056-CD8F-A20D-A1A4377C6348}"/>
                  </a:ext>
                </a:extLst>
              </p:cNvPr>
              <p:cNvSpPr/>
              <p:nvPr/>
            </p:nvSpPr>
            <p:spPr>
              <a:xfrm>
                <a:off x="209894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272" name="Google Shape;654;p39">
                <a:extLst>
                  <a:ext uri="{FF2B5EF4-FFF2-40B4-BE49-F238E27FC236}">
                    <a16:creationId xmlns:a16="http://schemas.microsoft.com/office/drawing/2014/main" id="{E550AD67-E9E3-93B1-EE57-40BCB9E5CEE6}"/>
                  </a:ext>
                </a:extLst>
              </p:cNvPr>
              <p:cNvSpPr/>
              <p:nvPr/>
            </p:nvSpPr>
            <p:spPr>
              <a:xfrm>
                <a:off x="224832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273" name="Google Shape;655;p39">
                <a:extLst>
                  <a:ext uri="{FF2B5EF4-FFF2-40B4-BE49-F238E27FC236}">
                    <a16:creationId xmlns:a16="http://schemas.microsoft.com/office/drawing/2014/main" id="{4ECD84AF-5B5E-0A2F-B295-FC8EBC1F6D5F}"/>
                  </a:ext>
                </a:extLst>
              </p:cNvPr>
              <p:cNvSpPr/>
              <p:nvPr/>
            </p:nvSpPr>
            <p:spPr>
              <a:xfrm>
                <a:off x="239769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274" name="Google Shape;656;p39">
                <a:extLst>
                  <a:ext uri="{FF2B5EF4-FFF2-40B4-BE49-F238E27FC236}">
                    <a16:creationId xmlns:a16="http://schemas.microsoft.com/office/drawing/2014/main" id="{3EA5157B-E17A-82D3-C16D-F8AF4E3EA5B8}"/>
                  </a:ext>
                </a:extLst>
              </p:cNvPr>
              <p:cNvSpPr/>
              <p:nvPr/>
            </p:nvSpPr>
            <p:spPr>
              <a:xfrm>
                <a:off x="254707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275" name="Google Shape;657;p39">
                <a:extLst>
                  <a:ext uri="{FF2B5EF4-FFF2-40B4-BE49-F238E27FC236}">
                    <a16:creationId xmlns:a16="http://schemas.microsoft.com/office/drawing/2014/main" id="{CD966AD6-8A13-46F4-A5B7-8CFC9CD9C0E2}"/>
                  </a:ext>
                </a:extLst>
              </p:cNvPr>
              <p:cNvSpPr/>
              <p:nvPr/>
            </p:nvSpPr>
            <p:spPr>
              <a:xfrm>
                <a:off x="269645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276" name="Google Shape;658;p39">
                <a:extLst>
                  <a:ext uri="{FF2B5EF4-FFF2-40B4-BE49-F238E27FC236}">
                    <a16:creationId xmlns:a16="http://schemas.microsoft.com/office/drawing/2014/main" id="{4CD0B8E1-F353-B944-647D-D004A846BABE}"/>
                  </a:ext>
                </a:extLst>
              </p:cNvPr>
              <p:cNvSpPr/>
              <p:nvPr/>
            </p:nvSpPr>
            <p:spPr>
              <a:xfrm>
                <a:off x="284582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277" name="Google Shape;659;p39">
                <a:extLst>
                  <a:ext uri="{FF2B5EF4-FFF2-40B4-BE49-F238E27FC236}">
                    <a16:creationId xmlns:a16="http://schemas.microsoft.com/office/drawing/2014/main" id="{EDDDBE8B-8C5F-6008-487E-3AF1944BBC1B}"/>
                  </a:ext>
                </a:extLst>
              </p:cNvPr>
              <p:cNvSpPr/>
              <p:nvPr/>
            </p:nvSpPr>
            <p:spPr>
              <a:xfrm>
                <a:off x="299520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278" name="Google Shape;660;p39">
                <a:extLst>
                  <a:ext uri="{FF2B5EF4-FFF2-40B4-BE49-F238E27FC236}">
                    <a16:creationId xmlns:a16="http://schemas.microsoft.com/office/drawing/2014/main" id="{99DE8BF2-7211-596F-427A-44A231648992}"/>
                  </a:ext>
                </a:extLst>
              </p:cNvPr>
              <p:cNvSpPr/>
              <p:nvPr/>
            </p:nvSpPr>
            <p:spPr>
              <a:xfrm>
                <a:off x="314457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279" name="Google Shape;661;p39">
                <a:extLst>
                  <a:ext uri="{FF2B5EF4-FFF2-40B4-BE49-F238E27FC236}">
                    <a16:creationId xmlns:a16="http://schemas.microsoft.com/office/drawing/2014/main" id="{23150C3E-E337-33BB-636B-860FF062A00A}"/>
                  </a:ext>
                </a:extLst>
              </p:cNvPr>
              <p:cNvSpPr/>
              <p:nvPr/>
            </p:nvSpPr>
            <p:spPr>
              <a:xfrm>
                <a:off x="329395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280" name="Google Shape;662;p39">
                <a:extLst>
                  <a:ext uri="{FF2B5EF4-FFF2-40B4-BE49-F238E27FC236}">
                    <a16:creationId xmlns:a16="http://schemas.microsoft.com/office/drawing/2014/main" id="{0DE67051-64E2-6950-10B2-21FE8630DF80}"/>
                  </a:ext>
                </a:extLst>
              </p:cNvPr>
              <p:cNvSpPr/>
              <p:nvPr/>
            </p:nvSpPr>
            <p:spPr>
              <a:xfrm>
                <a:off x="344333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281" name="Google Shape;663;p39">
                <a:extLst>
                  <a:ext uri="{FF2B5EF4-FFF2-40B4-BE49-F238E27FC236}">
                    <a16:creationId xmlns:a16="http://schemas.microsoft.com/office/drawing/2014/main" id="{B3CD3304-52E3-9F85-06C2-44CDD092C583}"/>
                  </a:ext>
                </a:extLst>
              </p:cNvPr>
              <p:cNvSpPr/>
              <p:nvPr/>
            </p:nvSpPr>
            <p:spPr>
              <a:xfrm>
                <a:off x="359270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282" name="Google Shape;664;p39">
                <a:extLst>
                  <a:ext uri="{FF2B5EF4-FFF2-40B4-BE49-F238E27FC236}">
                    <a16:creationId xmlns:a16="http://schemas.microsoft.com/office/drawing/2014/main" id="{345D921E-2D18-7DD9-ACA1-B9FBD5A2CA20}"/>
                  </a:ext>
                </a:extLst>
              </p:cNvPr>
              <p:cNvSpPr/>
              <p:nvPr/>
            </p:nvSpPr>
            <p:spPr>
              <a:xfrm>
                <a:off x="374208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</p:grpSp>
        <p:grpSp>
          <p:nvGrpSpPr>
            <p:cNvPr id="942" name="Google Shape;665;p39">
              <a:extLst>
                <a:ext uri="{FF2B5EF4-FFF2-40B4-BE49-F238E27FC236}">
                  <a16:creationId xmlns:a16="http://schemas.microsoft.com/office/drawing/2014/main" id="{B41B83E9-4396-C787-61EE-5A4FA7A57DBB}"/>
                </a:ext>
              </a:extLst>
            </p:cNvPr>
            <p:cNvGrpSpPr/>
            <p:nvPr/>
          </p:nvGrpSpPr>
          <p:grpSpPr>
            <a:xfrm>
              <a:off x="9314662" y="4095975"/>
              <a:ext cx="2585112" cy="45720"/>
              <a:chOff x="1202690" y="1488440"/>
              <a:chExt cx="2585112" cy="45720"/>
            </a:xfrm>
            <a:grpFill/>
          </p:grpSpPr>
          <p:sp>
            <p:nvSpPr>
              <p:cNvPr id="1247" name="Google Shape;666;p39">
                <a:extLst>
                  <a:ext uri="{FF2B5EF4-FFF2-40B4-BE49-F238E27FC236}">
                    <a16:creationId xmlns:a16="http://schemas.microsoft.com/office/drawing/2014/main" id="{0FE87568-534A-25CE-E286-A5E133CB4815}"/>
                  </a:ext>
                </a:extLst>
              </p:cNvPr>
              <p:cNvSpPr/>
              <p:nvPr/>
            </p:nvSpPr>
            <p:spPr>
              <a:xfrm>
                <a:off x="120269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248" name="Google Shape;667;p39">
                <a:extLst>
                  <a:ext uri="{FF2B5EF4-FFF2-40B4-BE49-F238E27FC236}">
                    <a16:creationId xmlns:a16="http://schemas.microsoft.com/office/drawing/2014/main" id="{51F25D8E-4665-696C-9E69-10C76649603D}"/>
                  </a:ext>
                </a:extLst>
              </p:cNvPr>
              <p:cNvSpPr/>
              <p:nvPr/>
            </p:nvSpPr>
            <p:spPr>
              <a:xfrm>
                <a:off x="135206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249" name="Google Shape;668;p39">
                <a:extLst>
                  <a:ext uri="{FF2B5EF4-FFF2-40B4-BE49-F238E27FC236}">
                    <a16:creationId xmlns:a16="http://schemas.microsoft.com/office/drawing/2014/main" id="{CEE992F6-0486-B97C-FA8C-ACD133E2F2D0}"/>
                  </a:ext>
                </a:extLst>
              </p:cNvPr>
              <p:cNvSpPr/>
              <p:nvPr/>
            </p:nvSpPr>
            <p:spPr>
              <a:xfrm>
                <a:off x="150144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250" name="Google Shape;669;p39">
                <a:extLst>
                  <a:ext uri="{FF2B5EF4-FFF2-40B4-BE49-F238E27FC236}">
                    <a16:creationId xmlns:a16="http://schemas.microsoft.com/office/drawing/2014/main" id="{2E994456-64A0-59E4-9A56-8B133FCDE4AC}"/>
                  </a:ext>
                </a:extLst>
              </p:cNvPr>
              <p:cNvSpPr/>
              <p:nvPr/>
            </p:nvSpPr>
            <p:spPr>
              <a:xfrm>
                <a:off x="165081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251" name="Google Shape;670;p39">
                <a:extLst>
                  <a:ext uri="{FF2B5EF4-FFF2-40B4-BE49-F238E27FC236}">
                    <a16:creationId xmlns:a16="http://schemas.microsoft.com/office/drawing/2014/main" id="{41FC1B7D-22F4-908D-8A00-0F3C5AB57F6E}"/>
                  </a:ext>
                </a:extLst>
              </p:cNvPr>
              <p:cNvSpPr/>
              <p:nvPr/>
            </p:nvSpPr>
            <p:spPr>
              <a:xfrm>
                <a:off x="180019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252" name="Google Shape;671;p39">
                <a:extLst>
                  <a:ext uri="{FF2B5EF4-FFF2-40B4-BE49-F238E27FC236}">
                    <a16:creationId xmlns:a16="http://schemas.microsoft.com/office/drawing/2014/main" id="{C3701174-6972-EDFB-1B4E-51F09B042A45}"/>
                  </a:ext>
                </a:extLst>
              </p:cNvPr>
              <p:cNvSpPr/>
              <p:nvPr/>
            </p:nvSpPr>
            <p:spPr>
              <a:xfrm>
                <a:off x="194957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253" name="Google Shape;672;p39">
                <a:extLst>
                  <a:ext uri="{FF2B5EF4-FFF2-40B4-BE49-F238E27FC236}">
                    <a16:creationId xmlns:a16="http://schemas.microsoft.com/office/drawing/2014/main" id="{CDB24990-A1DD-F786-30C2-D8AE0B280965}"/>
                  </a:ext>
                </a:extLst>
              </p:cNvPr>
              <p:cNvSpPr/>
              <p:nvPr/>
            </p:nvSpPr>
            <p:spPr>
              <a:xfrm>
                <a:off x="209894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254" name="Google Shape;673;p39">
                <a:extLst>
                  <a:ext uri="{FF2B5EF4-FFF2-40B4-BE49-F238E27FC236}">
                    <a16:creationId xmlns:a16="http://schemas.microsoft.com/office/drawing/2014/main" id="{99224B03-1E94-BF3D-C138-87466F68E684}"/>
                  </a:ext>
                </a:extLst>
              </p:cNvPr>
              <p:cNvSpPr/>
              <p:nvPr/>
            </p:nvSpPr>
            <p:spPr>
              <a:xfrm>
                <a:off x="224832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255" name="Google Shape;674;p39">
                <a:extLst>
                  <a:ext uri="{FF2B5EF4-FFF2-40B4-BE49-F238E27FC236}">
                    <a16:creationId xmlns:a16="http://schemas.microsoft.com/office/drawing/2014/main" id="{8BDA35AD-9BF0-AE1F-EB53-7CCFE9E57630}"/>
                  </a:ext>
                </a:extLst>
              </p:cNvPr>
              <p:cNvSpPr/>
              <p:nvPr/>
            </p:nvSpPr>
            <p:spPr>
              <a:xfrm>
                <a:off x="239769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256" name="Google Shape;675;p39">
                <a:extLst>
                  <a:ext uri="{FF2B5EF4-FFF2-40B4-BE49-F238E27FC236}">
                    <a16:creationId xmlns:a16="http://schemas.microsoft.com/office/drawing/2014/main" id="{2C8365EC-5F41-11FC-3CB9-90BE682D8A6A}"/>
                  </a:ext>
                </a:extLst>
              </p:cNvPr>
              <p:cNvSpPr/>
              <p:nvPr/>
            </p:nvSpPr>
            <p:spPr>
              <a:xfrm>
                <a:off x="254707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257" name="Google Shape;676;p39">
                <a:extLst>
                  <a:ext uri="{FF2B5EF4-FFF2-40B4-BE49-F238E27FC236}">
                    <a16:creationId xmlns:a16="http://schemas.microsoft.com/office/drawing/2014/main" id="{F6569CFD-D2DA-E830-EDC5-9695C73B6AE4}"/>
                  </a:ext>
                </a:extLst>
              </p:cNvPr>
              <p:cNvSpPr/>
              <p:nvPr/>
            </p:nvSpPr>
            <p:spPr>
              <a:xfrm>
                <a:off x="269645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258" name="Google Shape;677;p39">
                <a:extLst>
                  <a:ext uri="{FF2B5EF4-FFF2-40B4-BE49-F238E27FC236}">
                    <a16:creationId xmlns:a16="http://schemas.microsoft.com/office/drawing/2014/main" id="{A4C7D439-C43D-B704-43DC-A3935A3F4FFE}"/>
                  </a:ext>
                </a:extLst>
              </p:cNvPr>
              <p:cNvSpPr/>
              <p:nvPr/>
            </p:nvSpPr>
            <p:spPr>
              <a:xfrm>
                <a:off x="284582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259" name="Google Shape;678;p39">
                <a:extLst>
                  <a:ext uri="{FF2B5EF4-FFF2-40B4-BE49-F238E27FC236}">
                    <a16:creationId xmlns:a16="http://schemas.microsoft.com/office/drawing/2014/main" id="{36EE83E3-F660-BCAD-07C7-72E6A63D7625}"/>
                  </a:ext>
                </a:extLst>
              </p:cNvPr>
              <p:cNvSpPr/>
              <p:nvPr/>
            </p:nvSpPr>
            <p:spPr>
              <a:xfrm>
                <a:off x="299520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260" name="Google Shape;679;p39">
                <a:extLst>
                  <a:ext uri="{FF2B5EF4-FFF2-40B4-BE49-F238E27FC236}">
                    <a16:creationId xmlns:a16="http://schemas.microsoft.com/office/drawing/2014/main" id="{5345A21E-3A74-59B4-FF5B-323B82ACF5FD}"/>
                  </a:ext>
                </a:extLst>
              </p:cNvPr>
              <p:cNvSpPr/>
              <p:nvPr/>
            </p:nvSpPr>
            <p:spPr>
              <a:xfrm>
                <a:off x="314457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261" name="Google Shape;680;p39">
                <a:extLst>
                  <a:ext uri="{FF2B5EF4-FFF2-40B4-BE49-F238E27FC236}">
                    <a16:creationId xmlns:a16="http://schemas.microsoft.com/office/drawing/2014/main" id="{810EEB38-2A27-03F1-1489-859B5FE36F37}"/>
                  </a:ext>
                </a:extLst>
              </p:cNvPr>
              <p:cNvSpPr/>
              <p:nvPr/>
            </p:nvSpPr>
            <p:spPr>
              <a:xfrm>
                <a:off x="329395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262" name="Google Shape;681;p39">
                <a:extLst>
                  <a:ext uri="{FF2B5EF4-FFF2-40B4-BE49-F238E27FC236}">
                    <a16:creationId xmlns:a16="http://schemas.microsoft.com/office/drawing/2014/main" id="{9A021F77-9E3A-837B-4F94-00869AFBC109}"/>
                  </a:ext>
                </a:extLst>
              </p:cNvPr>
              <p:cNvSpPr/>
              <p:nvPr/>
            </p:nvSpPr>
            <p:spPr>
              <a:xfrm>
                <a:off x="344333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263" name="Google Shape;682;p39">
                <a:extLst>
                  <a:ext uri="{FF2B5EF4-FFF2-40B4-BE49-F238E27FC236}">
                    <a16:creationId xmlns:a16="http://schemas.microsoft.com/office/drawing/2014/main" id="{93AC39AD-2151-7E0C-5137-E34FF928AD4C}"/>
                  </a:ext>
                </a:extLst>
              </p:cNvPr>
              <p:cNvSpPr/>
              <p:nvPr/>
            </p:nvSpPr>
            <p:spPr>
              <a:xfrm>
                <a:off x="359270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264" name="Google Shape;683;p39">
                <a:extLst>
                  <a:ext uri="{FF2B5EF4-FFF2-40B4-BE49-F238E27FC236}">
                    <a16:creationId xmlns:a16="http://schemas.microsoft.com/office/drawing/2014/main" id="{E7F2F354-95D8-8DE9-2257-01DF36817160}"/>
                  </a:ext>
                </a:extLst>
              </p:cNvPr>
              <p:cNvSpPr/>
              <p:nvPr/>
            </p:nvSpPr>
            <p:spPr>
              <a:xfrm>
                <a:off x="374208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</p:grpSp>
        <p:grpSp>
          <p:nvGrpSpPr>
            <p:cNvPr id="943" name="Google Shape;684;p39">
              <a:extLst>
                <a:ext uri="{FF2B5EF4-FFF2-40B4-BE49-F238E27FC236}">
                  <a16:creationId xmlns:a16="http://schemas.microsoft.com/office/drawing/2014/main" id="{4353C5C5-886B-C9A3-2F52-0E9F193C69B8}"/>
                </a:ext>
              </a:extLst>
            </p:cNvPr>
            <p:cNvGrpSpPr/>
            <p:nvPr/>
          </p:nvGrpSpPr>
          <p:grpSpPr>
            <a:xfrm>
              <a:off x="9314662" y="4252146"/>
              <a:ext cx="2585112" cy="45720"/>
              <a:chOff x="1202690" y="1488440"/>
              <a:chExt cx="2585112" cy="45720"/>
            </a:xfrm>
            <a:grpFill/>
          </p:grpSpPr>
          <p:sp>
            <p:nvSpPr>
              <p:cNvPr id="1229" name="Google Shape;685;p39">
                <a:extLst>
                  <a:ext uri="{FF2B5EF4-FFF2-40B4-BE49-F238E27FC236}">
                    <a16:creationId xmlns:a16="http://schemas.microsoft.com/office/drawing/2014/main" id="{76E389BE-D99A-D631-8B0F-150AA4BD21F0}"/>
                  </a:ext>
                </a:extLst>
              </p:cNvPr>
              <p:cNvSpPr/>
              <p:nvPr/>
            </p:nvSpPr>
            <p:spPr>
              <a:xfrm>
                <a:off x="120269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230" name="Google Shape;686;p39">
                <a:extLst>
                  <a:ext uri="{FF2B5EF4-FFF2-40B4-BE49-F238E27FC236}">
                    <a16:creationId xmlns:a16="http://schemas.microsoft.com/office/drawing/2014/main" id="{56328C9A-9A01-364B-9792-AB27EDF2EEB3}"/>
                  </a:ext>
                </a:extLst>
              </p:cNvPr>
              <p:cNvSpPr/>
              <p:nvPr/>
            </p:nvSpPr>
            <p:spPr>
              <a:xfrm>
                <a:off x="135206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231" name="Google Shape;687;p39">
                <a:extLst>
                  <a:ext uri="{FF2B5EF4-FFF2-40B4-BE49-F238E27FC236}">
                    <a16:creationId xmlns:a16="http://schemas.microsoft.com/office/drawing/2014/main" id="{C11BA0F1-6399-6A97-27C5-E620028A0F7F}"/>
                  </a:ext>
                </a:extLst>
              </p:cNvPr>
              <p:cNvSpPr/>
              <p:nvPr/>
            </p:nvSpPr>
            <p:spPr>
              <a:xfrm>
                <a:off x="150144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232" name="Google Shape;688;p39">
                <a:extLst>
                  <a:ext uri="{FF2B5EF4-FFF2-40B4-BE49-F238E27FC236}">
                    <a16:creationId xmlns:a16="http://schemas.microsoft.com/office/drawing/2014/main" id="{6A0517CC-2528-CC62-D28D-EFE1FEE9D4E4}"/>
                  </a:ext>
                </a:extLst>
              </p:cNvPr>
              <p:cNvSpPr/>
              <p:nvPr/>
            </p:nvSpPr>
            <p:spPr>
              <a:xfrm>
                <a:off x="165081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233" name="Google Shape;689;p39">
                <a:extLst>
                  <a:ext uri="{FF2B5EF4-FFF2-40B4-BE49-F238E27FC236}">
                    <a16:creationId xmlns:a16="http://schemas.microsoft.com/office/drawing/2014/main" id="{897269F0-F099-DDF9-0B5E-F3C227B8FCBB}"/>
                  </a:ext>
                </a:extLst>
              </p:cNvPr>
              <p:cNvSpPr/>
              <p:nvPr/>
            </p:nvSpPr>
            <p:spPr>
              <a:xfrm>
                <a:off x="180019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234" name="Google Shape;690;p39">
                <a:extLst>
                  <a:ext uri="{FF2B5EF4-FFF2-40B4-BE49-F238E27FC236}">
                    <a16:creationId xmlns:a16="http://schemas.microsoft.com/office/drawing/2014/main" id="{BCB7FA99-F62D-33E7-BECA-5FB93E617CC8}"/>
                  </a:ext>
                </a:extLst>
              </p:cNvPr>
              <p:cNvSpPr/>
              <p:nvPr/>
            </p:nvSpPr>
            <p:spPr>
              <a:xfrm>
                <a:off x="194957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235" name="Google Shape;691;p39">
                <a:extLst>
                  <a:ext uri="{FF2B5EF4-FFF2-40B4-BE49-F238E27FC236}">
                    <a16:creationId xmlns:a16="http://schemas.microsoft.com/office/drawing/2014/main" id="{21DCDC33-DFF5-02AC-D845-24D7A3F9F681}"/>
                  </a:ext>
                </a:extLst>
              </p:cNvPr>
              <p:cNvSpPr/>
              <p:nvPr/>
            </p:nvSpPr>
            <p:spPr>
              <a:xfrm>
                <a:off x="209894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236" name="Google Shape;692;p39">
                <a:extLst>
                  <a:ext uri="{FF2B5EF4-FFF2-40B4-BE49-F238E27FC236}">
                    <a16:creationId xmlns:a16="http://schemas.microsoft.com/office/drawing/2014/main" id="{0317B60D-0A82-A5CF-E96B-97254327F20F}"/>
                  </a:ext>
                </a:extLst>
              </p:cNvPr>
              <p:cNvSpPr/>
              <p:nvPr/>
            </p:nvSpPr>
            <p:spPr>
              <a:xfrm>
                <a:off x="224832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237" name="Google Shape;693;p39">
                <a:extLst>
                  <a:ext uri="{FF2B5EF4-FFF2-40B4-BE49-F238E27FC236}">
                    <a16:creationId xmlns:a16="http://schemas.microsoft.com/office/drawing/2014/main" id="{160655B7-D4BC-A06E-0118-08654AFC58C4}"/>
                  </a:ext>
                </a:extLst>
              </p:cNvPr>
              <p:cNvSpPr/>
              <p:nvPr/>
            </p:nvSpPr>
            <p:spPr>
              <a:xfrm>
                <a:off x="239769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238" name="Google Shape;694;p39">
                <a:extLst>
                  <a:ext uri="{FF2B5EF4-FFF2-40B4-BE49-F238E27FC236}">
                    <a16:creationId xmlns:a16="http://schemas.microsoft.com/office/drawing/2014/main" id="{4363D582-3436-4B09-32C1-F40973504310}"/>
                  </a:ext>
                </a:extLst>
              </p:cNvPr>
              <p:cNvSpPr/>
              <p:nvPr/>
            </p:nvSpPr>
            <p:spPr>
              <a:xfrm>
                <a:off x="254707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239" name="Google Shape;695;p39">
                <a:extLst>
                  <a:ext uri="{FF2B5EF4-FFF2-40B4-BE49-F238E27FC236}">
                    <a16:creationId xmlns:a16="http://schemas.microsoft.com/office/drawing/2014/main" id="{B2AF5D8B-EC83-52E4-704A-85445CBC0FA5}"/>
                  </a:ext>
                </a:extLst>
              </p:cNvPr>
              <p:cNvSpPr/>
              <p:nvPr/>
            </p:nvSpPr>
            <p:spPr>
              <a:xfrm>
                <a:off x="269645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240" name="Google Shape;696;p39">
                <a:extLst>
                  <a:ext uri="{FF2B5EF4-FFF2-40B4-BE49-F238E27FC236}">
                    <a16:creationId xmlns:a16="http://schemas.microsoft.com/office/drawing/2014/main" id="{CBAEA070-06FE-FA2D-03F7-8D2FD31E79B7}"/>
                  </a:ext>
                </a:extLst>
              </p:cNvPr>
              <p:cNvSpPr/>
              <p:nvPr/>
            </p:nvSpPr>
            <p:spPr>
              <a:xfrm>
                <a:off x="284582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241" name="Google Shape;697;p39">
                <a:extLst>
                  <a:ext uri="{FF2B5EF4-FFF2-40B4-BE49-F238E27FC236}">
                    <a16:creationId xmlns:a16="http://schemas.microsoft.com/office/drawing/2014/main" id="{8493D360-4419-AD6B-7646-2F603484C293}"/>
                  </a:ext>
                </a:extLst>
              </p:cNvPr>
              <p:cNvSpPr/>
              <p:nvPr/>
            </p:nvSpPr>
            <p:spPr>
              <a:xfrm>
                <a:off x="299520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242" name="Google Shape;698;p39">
                <a:extLst>
                  <a:ext uri="{FF2B5EF4-FFF2-40B4-BE49-F238E27FC236}">
                    <a16:creationId xmlns:a16="http://schemas.microsoft.com/office/drawing/2014/main" id="{FDF356CC-A089-A7B1-DA22-1C5D04BA3E61}"/>
                  </a:ext>
                </a:extLst>
              </p:cNvPr>
              <p:cNvSpPr/>
              <p:nvPr/>
            </p:nvSpPr>
            <p:spPr>
              <a:xfrm>
                <a:off x="314457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243" name="Google Shape;699;p39">
                <a:extLst>
                  <a:ext uri="{FF2B5EF4-FFF2-40B4-BE49-F238E27FC236}">
                    <a16:creationId xmlns:a16="http://schemas.microsoft.com/office/drawing/2014/main" id="{1654027C-DABC-B39F-DAD5-DBA6123AD446}"/>
                  </a:ext>
                </a:extLst>
              </p:cNvPr>
              <p:cNvSpPr/>
              <p:nvPr/>
            </p:nvSpPr>
            <p:spPr>
              <a:xfrm>
                <a:off x="329395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244" name="Google Shape;700;p39">
                <a:extLst>
                  <a:ext uri="{FF2B5EF4-FFF2-40B4-BE49-F238E27FC236}">
                    <a16:creationId xmlns:a16="http://schemas.microsoft.com/office/drawing/2014/main" id="{5E482FEF-8BFD-66F0-23C0-C08A8CABE76B}"/>
                  </a:ext>
                </a:extLst>
              </p:cNvPr>
              <p:cNvSpPr/>
              <p:nvPr/>
            </p:nvSpPr>
            <p:spPr>
              <a:xfrm>
                <a:off x="344333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245" name="Google Shape;701;p39">
                <a:extLst>
                  <a:ext uri="{FF2B5EF4-FFF2-40B4-BE49-F238E27FC236}">
                    <a16:creationId xmlns:a16="http://schemas.microsoft.com/office/drawing/2014/main" id="{B2C76356-E3DE-DCED-6CA2-8AFD9917A912}"/>
                  </a:ext>
                </a:extLst>
              </p:cNvPr>
              <p:cNvSpPr/>
              <p:nvPr/>
            </p:nvSpPr>
            <p:spPr>
              <a:xfrm>
                <a:off x="359270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246" name="Google Shape;702;p39">
                <a:extLst>
                  <a:ext uri="{FF2B5EF4-FFF2-40B4-BE49-F238E27FC236}">
                    <a16:creationId xmlns:a16="http://schemas.microsoft.com/office/drawing/2014/main" id="{FF5228F4-E845-59DF-3BEA-0F38619F165B}"/>
                  </a:ext>
                </a:extLst>
              </p:cNvPr>
              <p:cNvSpPr/>
              <p:nvPr/>
            </p:nvSpPr>
            <p:spPr>
              <a:xfrm>
                <a:off x="374208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</p:grpSp>
        <p:grpSp>
          <p:nvGrpSpPr>
            <p:cNvPr id="944" name="Google Shape;703;p39">
              <a:extLst>
                <a:ext uri="{FF2B5EF4-FFF2-40B4-BE49-F238E27FC236}">
                  <a16:creationId xmlns:a16="http://schemas.microsoft.com/office/drawing/2014/main" id="{35C53D13-1DBB-5EF8-D7C1-1284CFE44C4E}"/>
                </a:ext>
              </a:extLst>
            </p:cNvPr>
            <p:cNvGrpSpPr/>
            <p:nvPr/>
          </p:nvGrpSpPr>
          <p:grpSpPr>
            <a:xfrm>
              <a:off x="9314662" y="4408317"/>
              <a:ext cx="2585112" cy="45720"/>
              <a:chOff x="1202690" y="1488440"/>
              <a:chExt cx="2585112" cy="45720"/>
            </a:xfrm>
            <a:grpFill/>
          </p:grpSpPr>
          <p:sp>
            <p:nvSpPr>
              <p:cNvPr id="1211" name="Google Shape;704;p39">
                <a:extLst>
                  <a:ext uri="{FF2B5EF4-FFF2-40B4-BE49-F238E27FC236}">
                    <a16:creationId xmlns:a16="http://schemas.microsoft.com/office/drawing/2014/main" id="{0FC17449-AE86-24DB-2B79-AEAFF7F3FCC6}"/>
                  </a:ext>
                </a:extLst>
              </p:cNvPr>
              <p:cNvSpPr/>
              <p:nvPr/>
            </p:nvSpPr>
            <p:spPr>
              <a:xfrm>
                <a:off x="120269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212" name="Google Shape;705;p39">
                <a:extLst>
                  <a:ext uri="{FF2B5EF4-FFF2-40B4-BE49-F238E27FC236}">
                    <a16:creationId xmlns:a16="http://schemas.microsoft.com/office/drawing/2014/main" id="{E1E57F39-7A3D-4CBC-86DE-6EC0A0B4C536}"/>
                  </a:ext>
                </a:extLst>
              </p:cNvPr>
              <p:cNvSpPr/>
              <p:nvPr/>
            </p:nvSpPr>
            <p:spPr>
              <a:xfrm>
                <a:off x="135206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213" name="Google Shape;706;p39">
                <a:extLst>
                  <a:ext uri="{FF2B5EF4-FFF2-40B4-BE49-F238E27FC236}">
                    <a16:creationId xmlns:a16="http://schemas.microsoft.com/office/drawing/2014/main" id="{F4DF1553-7776-1FD8-5073-60E392276337}"/>
                  </a:ext>
                </a:extLst>
              </p:cNvPr>
              <p:cNvSpPr/>
              <p:nvPr/>
            </p:nvSpPr>
            <p:spPr>
              <a:xfrm>
                <a:off x="150144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214" name="Google Shape;707;p39">
                <a:extLst>
                  <a:ext uri="{FF2B5EF4-FFF2-40B4-BE49-F238E27FC236}">
                    <a16:creationId xmlns:a16="http://schemas.microsoft.com/office/drawing/2014/main" id="{3A1FC193-D4BA-23A6-D618-A1A310461E97}"/>
                  </a:ext>
                </a:extLst>
              </p:cNvPr>
              <p:cNvSpPr/>
              <p:nvPr/>
            </p:nvSpPr>
            <p:spPr>
              <a:xfrm>
                <a:off x="165081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215" name="Google Shape;708;p39">
                <a:extLst>
                  <a:ext uri="{FF2B5EF4-FFF2-40B4-BE49-F238E27FC236}">
                    <a16:creationId xmlns:a16="http://schemas.microsoft.com/office/drawing/2014/main" id="{BC3D801F-6D3A-ADA4-1EDF-094AD0CF277A}"/>
                  </a:ext>
                </a:extLst>
              </p:cNvPr>
              <p:cNvSpPr/>
              <p:nvPr/>
            </p:nvSpPr>
            <p:spPr>
              <a:xfrm>
                <a:off x="180019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216" name="Google Shape;709;p39">
                <a:extLst>
                  <a:ext uri="{FF2B5EF4-FFF2-40B4-BE49-F238E27FC236}">
                    <a16:creationId xmlns:a16="http://schemas.microsoft.com/office/drawing/2014/main" id="{186F8429-036B-6975-92A9-620204D83BD7}"/>
                  </a:ext>
                </a:extLst>
              </p:cNvPr>
              <p:cNvSpPr/>
              <p:nvPr/>
            </p:nvSpPr>
            <p:spPr>
              <a:xfrm>
                <a:off x="194957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217" name="Google Shape;710;p39">
                <a:extLst>
                  <a:ext uri="{FF2B5EF4-FFF2-40B4-BE49-F238E27FC236}">
                    <a16:creationId xmlns:a16="http://schemas.microsoft.com/office/drawing/2014/main" id="{9B6FEDDC-DF47-B9DB-F607-1688BD1017CA}"/>
                  </a:ext>
                </a:extLst>
              </p:cNvPr>
              <p:cNvSpPr/>
              <p:nvPr/>
            </p:nvSpPr>
            <p:spPr>
              <a:xfrm>
                <a:off x="209894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218" name="Google Shape;711;p39">
                <a:extLst>
                  <a:ext uri="{FF2B5EF4-FFF2-40B4-BE49-F238E27FC236}">
                    <a16:creationId xmlns:a16="http://schemas.microsoft.com/office/drawing/2014/main" id="{E044AD8B-9C24-EE60-62A7-FB8B7EC519A0}"/>
                  </a:ext>
                </a:extLst>
              </p:cNvPr>
              <p:cNvSpPr/>
              <p:nvPr/>
            </p:nvSpPr>
            <p:spPr>
              <a:xfrm>
                <a:off x="224832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219" name="Google Shape;712;p39">
                <a:extLst>
                  <a:ext uri="{FF2B5EF4-FFF2-40B4-BE49-F238E27FC236}">
                    <a16:creationId xmlns:a16="http://schemas.microsoft.com/office/drawing/2014/main" id="{E9B04C3B-1E77-498D-62D5-49C83AD80124}"/>
                  </a:ext>
                </a:extLst>
              </p:cNvPr>
              <p:cNvSpPr/>
              <p:nvPr/>
            </p:nvSpPr>
            <p:spPr>
              <a:xfrm>
                <a:off x="239769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220" name="Google Shape;713;p39">
                <a:extLst>
                  <a:ext uri="{FF2B5EF4-FFF2-40B4-BE49-F238E27FC236}">
                    <a16:creationId xmlns:a16="http://schemas.microsoft.com/office/drawing/2014/main" id="{167F24C9-8979-DA07-2A9C-E5CA49366DDC}"/>
                  </a:ext>
                </a:extLst>
              </p:cNvPr>
              <p:cNvSpPr/>
              <p:nvPr/>
            </p:nvSpPr>
            <p:spPr>
              <a:xfrm>
                <a:off x="254707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221" name="Google Shape;714;p39">
                <a:extLst>
                  <a:ext uri="{FF2B5EF4-FFF2-40B4-BE49-F238E27FC236}">
                    <a16:creationId xmlns:a16="http://schemas.microsoft.com/office/drawing/2014/main" id="{CB1DD910-C86B-04B6-C46F-7040C979A5E2}"/>
                  </a:ext>
                </a:extLst>
              </p:cNvPr>
              <p:cNvSpPr/>
              <p:nvPr/>
            </p:nvSpPr>
            <p:spPr>
              <a:xfrm>
                <a:off x="269645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222" name="Google Shape;715;p39">
                <a:extLst>
                  <a:ext uri="{FF2B5EF4-FFF2-40B4-BE49-F238E27FC236}">
                    <a16:creationId xmlns:a16="http://schemas.microsoft.com/office/drawing/2014/main" id="{808E92FB-0A96-1979-6806-C36D1DD3A6EF}"/>
                  </a:ext>
                </a:extLst>
              </p:cNvPr>
              <p:cNvSpPr/>
              <p:nvPr/>
            </p:nvSpPr>
            <p:spPr>
              <a:xfrm>
                <a:off x="284582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223" name="Google Shape;716;p39">
                <a:extLst>
                  <a:ext uri="{FF2B5EF4-FFF2-40B4-BE49-F238E27FC236}">
                    <a16:creationId xmlns:a16="http://schemas.microsoft.com/office/drawing/2014/main" id="{43CC6307-AA0F-65B3-AC3D-C6AA80CBB386}"/>
                  </a:ext>
                </a:extLst>
              </p:cNvPr>
              <p:cNvSpPr/>
              <p:nvPr/>
            </p:nvSpPr>
            <p:spPr>
              <a:xfrm>
                <a:off x="299520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224" name="Google Shape;717;p39">
                <a:extLst>
                  <a:ext uri="{FF2B5EF4-FFF2-40B4-BE49-F238E27FC236}">
                    <a16:creationId xmlns:a16="http://schemas.microsoft.com/office/drawing/2014/main" id="{0FED0A00-D21F-D6EC-E88E-21EAC27E21EF}"/>
                  </a:ext>
                </a:extLst>
              </p:cNvPr>
              <p:cNvSpPr/>
              <p:nvPr/>
            </p:nvSpPr>
            <p:spPr>
              <a:xfrm>
                <a:off x="314457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225" name="Google Shape;718;p39">
                <a:extLst>
                  <a:ext uri="{FF2B5EF4-FFF2-40B4-BE49-F238E27FC236}">
                    <a16:creationId xmlns:a16="http://schemas.microsoft.com/office/drawing/2014/main" id="{58EC6DDE-E468-F8C9-B1A2-E5444B920146}"/>
                  </a:ext>
                </a:extLst>
              </p:cNvPr>
              <p:cNvSpPr/>
              <p:nvPr/>
            </p:nvSpPr>
            <p:spPr>
              <a:xfrm>
                <a:off x="329395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226" name="Google Shape;719;p39">
                <a:extLst>
                  <a:ext uri="{FF2B5EF4-FFF2-40B4-BE49-F238E27FC236}">
                    <a16:creationId xmlns:a16="http://schemas.microsoft.com/office/drawing/2014/main" id="{63F40FF4-DC68-C390-8179-91CC9AEA2BC9}"/>
                  </a:ext>
                </a:extLst>
              </p:cNvPr>
              <p:cNvSpPr/>
              <p:nvPr/>
            </p:nvSpPr>
            <p:spPr>
              <a:xfrm>
                <a:off x="344333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227" name="Google Shape;720;p39">
                <a:extLst>
                  <a:ext uri="{FF2B5EF4-FFF2-40B4-BE49-F238E27FC236}">
                    <a16:creationId xmlns:a16="http://schemas.microsoft.com/office/drawing/2014/main" id="{3550DE24-59FC-BF1F-2D07-69F00B000023}"/>
                  </a:ext>
                </a:extLst>
              </p:cNvPr>
              <p:cNvSpPr/>
              <p:nvPr/>
            </p:nvSpPr>
            <p:spPr>
              <a:xfrm>
                <a:off x="359270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228" name="Google Shape;721;p39">
                <a:extLst>
                  <a:ext uri="{FF2B5EF4-FFF2-40B4-BE49-F238E27FC236}">
                    <a16:creationId xmlns:a16="http://schemas.microsoft.com/office/drawing/2014/main" id="{AB41B172-5AF8-A20A-1B4F-1CF61A71E586}"/>
                  </a:ext>
                </a:extLst>
              </p:cNvPr>
              <p:cNvSpPr/>
              <p:nvPr/>
            </p:nvSpPr>
            <p:spPr>
              <a:xfrm>
                <a:off x="374208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</p:grpSp>
        <p:grpSp>
          <p:nvGrpSpPr>
            <p:cNvPr id="945" name="Google Shape;722;p39">
              <a:extLst>
                <a:ext uri="{FF2B5EF4-FFF2-40B4-BE49-F238E27FC236}">
                  <a16:creationId xmlns:a16="http://schemas.microsoft.com/office/drawing/2014/main" id="{522142F9-6831-184F-4754-796CDDD862CA}"/>
                </a:ext>
              </a:extLst>
            </p:cNvPr>
            <p:cNvGrpSpPr/>
            <p:nvPr/>
          </p:nvGrpSpPr>
          <p:grpSpPr>
            <a:xfrm>
              <a:off x="9314662" y="4564488"/>
              <a:ext cx="2585112" cy="45720"/>
              <a:chOff x="1202690" y="1488440"/>
              <a:chExt cx="2585112" cy="45720"/>
            </a:xfrm>
            <a:grpFill/>
          </p:grpSpPr>
          <p:sp>
            <p:nvSpPr>
              <p:cNvPr id="1193" name="Google Shape;723;p39">
                <a:extLst>
                  <a:ext uri="{FF2B5EF4-FFF2-40B4-BE49-F238E27FC236}">
                    <a16:creationId xmlns:a16="http://schemas.microsoft.com/office/drawing/2014/main" id="{DCC19D3B-E6E9-3A48-B9C6-C492858443FE}"/>
                  </a:ext>
                </a:extLst>
              </p:cNvPr>
              <p:cNvSpPr/>
              <p:nvPr/>
            </p:nvSpPr>
            <p:spPr>
              <a:xfrm>
                <a:off x="120269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194" name="Google Shape;724;p39">
                <a:extLst>
                  <a:ext uri="{FF2B5EF4-FFF2-40B4-BE49-F238E27FC236}">
                    <a16:creationId xmlns:a16="http://schemas.microsoft.com/office/drawing/2014/main" id="{66C1D96F-5985-849C-E8AC-B948383ADD30}"/>
                  </a:ext>
                </a:extLst>
              </p:cNvPr>
              <p:cNvSpPr/>
              <p:nvPr/>
            </p:nvSpPr>
            <p:spPr>
              <a:xfrm>
                <a:off x="135206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195" name="Google Shape;725;p39">
                <a:extLst>
                  <a:ext uri="{FF2B5EF4-FFF2-40B4-BE49-F238E27FC236}">
                    <a16:creationId xmlns:a16="http://schemas.microsoft.com/office/drawing/2014/main" id="{E19816B5-1F54-197B-A8A7-56610B837FB2}"/>
                  </a:ext>
                </a:extLst>
              </p:cNvPr>
              <p:cNvSpPr/>
              <p:nvPr/>
            </p:nvSpPr>
            <p:spPr>
              <a:xfrm>
                <a:off x="150144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196" name="Google Shape;726;p39">
                <a:extLst>
                  <a:ext uri="{FF2B5EF4-FFF2-40B4-BE49-F238E27FC236}">
                    <a16:creationId xmlns:a16="http://schemas.microsoft.com/office/drawing/2014/main" id="{D04F6D29-6604-E042-8BAF-050BCA8CBB6E}"/>
                  </a:ext>
                </a:extLst>
              </p:cNvPr>
              <p:cNvSpPr/>
              <p:nvPr/>
            </p:nvSpPr>
            <p:spPr>
              <a:xfrm>
                <a:off x="165081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197" name="Google Shape;727;p39">
                <a:extLst>
                  <a:ext uri="{FF2B5EF4-FFF2-40B4-BE49-F238E27FC236}">
                    <a16:creationId xmlns:a16="http://schemas.microsoft.com/office/drawing/2014/main" id="{2F38314E-4B89-A433-7A84-CE32105479AC}"/>
                  </a:ext>
                </a:extLst>
              </p:cNvPr>
              <p:cNvSpPr/>
              <p:nvPr/>
            </p:nvSpPr>
            <p:spPr>
              <a:xfrm>
                <a:off x="180019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198" name="Google Shape;728;p39">
                <a:extLst>
                  <a:ext uri="{FF2B5EF4-FFF2-40B4-BE49-F238E27FC236}">
                    <a16:creationId xmlns:a16="http://schemas.microsoft.com/office/drawing/2014/main" id="{6E0FE890-5499-1815-1512-E68EBEC13A04}"/>
                  </a:ext>
                </a:extLst>
              </p:cNvPr>
              <p:cNvSpPr/>
              <p:nvPr/>
            </p:nvSpPr>
            <p:spPr>
              <a:xfrm>
                <a:off x="194957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199" name="Google Shape;729;p39">
                <a:extLst>
                  <a:ext uri="{FF2B5EF4-FFF2-40B4-BE49-F238E27FC236}">
                    <a16:creationId xmlns:a16="http://schemas.microsoft.com/office/drawing/2014/main" id="{4A4A437A-CBFA-45C3-809F-0B5B04B0912A}"/>
                  </a:ext>
                </a:extLst>
              </p:cNvPr>
              <p:cNvSpPr/>
              <p:nvPr/>
            </p:nvSpPr>
            <p:spPr>
              <a:xfrm>
                <a:off x="209894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200" name="Google Shape;730;p39">
                <a:extLst>
                  <a:ext uri="{FF2B5EF4-FFF2-40B4-BE49-F238E27FC236}">
                    <a16:creationId xmlns:a16="http://schemas.microsoft.com/office/drawing/2014/main" id="{4E661A4B-7F3E-1E60-2FE8-BAD6AFFE087C}"/>
                  </a:ext>
                </a:extLst>
              </p:cNvPr>
              <p:cNvSpPr/>
              <p:nvPr/>
            </p:nvSpPr>
            <p:spPr>
              <a:xfrm>
                <a:off x="224832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201" name="Google Shape;731;p39">
                <a:extLst>
                  <a:ext uri="{FF2B5EF4-FFF2-40B4-BE49-F238E27FC236}">
                    <a16:creationId xmlns:a16="http://schemas.microsoft.com/office/drawing/2014/main" id="{4656F88C-DD7B-83DB-E236-5F6E3B314E1A}"/>
                  </a:ext>
                </a:extLst>
              </p:cNvPr>
              <p:cNvSpPr/>
              <p:nvPr/>
            </p:nvSpPr>
            <p:spPr>
              <a:xfrm>
                <a:off x="239769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202" name="Google Shape;732;p39">
                <a:extLst>
                  <a:ext uri="{FF2B5EF4-FFF2-40B4-BE49-F238E27FC236}">
                    <a16:creationId xmlns:a16="http://schemas.microsoft.com/office/drawing/2014/main" id="{0D8F0963-BED5-A3B6-5DC0-81A7FAC2340B}"/>
                  </a:ext>
                </a:extLst>
              </p:cNvPr>
              <p:cNvSpPr/>
              <p:nvPr/>
            </p:nvSpPr>
            <p:spPr>
              <a:xfrm>
                <a:off x="254707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203" name="Google Shape;733;p39">
                <a:extLst>
                  <a:ext uri="{FF2B5EF4-FFF2-40B4-BE49-F238E27FC236}">
                    <a16:creationId xmlns:a16="http://schemas.microsoft.com/office/drawing/2014/main" id="{02B540B4-93FB-4D13-A213-B9B73B8317A4}"/>
                  </a:ext>
                </a:extLst>
              </p:cNvPr>
              <p:cNvSpPr/>
              <p:nvPr/>
            </p:nvSpPr>
            <p:spPr>
              <a:xfrm>
                <a:off x="269645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204" name="Google Shape;734;p39">
                <a:extLst>
                  <a:ext uri="{FF2B5EF4-FFF2-40B4-BE49-F238E27FC236}">
                    <a16:creationId xmlns:a16="http://schemas.microsoft.com/office/drawing/2014/main" id="{AEB06C88-4551-A483-E933-5631D12FE6EB}"/>
                  </a:ext>
                </a:extLst>
              </p:cNvPr>
              <p:cNvSpPr/>
              <p:nvPr/>
            </p:nvSpPr>
            <p:spPr>
              <a:xfrm>
                <a:off x="284582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205" name="Google Shape;735;p39">
                <a:extLst>
                  <a:ext uri="{FF2B5EF4-FFF2-40B4-BE49-F238E27FC236}">
                    <a16:creationId xmlns:a16="http://schemas.microsoft.com/office/drawing/2014/main" id="{46BAA1F1-F5F8-7E08-2C04-2E2164C6B793}"/>
                  </a:ext>
                </a:extLst>
              </p:cNvPr>
              <p:cNvSpPr/>
              <p:nvPr/>
            </p:nvSpPr>
            <p:spPr>
              <a:xfrm>
                <a:off x="299520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206" name="Google Shape;736;p39">
                <a:extLst>
                  <a:ext uri="{FF2B5EF4-FFF2-40B4-BE49-F238E27FC236}">
                    <a16:creationId xmlns:a16="http://schemas.microsoft.com/office/drawing/2014/main" id="{17C08ADD-2715-3065-4315-95915B411BEC}"/>
                  </a:ext>
                </a:extLst>
              </p:cNvPr>
              <p:cNvSpPr/>
              <p:nvPr/>
            </p:nvSpPr>
            <p:spPr>
              <a:xfrm>
                <a:off x="314457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207" name="Google Shape;737;p39">
                <a:extLst>
                  <a:ext uri="{FF2B5EF4-FFF2-40B4-BE49-F238E27FC236}">
                    <a16:creationId xmlns:a16="http://schemas.microsoft.com/office/drawing/2014/main" id="{9AD129EE-7687-9219-19FA-27F18B5D0C37}"/>
                  </a:ext>
                </a:extLst>
              </p:cNvPr>
              <p:cNvSpPr/>
              <p:nvPr/>
            </p:nvSpPr>
            <p:spPr>
              <a:xfrm>
                <a:off x="329395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208" name="Google Shape;738;p39">
                <a:extLst>
                  <a:ext uri="{FF2B5EF4-FFF2-40B4-BE49-F238E27FC236}">
                    <a16:creationId xmlns:a16="http://schemas.microsoft.com/office/drawing/2014/main" id="{4E9E48C0-2668-A054-1F7E-82C8DE67F3DC}"/>
                  </a:ext>
                </a:extLst>
              </p:cNvPr>
              <p:cNvSpPr/>
              <p:nvPr/>
            </p:nvSpPr>
            <p:spPr>
              <a:xfrm>
                <a:off x="344333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209" name="Google Shape;739;p39">
                <a:extLst>
                  <a:ext uri="{FF2B5EF4-FFF2-40B4-BE49-F238E27FC236}">
                    <a16:creationId xmlns:a16="http://schemas.microsoft.com/office/drawing/2014/main" id="{451EC87E-7E5C-5847-4761-742A5F595072}"/>
                  </a:ext>
                </a:extLst>
              </p:cNvPr>
              <p:cNvSpPr/>
              <p:nvPr/>
            </p:nvSpPr>
            <p:spPr>
              <a:xfrm>
                <a:off x="359270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210" name="Google Shape;740;p39">
                <a:extLst>
                  <a:ext uri="{FF2B5EF4-FFF2-40B4-BE49-F238E27FC236}">
                    <a16:creationId xmlns:a16="http://schemas.microsoft.com/office/drawing/2014/main" id="{DFA96E99-5B9E-7C16-AC25-EAE745485861}"/>
                  </a:ext>
                </a:extLst>
              </p:cNvPr>
              <p:cNvSpPr/>
              <p:nvPr/>
            </p:nvSpPr>
            <p:spPr>
              <a:xfrm>
                <a:off x="374208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</p:grpSp>
        <p:grpSp>
          <p:nvGrpSpPr>
            <p:cNvPr id="946" name="Google Shape;741;p39">
              <a:extLst>
                <a:ext uri="{FF2B5EF4-FFF2-40B4-BE49-F238E27FC236}">
                  <a16:creationId xmlns:a16="http://schemas.microsoft.com/office/drawing/2014/main" id="{54AA48B7-A191-74A7-924A-6EF92ACFC068}"/>
                </a:ext>
              </a:extLst>
            </p:cNvPr>
            <p:cNvGrpSpPr/>
            <p:nvPr/>
          </p:nvGrpSpPr>
          <p:grpSpPr>
            <a:xfrm>
              <a:off x="9314662" y="4720659"/>
              <a:ext cx="2585112" cy="45720"/>
              <a:chOff x="1202690" y="1488440"/>
              <a:chExt cx="2585112" cy="45720"/>
            </a:xfrm>
            <a:grpFill/>
          </p:grpSpPr>
          <p:sp>
            <p:nvSpPr>
              <p:cNvPr id="1175" name="Google Shape;742;p39">
                <a:extLst>
                  <a:ext uri="{FF2B5EF4-FFF2-40B4-BE49-F238E27FC236}">
                    <a16:creationId xmlns:a16="http://schemas.microsoft.com/office/drawing/2014/main" id="{6EAA6022-E253-9614-A4D1-B9658E04845C}"/>
                  </a:ext>
                </a:extLst>
              </p:cNvPr>
              <p:cNvSpPr/>
              <p:nvPr/>
            </p:nvSpPr>
            <p:spPr>
              <a:xfrm>
                <a:off x="120269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176" name="Google Shape;743;p39">
                <a:extLst>
                  <a:ext uri="{FF2B5EF4-FFF2-40B4-BE49-F238E27FC236}">
                    <a16:creationId xmlns:a16="http://schemas.microsoft.com/office/drawing/2014/main" id="{4530141D-3CED-EDCA-2287-38C55A7EFA7E}"/>
                  </a:ext>
                </a:extLst>
              </p:cNvPr>
              <p:cNvSpPr/>
              <p:nvPr/>
            </p:nvSpPr>
            <p:spPr>
              <a:xfrm>
                <a:off x="135206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177" name="Google Shape;744;p39">
                <a:extLst>
                  <a:ext uri="{FF2B5EF4-FFF2-40B4-BE49-F238E27FC236}">
                    <a16:creationId xmlns:a16="http://schemas.microsoft.com/office/drawing/2014/main" id="{0309037A-BA37-B22A-3D96-0BF7528164A8}"/>
                  </a:ext>
                </a:extLst>
              </p:cNvPr>
              <p:cNvSpPr/>
              <p:nvPr/>
            </p:nvSpPr>
            <p:spPr>
              <a:xfrm>
                <a:off x="150144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178" name="Google Shape;745;p39">
                <a:extLst>
                  <a:ext uri="{FF2B5EF4-FFF2-40B4-BE49-F238E27FC236}">
                    <a16:creationId xmlns:a16="http://schemas.microsoft.com/office/drawing/2014/main" id="{7971D045-5D0B-5954-5AB0-A07DD724B513}"/>
                  </a:ext>
                </a:extLst>
              </p:cNvPr>
              <p:cNvSpPr/>
              <p:nvPr/>
            </p:nvSpPr>
            <p:spPr>
              <a:xfrm>
                <a:off x="165081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179" name="Google Shape;746;p39">
                <a:extLst>
                  <a:ext uri="{FF2B5EF4-FFF2-40B4-BE49-F238E27FC236}">
                    <a16:creationId xmlns:a16="http://schemas.microsoft.com/office/drawing/2014/main" id="{99E36C19-8943-0A43-1EA2-5675C4049F49}"/>
                  </a:ext>
                </a:extLst>
              </p:cNvPr>
              <p:cNvSpPr/>
              <p:nvPr/>
            </p:nvSpPr>
            <p:spPr>
              <a:xfrm>
                <a:off x="180019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180" name="Google Shape;747;p39">
                <a:extLst>
                  <a:ext uri="{FF2B5EF4-FFF2-40B4-BE49-F238E27FC236}">
                    <a16:creationId xmlns:a16="http://schemas.microsoft.com/office/drawing/2014/main" id="{5AB80E85-322B-85CF-249A-6C1AC5CC6951}"/>
                  </a:ext>
                </a:extLst>
              </p:cNvPr>
              <p:cNvSpPr/>
              <p:nvPr/>
            </p:nvSpPr>
            <p:spPr>
              <a:xfrm>
                <a:off x="194957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181" name="Google Shape;748;p39">
                <a:extLst>
                  <a:ext uri="{FF2B5EF4-FFF2-40B4-BE49-F238E27FC236}">
                    <a16:creationId xmlns:a16="http://schemas.microsoft.com/office/drawing/2014/main" id="{E9E52E7A-D467-97A8-5C06-024474AD9E27}"/>
                  </a:ext>
                </a:extLst>
              </p:cNvPr>
              <p:cNvSpPr/>
              <p:nvPr/>
            </p:nvSpPr>
            <p:spPr>
              <a:xfrm>
                <a:off x="209894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182" name="Google Shape;749;p39">
                <a:extLst>
                  <a:ext uri="{FF2B5EF4-FFF2-40B4-BE49-F238E27FC236}">
                    <a16:creationId xmlns:a16="http://schemas.microsoft.com/office/drawing/2014/main" id="{0A8648C7-2612-E1E0-87C4-B7DFE296025C}"/>
                  </a:ext>
                </a:extLst>
              </p:cNvPr>
              <p:cNvSpPr/>
              <p:nvPr/>
            </p:nvSpPr>
            <p:spPr>
              <a:xfrm>
                <a:off x="224832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183" name="Google Shape;750;p39">
                <a:extLst>
                  <a:ext uri="{FF2B5EF4-FFF2-40B4-BE49-F238E27FC236}">
                    <a16:creationId xmlns:a16="http://schemas.microsoft.com/office/drawing/2014/main" id="{4B24E386-3AB2-4002-DDD1-BDDB36CAAADC}"/>
                  </a:ext>
                </a:extLst>
              </p:cNvPr>
              <p:cNvSpPr/>
              <p:nvPr/>
            </p:nvSpPr>
            <p:spPr>
              <a:xfrm>
                <a:off x="239769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184" name="Google Shape;751;p39">
                <a:extLst>
                  <a:ext uri="{FF2B5EF4-FFF2-40B4-BE49-F238E27FC236}">
                    <a16:creationId xmlns:a16="http://schemas.microsoft.com/office/drawing/2014/main" id="{78DD17FE-36DE-5616-DDFD-D831081DB9D9}"/>
                  </a:ext>
                </a:extLst>
              </p:cNvPr>
              <p:cNvSpPr/>
              <p:nvPr/>
            </p:nvSpPr>
            <p:spPr>
              <a:xfrm>
                <a:off x="254707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185" name="Google Shape;752;p39">
                <a:extLst>
                  <a:ext uri="{FF2B5EF4-FFF2-40B4-BE49-F238E27FC236}">
                    <a16:creationId xmlns:a16="http://schemas.microsoft.com/office/drawing/2014/main" id="{2D69AAC4-9ACB-ACF3-7CD3-6FF3111AE632}"/>
                  </a:ext>
                </a:extLst>
              </p:cNvPr>
              <p:cNvSpPr/>
              <p:nvPr/>
            </p:nvSpPr>
            <p:spPr>
              <a:xfrm>
                <a:off x="269645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186" name="Google Shape;753;p39">
                <a:extLst>
                  <a:ext uri="{FF2B5EF4-FFF2-40B4-BE49-F238E27FC236}">
                    <a16:creationId xmlns:a16="http://schemas.microsoft.com/office/drawing/2014/main" id="{4419F921-76CF-D275-F75E-76C3AE5F0C27}"/>
                  </a:ext>
                </a:extLst>
              </p:cNvPr>
              <p:cNvSpPr/>
              <p:nvPr/>
            </p:nvSpPr>
            <p:spPr>
              <a:xfrm>
                <a:off x="284582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187" name="Google Shape;754;p39">
                <a:extLst>
                  <a:ext uri="{FF2B5EF4-FFF2-40B4-BE49-F238E27FC236}">
                    <a16:creationId xmlns:a16="http://schemas.microsoft.com/office/drawing/2014/main" id="{C7D6F939-7367-7F18-3A72-53B19304D413}"/>
                  </a:ext>
                </a:extLst>
              </p:cNvPr>
              <p:cNvSpPr/>
              <p:nvPr/>
            </p:nvSpPr>
            <p:spPr>
              <a:xfrm>
                <a:off x="299520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188" name="Google Shape;755;p39">
                <a:extLst>
                  <a:ext uri="{FF2B5EF4-FFF2-40B4-BE49-F238E27FC236}">
                    <a16:creationId xmlns:a16="http://schemas.microsoft.com/office/drawing/2014/main" id="{87D6F7F3-50A9-5045-69E2-C27042FECB7F}"/>
                  </a:ext>
                </a:extLst>
              </p:cNvPr>
              <p:cNvSpPr/>
              <p:nvPr/>
            </p:nvSpPr>
            <p:spPr>
              <a:xfrm>
                <a:off x="314457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189" name="Google Shape;756;p39">
                <a:extLst>
                  <a:ext uri="{FF2B5EF4-FFF2-40B4-BE49-F238E27FC236}">
                    <a16:creationId xmlns:a16="http://schemas.microsoft.com/office/drawing/2014/main" id="{DA582571-1081-0240-9F57-3905999265AD}"/>
                  </a:ext>
                </a:extLst>
              </p:cNvPr>
              <p:cNvSpPr/>
              <p:nvPr/>
            </p:nvSpPr>
            <p:spPr>
              <a:xfrm>
                <a:off x="329395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190" name="Google Shape;757;p39">
                <a:extLst>
                  <a:ext uri="{FF2B5EF4-FFF2-40B4-BE49-F238E27FC236}">
                    <a16:creationId xmlns:a16="http://schemas.microsoft.com/office/drawing/2014/main" id="{017412F2-A5C6-C0B6-F02F-26BCB46D6525}"/>
                  </a:ext>
                </a:extLst>
              </p:cNvPr>
              <p:cNvSpPr/>
              <p:nvPr/>
            </p:nvSpPr>
            <p:spPr>
              <a:xfrm>
                <a:off x="344333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191" name="Google Shape;758;p39">
                <a:extLst>
                  <a:ext uri="{FF2B5EF4-FFF2-40B4-BE49-F238E27FC236}">
                    <a16:creationId xmlns:a16="http://schemas.microsoft.com/office/drawing/2014/main" id="{4D901FB0-FEB0-90FA-04B4-64479038BDC9}"/>
                  </a:ext>
                </a:extLst>
              </p:cNvPr>
              <p:cNvSpPr/>
              <p:nvPr/>
            </p:nvSpPr>
            <p:spPr>
              <a:xfrm>
                <a:off x="359270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192" name="Google Shape;759;p39">
                <a:extLst>
                  <a:ext uri="{FF2B5EF4-FFF2-40B4-BE49-F238E27FC236}">
                    <a16:creationId xmlns:a16="http://schemas.microsoft.com/office/drawing/2014/main" id="{CEC21D39-5601-89E7-B0BD-DD71E9AB5C7D}"/>
                  </a:ext>
                </a:extLst>
              </p:cNvPr>
              <p:cNvSpPr/>
              <p:nvPr/>
            </p:nvSpPr>
            <p:spPr>
              <a:xfrm>
                <a:off x="374208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</p:grpSp>
        <p:grpSp>
          <p:nvGrpSpPr>
            <p:cNvPr id="947" name="Google Shape;760;p39">
              <a:extLst>
                <a:ext uri="{FF2B5EF4-FFF2-40B4-BE49-F238E27FC236}">
                  <a16:creationId xmlns:a16="http://schemas.microsoft.com/office/drawing/2014/main" id="{57570663-7BB1-12D2-8062-AB0664A31834}"/>
                </a:ext>
              </a:extLst>
            </p:cNvPr>
            <p:cNvGrpSpPr/>
            <p:nvPr/>
          </p:nvGrpSpPr>
          <p:grpSpPr>
            <a:xfrm>
              <a:off x="9314662" y="4876830"/>
              <a:ext cx="2585112" cy="45720"/>
              <a:chOff x="1202690" y="1488440"/>
              <a:chExt cx="2585112" cy="45720"/>
            </a:xfrm>
            <a:grpFill/>
          </p:grpSpPr>
          <p:sp>
            <p:nvSpPr>
              <p:cNvPr id="1157" name="Google Shape;761;p39">
                <a:extLst>
                  <a:ext uri="{FF2B5EF4-FFF2-40B4-BE49-F238E27FC236}">
                    <a16:creationId xmlns:a16="http://schemas.microsoft.com/office/drawing/2014/main" id="{4218CF66-AA46-A483-DD49-650EC8036ABE}"/>
                  </a:ext>
                </a:extLst>
              </p:cNvPr>
              <p:cNvSpPr/>
              <p:nvPr/>
            </p:nvSpPr>
            <p:spPr>
              <a:xfrm>
                <a:off x="120269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158" name="Google Shape;762;p39">
                <a:extLst>
                  <a:ext uri="{FF2B5EF4-FFF2-40B4-BE49-F238E27FC236}">
                    <a16:creationId xmlns:a16="http://schemas.microsoft.com/office/drawing/2014/main" id="{FDFA0102-B19F-57C6-B057-8B874F14FA42}"/>
                  </a:ext>
                </a:extLst>
              </p:cNvPr>
              <p:cNvSpPr/>
              <p:nvPr/>
            </p:nvSpPr>
            <p:spPr>
              <a:xfrm>
                <a:off x="135206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159" name="Google Shape;763;p39">
                <a:extLst>
                  <a:ext uri="{FF2B5EF4-FFF2-40B4-BE49-F238E27FC236}">
                    <a16:creationId xmlns:a16="http://schemas.microsoft.com/office/drawing/2014/main" id="{C148966E-A0E4-E60D-8D79-245A031C9A99}"/>
                  </a:ext>
                </a:extLst>
              </p:cNvPr>
              <p:cNvSpPr/>
              <p:nvPr/>
            </p:nvSpPr>
            <p:spPr>
              <a:xfrm>
                <a:off x="150144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160" name="Google Shape;764;p39">
                <a:extLst>
                  <a:ext uri="{FF2B5EF4-FFF2-40B4-BE49-F238E27FC236}">
                    <a16:creationId xmlns:a16="http://schemas.microsoft.com/office/drawing/2014/main" id="{AA4C352B-1BAA-2733-218F-62636B5EB827}"/>
                  </a:ext>
                </a:extLst>
              </p:cNvPr>
              <p:cNvSpPr/>
              <p:nvPr/>
            </p:nvSpPr>
            <p:spPr>
              <a:xfrm>
                <a:off x="165081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161" name="Google Shape;765;p39">
                <a:extLst>
                  <a:ext uri="{FF2B5EF4-FFF2-40B4-BE49-F238E27FC236}">
                    <a16:creationId xmlns:a16="http://schemas.microsoft.com/office/drawing/2014/main" id="{0A819C79-52EB-B485-A2B9-87FA215729ED}"/>
                  </a:ext>
                </a:extLst>
              </p:cNvPr>
              <p:cNvSpPr/>
              <p:nvPr/>
            </p:nvSpPr>
            <p:spPr>
              <a:xfrm>
                <a:off x="180019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162" name="Google Shape;766;p39">
                <a:extLst>
                  <a:ext uri="{FF2B5EF4-FFF2-40B4-BE49-F238E27FC236}">
                    <a16:creationId xmlns:a16="http://schemas.microsoft.com/office/drawing/2014/main" id="{DD997487-5224-7761-523B-5A25C0E46709}"/>
                  </a:ext>
                </a:extLst>
              </p:cNvPr>
              <p:cNvSpPr/>
              <p:nvPr/>
            </p:nvSpPr>
            <p:spPr>
              <a:xfrm>
                <a:off x="194957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163" name="Google Shape;767;p39">
                <a:extLst>
                  <a:ext uri="{FF2B5EF4-FFF2-40B4-BE49-F238E27FC236}">
                    <a16:creationId xmlns:a16="http://schemas.microsoft.com/office/drawing/2014/main" id="{B95921C0-5892-5073-CC92-609ED29CAC98}"/>
                  </a:ext>
                </a:extLst>
              </p:cNvPr>
              <p:cNvSpPr/>
              <p:nvPr/>
            </p:nvSpPr>
            <p:spPr>
              <a:xfrm>
                <a:off x="209894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164" name="Google Shape;768;p39">
                <a:extLst>
                  <a:ext uri="{FF2B5EF4-FFF2-40B4-BE49-F238E27FC236}">
                    <a16:creationId xmlns:a16="http://schemas.microsoft.com/office/drawing/2014/main" id="{7993C402-3496-1989-873D-E84FBB4E940A}"/>
                  </a:ext>
                </a:extLst>
              </p:cNvPr>
              <p:cNvSpPr/>
              <p:nvPr/>
            </p:nvSpPr>
            <p:spPr>
              <a:xfrm>
                <a:off x="224832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165" name="Google Shape;769;p39">
                <a:extLst>
                  <a:ext uri="{FF2B5EF4-FFF2-40B4-BE49-F238E27FC236}">
                    <a16:creationId xmlns:a16="http://schemas.microsoft.com/office/drawing/2014/main" id="{F558C64B-7E1C-5639-0204-84F113A868C4}"/>
                  </a:ext>
                </a:extLst>
              </p:cNvPr>
              <p:cNvSpPr/>
              <p:nvPr/>
            </p:nvSpPr>
            <p:spPr>
              <a:xfrm>
                <a:off x="239769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166" name="Google Shape;770;p39">
                <a:extLst>
                  <a:ext uri="{FF2B5EF4-FFF2-40B4-BE49-F238E27FC236}">
                    <a16:creationId xmlns:a16="http://schemas.microsoft.com/office/drawing/2014/main" id="{E97202FB-309D-F36D-4BC6-52D0760ED2D3}"/>
                  </a:ext>
                </a:extLst>
              </p:cNvPr>
              <p:cNvSpPr/>
              <p:nvPr/>
            </p:nvSpPr>
            <p:spPr>
              <a:xfrm>
                <a:off x="254707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167" name="Google Shape;771;p39">
                <a:extLst>
                  <a:ext uri="{FF2B5EF4-FFF2-40B4-BE49-F238E27FC236}">
                    <a16:creationId xmlns:a16="http://schemas.microsoft.com/office/drawing/2014/main" id="{0445F6DC-7092-07B0-D04F-EC1E19C94CB6}"/>
                  </a:ext>
                </a:extLst>
              </p:cNvPr>
              <p:cNvSpPr/>
              <p:nvPr/>
            </p:nvSpPr>
            <p:spPr>
              <a:xfrm>
                <a:off x="269645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168" name="Google Shape;772;p39">
                <a:extLst>
                  <a:ext uri="{FF2B5EF4-FFF2-40B4-BE49-F238E27FC236}">
                    <a16:creationId xmlns:a16="http://schemas.microsoft.com/office/drawing/2014/main" id="{8A34F571-7D2A-EB15-14BF-10723737AB3E}"/>
                  </a:ext>
                </a:extLst>
              </p:cNvPr>
              <p:cNvSpPr/>
              <p:nvPr/>
            </p:nvSpPr>
            <p:spPr>
              <a:xfrm>
                <a:off x="284582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169" name="Google Shape;773;p39">
                <a:extLst>
                  <a:ext uri="{FF2B5EF4-FFF2-40B4-BE49-F238E27FC236}">
                    <a16:creationId xmlns:a16="http://schemas.microsoft.com/office/drawing/2014/main" id="{F890F1EC-01E2-168C-E4B8-D604D851770A}"/>
                  </a:ext>
                </a:extLst>
              </p:cNvPr>
              <p:cNvSpPr/>
              <p:nvPr/>
            </p:nvSpPr>
            <p:spPr>
              <a:xfrm>
                <a:off x="299520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170" name="Google Shape;774;p39">
                <a:extLst>
                  <a:ext uri="{FF2B5EF4-FFF2-40B4-BE49-F238E27FC236}">
                    <a16:creationId xmlns:a16="http://schemas.microsoft.com/office/drawing/2014/main" id="{B64B7740-B38A-E6A5-5746-EFC5BFE473B3}"/>
                  </a:ext>
                </a:extLst>
              </p:cNvPr>
              <p:cNvSpPr/>
              <p:nvPr/>
            </p:nvSpPr>
            <p:spPr>
              <a:xfrm>
                <a:off x="314457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171" name="Google Shape;775;p39">
                <a:extLst>
                  <a:ext uri="{FF2B5EF4-FFF2-40B4-BE49-F238E27FC236}">
                    <a16:creationId xmlns:a16="http://schemas.microsoft.com/office/drawing/2014/main" id="{029323D8-305A-C404-4B15-BAFF0B3BE072}"/>
                  </a:ext>
                </a:extLst>
              </p:cNvPr>
              <p:cNvSpPr/>
              <p:nvPr/>
            </p:nvSpPr>
            <p:spPr>
              <a:xfrm>
                <a:off x="329395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172" name="Google Shape;776;p39">
                <a:extLst>
                  <a:ext uri="{FF2B5EF4-FFF2-40B4-BE49-F238E27FC236}">
                    <a16:creationId xmlns:a16="http://schemas.microsoft.com/office/drawing/2014/main" id="{3CC9979F-464D-B56E-1CC4-DD7A66135E42}"/>
                  </a:ext>
                </a:extLst>
              </p:cNvPr>
              <p:cNvSpPr/>
              <p:nvPr/>
            </p:nvSpPr>
            <p:spPr>
              <a:xfrm>
                <a:off x="344333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173" name="Google Shape;777;p39">
                <a:extLst>
                  <a:ext uri="{FF2B5EF4-FFF2-40B4-BE49-F238E27FC236}">
                    <a16:creationId xmlns:a16="http://schemas.microsoft.com/office/drawing/2014/main" id="{25B0502B-F0CF-3B4F-AA79-26176B19E2E7}"/>
                  </a:ext>
                </a:extLst>
              </p:cNvPr>
              <p:cNvSpPr/>
              <p:nvPr/>
            </p:nvSpPr>
            <p:spPr>
              <a:xfrm>
                <a:off x="359270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174" name="Google Shape;778;p39">
                <a:extLst>
                  <a:ext uri="{FF2B5EF4-FFF2-40B4-BE49-F238E27FC236}">
                    <a16:creationId xmlns:a16="http://schemas.microsoft.com/office/drawing/2014/main" id="{7761FEE2-F3F9-2EF1-9462-A1BD33A36CE9}"/>
                  </a:ext>
                </a:extLst>
              </p:cNvPr>
              <p:cNvSpPr/>
              <p:nvPr/>
            </p:nvSpPr>
            <p:spPr>
              <a:xfrm>
                <a:off x="374208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</p:grpSp>
        <p:grpSp>
          <p:nvGrpSpPr>
            <p:cNvPr id="948" name="Google Shape;779;p39">
              <a:extLst>
                <a:ext uri="{FF2B5EF4-FFF2-40B4-BE49-F238E27FC236}">
                  <a16:creationId xmlns:a16="http://schemas.microsoft.com/office/drawing/2014/main" id="{D5AE778C-680E-3E0E-80DA-D4037E595547}"/>
                </a:ext>
              </a:extLst>
            </p:cNvPr>
            <p:cNvGrpSpPr/>
            <p:nvPr/>
          </p:nvGrpSpPr>
          <p:grpSpPr>
            <a:xfrm>
              <a:off x="9314662" y="5038755"/>
              <a:ext cx="2585112" cy="45720"/>
              <a:chOff x="1202690" y="1488440"/>
              <a:chExt cx="2585112" cy="45720"/>
            </a:xfrm>
            <a:grpFill/>
          </p:grpSpPr>
          <p:sp>
            <p:nvSpPr>
              <p:cNvPr id="1139" name="Google Shape;780;p39">
                <a:extLst>
                  <a:ext uri="{FF2B5EF4-FFF2-40B4-BE49-F238E27FC236}">
                    <a16:creationId xmlns:a16="http://schemas.microsoft.com/office/drawing/2014/main" id="{A75FB8F7-F4A9-34C7-87FF-ED41EB0DDF9E}"/>
                  </a:ext>
                </a:extLst>
              </p:cNvPr>
              <p:cNvSpPr/>
              <p:nvPr/>
            </p:nvSpPr>
            <p:spPr>
              <a:xfrm>
                <a:off x="120269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140" name="Google Shape;781;p39">
                <a:extLst>
                  <a:ext uri="{FF2B5EF4-FFF2-40B4-BE49-F238E27FC236}">
                    <a16:creationId xmlns:a16="http://schemas.microsoft.com/office/drawing/2014/main" id="{39E1B29F-E4C7-9A9C-169C-4B8386F8BEB0}"/>
                  </a:ext>
                </a:extLst>
              </p:cNvPr>
              <p:cNvSpPr/>
              <p:nvPr/>
            </p:nvSpPr>
            <p:spPr>
              <a:xfrm>
                <a:off x="135206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141" name="Google Shape;782;p39">
                <a:extLst>
                  <a:ext uri="{FF2B5EF4-FFF2-40B4-BE49-F238E27FC236}">
                    <a16:creationId xmlns:a16="http://schemas.microsoft.com/office/drawing/2014/main" id="{AF281A7B-3415-F608-F017-5406504BDB7C}"/>
                  </a:ext>
                </a:extLst>
              </p:cNvPr>
              <p:cNvSpPr/>
              <p:nvPr/>
            </p:nvSpPr>
            <p:spPr>
              <a:xfrm>
                <a:off x="150144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142" name="Google Shape;783;p39">
                <a:extLst>
                  <a:ext uri="{FF2B5EF4-FFF2-40B4-BE49-F238E27FC236}">
                    <a16:creationId xmlns:a16="http://schemas.microsoft.com/office/drawing/2014/main" id="{A090965C-11E2-BD75-2F28-70E113F0F61F}"/>
                  </a:ext>
                </a:extLst>
              </p:cNvPr>
              <p:cNvSpPr/>
              <p:nvPr/>
            </p:nvSpPr>
            <p:spPr>
              <a:xfrm>
                <a:off x="165081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143" name="Google Shape;784;p39">
                <a:extLst>
                  <a:ext uri="{FF2B5EF4-FFF2-40B4-BE49-F238E27FC236}">
                    <a16:creationId xmlns:a16="http://schemas.microsoft.com/office/drawing/2014/main" id="{9B542EC9-372C-183E-9B72-73BFB4D41F20}"/>
                  </a:ext>
                </a:extLst>
              </p:cNvPr>
              <p:cNvSpPr/>
              <p:nvPr/>
            </p:nvSpPr>
            <p:spPr>
              <a:xfrm>
                <a:off x="180019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144" name="Google Shape;785;p39">
                <a:extLst>
                  <a:ext uri="{FF2B5EF4-FFF2-40B4-BE49-F238E27FC236}">
                    <a16:creationId xmlns:a16="http://schemas.microsoft.com/office/drawing/2014/main" id="{D4DC2E3F-C88D-1870-03D0-7A70FB0502A9}"/>
                  </a:ext>
                </a:extLst>
              </p:cNvPr>
              <p:cNvSpPr/>
              <p:nvPr/>
            </p:nvSpPr>
            <p:spPr>
              <a:xfrm>
                <a:off x="194957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145" name="Google Shape;786;p39">
                <a:extLst>
                  <a:ext uri="{FF2B5EF4-FFF2-40B4-BE49-F238E27FC236}">
                    <a16:creationId xmlns:a16="http://schemas.microsoft.com/office/drawing/2014/main" id="{C95AB9AD-424E-7182-E692-0A04771BF0EA}"/>
                  </a:ext>
                </a:extLst>
              </p:cNvPr>
              <p:cNvSpPr/>
              <p:nvPr/>
            </p:nvSpPr>
            <p:spPr>
              <a:xfrm>
                <a:off x="209894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146" name="Google Shape;787;p39">
                <a:extLst>
                  <a:ext uri="{FF2B5EF4-FFF2-40B4-BE49-F238E27FC236}">
                    <a16:creationId xmlns:a16="http://schemas.microsoft.com/office/drawing/2014/main" id="{A82D5D47-0110-8FD2-0237-B175F0AD4D39}"/>
                  </a:ext>
                </a:extLst>
              </p:cNvPr>
              <p:cNvSpPr/>
              <p:nvPr/>
            </p:nvSpPr>
            <p:spPr>
              <a:xfrm>
                <a:off x="224832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147" name="Google Shape;788;p39">
                <a:extLst>
                  <a:ext uri="{FF2B5EF4-FFF2-40B4-BE49-F238E27FC236}">
                    <a16:creationId xmlns:a16="http://schemas.microsoft.com/office/drawing/2014/main" id="{6FDF479C-8DB1-D2AE-30A0-A81C0850C7FB}"/>
                  </a:ext>
                </a:extLst>
              </p:cNvPr>
              <p:cNvSpPr/>
              <p:nvPr/>
            </p:nvSpPr>
            <p:spPr>
              <a:xfrm>
                <a:off x="239769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148" name="Google Shape;789;p39">
                <a:extLst>
                  <a:ext uri="{FF2B5EF4-FFF2-40B4-BE49-F238E27FC236}">
                    <a16:creationId xmlns:a16="http://schemas.microsoft.com/office/drawing/2014/main" id="{4C5EF5D5-B789-9715-AFFE-52EA02A61234}"/>
                  </a:ext>
                </a:extLst>
              </p:cNvPr>
              <p:cNvSpPr/>
              <p:nvPr/>
            </p:nvSpPr>
            <p:spPr>
              <a:xfrm>
                <a:off x="254707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149" name="Google Shape;790;p39">
                <a:extLst>
                  <a:ext uri="{FF2B5EF4-FFF2-40B4-BE49-F238E27FC236}">
                    <a16:creationId xmlns:a16="http://schemas.microsoft.com/office/drawing/2014/main" id="{42D689D4-E8FD-9BB9-E427-94D28EEE5B73}"/>
                  </a:ext>
                </a:extLst>
              </p:cNvPr>
              <p:cNvSpPr/>
              <p:nvPr/>
            </p:nvSpPr>
            <p:spPr>
              <a:xfrm>
                <a:off x="269645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150" name="Google Shape;791;p39">
                <a:extLst>
                  <a:ext uri="{FF2B5EF4-FFF2-40B4-BE49-F238E27FC236}">
                    <a16:creationId xmlns:a16="http://schemas.microsoft.com/office/drawing/2014/main" id="{308F3CA2-9909-7666-91D8-442BBBF3080A}"/>
                  </a:ext>
                </a:extLst>
              </p:cNvPr>
              <p:cNvSpPr/>
              <p:nvPr/>
            </p:nvSpPr>
            <p:spPr>
              <a:xfrm>
                <a:off x="284582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151" name="Google Shape;792;p39">
                <a:extLst>
                  <a:ext uri="{FF2B5EF4-FFF2-40B4-BE49-F238E27FC236}">
                    <a16:creationId xmlns:a16="http://schemas.microsoft.com/office/drawing/2014/main" id="{637A9C4F-DDAF-64E1-C060-1814B95D83A3}"/>
                  </a:ext>
                </a:extLst>
              </p:cNvPr>
              <p:cNvSpPr/>
              <p:nvPr/>
            </p:nvSpPr>
            <p:spPr>
              <a:xfrm>
                <a:off x="299520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152" name="Google Shape;793;p39">
                <a:extLst>
                  <a:ext uri="{FF2B5EF4-FFF2-40B4-BE49-F238E27FC236}">
                    <a16:creationId xmlns:a16="http://schemas.microsoft.com/office/drawing/2014/main" id="{A76BD6C7-179F-9754-99AE-6C1378AD964B}"/>
                  </a:ext>
                </a:extLst>
              </p:cNvPr>
              <p:cNvSpPr/>
              <p:nvPr/>
            </p:nvSpPr>
            <p:spPr>
              <a:xfrm>
                <a:off x="314457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153" name="Google Shape;794;p39">
                <a:extLst>
                  <a:ext uri="{FF2B5EF4-FFF2-40B4-BE49-F238E27FC236}">
                    <a16:creationId xmlns:a16="http://schemas.microsoft.com/office/drawing/2014/main" id="{CE453E6E-596E-65C9-6C1A-943B2BD4B3EA}"/>
                  </a:ext>
                </a:extLst>
              </p:cNvPr>
              <p:cNvSpPr/>
              <p:nvPr/>
            </p:nvSpPr>
            <p:spPr>
              <a:xfrm>
                <a:off x="329395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154" name="Google Shape;795;p39">
                <a:extLst>
                  <a:ext uri="{FF2B5EF4-FFF2-40B4-BE49-F238E27FC236}">
                    <a16:creationId xmlns:a16="http://schemas.microsoft.com/office/drawing/2014/main" id="{F2812F4D-7A39-1650-9FA8-68179D400911}"/>
                  </a:ext>
                </a:extLst>
              </p:cNvPr>
              <p:cNvSpPr/>
              <p:nvPr/>
            </p:nvSpPr>
            <p:spPr>
              <a:xfrm>
                <a:off x="344333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155" name="Google Shape;796;p39">
                <a:extLst>
                  <a:ext uri="{FF2B5EF4-FFF2-40B4-BE49-F238E27FC236}">
                    <a16:creationId xmlns:a16="http://schemas.microsoft.com/office/drawing/2014/main" id="{AA288D35-4629-E0D5-64D3-21E24136563E}"/>
                  </a:ext>
                </a:extLst>
              </p:cNvPr>
              <p:cNvSpPr/>
              <p:nvPr/>
            </p:nvSpPr>
            <p:spPr>
              <a:xfrm>
                <a:off x="359270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156" name="Google Shape;797;p39">
                <a:extLst>
                  <a:ext uri="{FF2B5EF4-FFF2-40B4-BE49-F238E27FC236}">
                    <a16:creationId xmlns:a16="http://schemas.microsoft.com/office/drawing/2014/main" id="{F59AEEBE-BBDF-A647-CDEB-9FBE1B0B3508}"/>
                  </a:ext>
                </a:extLst>
              </p:cNvPr>
              <p:cNvSpPr/>
              <p:nvPr/>
            </p:nvSpPr>
            <p:spPr>
              <a:xfrm>
                <a:off x="374208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</p:grpSp>
        <p:grpSp>
          <p:nvGrpSpPr>
            <p:cNvPr id="949" name="Google Shape;798;p39">
              <a:extLst>
                <a:ext uri="{FF2B5EF4-FFF2-40B4-BE49-F238E27FC236}">
                  <a16:creationId xmlns:a16="http://schemas.microsoft.com/office/drawing/2014/main" id="{6BCB812D-CDB5-48DF-F9E5-A909CA7A2C99}"/>
                </a:ext>
              </a:extLst>
            </p:cNvPr>
            <p:cNvGrpSpPr/>
            <p:nvPr/>
          </p:nvGrpSpPr>
          <p:grpSpPr>
            <a:xfrm>
              <a:off x="9314662" y="5191155"/>
              <a:ext cx="2585112" cy="45720"/>
              <a:chOff x="1202690" y="1488440"/>
              <a:chExt cx="2585112" cy="45720"/>
            </a:xfrm>
            <a:grpFill/>
          </p:grpSpPr>
          <p:sp>
            <p:nvSpPr>
              <p:cNvPr id="1121" name="Google Shape;799;p39">
                <a:extLst>
                  <a:ext uri="{FF2B5EF4-FFF2-40B4-BE49-F238E27FC236}">
                    <a16:creationId xmlns:a16="http://schemas.microsoft.com/office/drawing/2014/main" id="{BAA68FA2-C7AD-F544-836B-9322BCBED091}"/>
                  </a:ext>
                </a:extLst>
              </p:cNvPr>
              <p:cNvSpPr/>
              <p:nvPr/>
            </p:nvSpPr>
            <p:spPr>
              <a:xfrm>
                <a:off x="120269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122" name="Google Shape;800;p39">
                <a:extLst>
                  <a:ext uri="{FF2B5EF4-FFF2-40B4-BE49-F238E27FC236}">
                    <a16:creationId xmlns:a16="http://schemas.microsoft.com/office/drawing/2014/main" id="{F66A08D1-A943-677F-872B-616D51DFA4CD}"/>
                  </a:ext>
                </a:extLst>
              </p:cNvPr>
              <p:cNvSpPr/>
              <p:nvPr/>
            </p:nvSpPr>
            <p:spPr>
              <a:xfrm>
                <a:off x="135206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123" name="Google Shape;801;p39">
                <a:extLst>
                  <a:ext uri="{FF2B5EF4-FFF2-40B4-BE49-F238E27FC236}">
                    <a16:creationId xmlns:a16="http://schemas.microsoft.com/office/drawing/2014/main" id="{44AA9F81-1A7A-1050-962F-7BB8F70B7CB0}"/>
                  </a:ext>
                </a:extLst>
              </p:cNvPr>
              <p:cNvSpPr/>
              <p:nvPr/>
            </p:nvSpPr>
            <p:spPr>
              <a:xfrm>
                <a:off x="150144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124" name="Google Shape;802;p39">
                <a:extLst>
                  <a:ext uri="{FF2B5EF4-FFF2-40B4-BE49-F238E27FC236}">
                    <a16:creationId xmlns:a16="http://schemas.microsoft.com/office/drawing/2014/main" id="{864BAC07-DC2B-F312-34F2-1DFD3C772AF4}"/>
                  </a:ext>
                </a:extLst>
              </p:cNvPr>
              <p:cNvSpPr/>
              <p:nvPr/>
            </p:nvSpPr>
            <p:spPr>
              <a:xfrm>
                <a:off x="165081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125" name="Google Shape;803;p39">
                <a:extLst>
                  <a:ext uri="{FF2B5EF4-FFF2-40B4-BE49-F238E27FC236}">
                    <a16:creationId xmlns:a16="http://schemas.microsoft.com/office/drawing/2014/main" id="{B15AE971-49C5-BE3F-FC9E-E7A25E284789}"/>
                  </a:ext>
                </a:extLst>
              </p:cNvPr>
              <p:cNvSpPr/>
              <p:nvPr/>
            </p:nvSpPr>
            <p:spPr>
              <a:xfrm>
                <a:off x="180019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126" name="Google Shape;804;p39">
                <a:extLst>
                  <a:ext uri="{FF2B5EF4-FFF2-40B4-BE49-F238E27FC236}">
                    <a16:creationId xmlns:a16="http://schemas.microsoft.com/office/drawing/2014/main" id="{2E5A8986-9CBA-AE65-D55D-2E1B7FBD4F40}"/>
                  </a:ext>
                </a:extLst>
              </p:cNvPr>
              <p:cNvSpPr/>
              <p:nvPr/>
            </p:nvSpPr>
            <p:spPr>
              <a:xfrm>
                <a:off x="194957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127" name="Google Shape;805;p39">
                <a:extLst>
                  <a:ext uri="{FF2B5EF4-FFF2-40B4-BE49-F238E27FC236}">
                    <a16:creationId xmlns:a16="http://schemas.microsoft.com/office/drawing/2014/main" id="{3756068C-32C6-06E7-8241-8A1A71630267}"/>
                  </a:ext>
                </a:extLst>
              </p:cNvPr>
              <p:cNvSpPr/>
              <p:nvPr/>
            </p:nvSpPr>
            <p:spPr>
              <a:xfrm>
                <a:off x="209894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128" name="Google Shape;806;p39">
                <a:extLst>
                  <a:ext uri="{FF2B5EF4-FFF2-40B4-BE49-F238E27FC236}">
                    <a16:creationId xmlns:a16="http://schemas.microsoft.com/office/drawing/2014/main" id="{6978EE56-1DB5-A8F1-A54B-14B25FC6A31B}"/>
                  </a:ext>
                </a:extLst>
              </p:cNvPr>
              <p:cNvSpPr/>
              <p:nvPr/>
            </p:nvSpPr>
            <p:spPr>
              <a:xfrm>
                <a:off x="224832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129" name="Google Shape;807;p39">
                <a:extLst>
                  <a:ext uri="{FF2B5EF4-FFF2-40B4-BE49-F238E27FC236}">
                    <a16:creationId xmlns:a16="http://schemas.microsoft.com/office/drawing/2014/main" id="{A57970E4-E431-6BFF-BFE4-5DB30F34A320}"/>
                  </a:ext>
                </a:extLst>
              </p:cNvPr>
              <p:cNvSpPr/>
              <p:nvPr/>
            </p:nvSpPr>
            <p:spPr>
              <a:xfrm>
                <a:off x="239769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130" name="Google Shape;808;p39">
                <a:extLst>
                  <a:ext uri="{FF2B5EF4-FFF2-40B4-BE49-F238E27FC236}">
                    <a16:creationId xmlns:a16="http://schemas.microsoft.com/office/drawing/2014/main" id="{C7B7A631-92D9-6281-8266-F6B8AC3C758B}"/>
                  </a:ext>
                </a:extLst>
              </p:cNvPr>
              <p:cNvSpPr/>
              <p:nvPr/>
            </p:nvSpPr>
            <p:spPr>
              <a:xfrm>
                <a:off x="254707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131" name="Google Shape;809;p39">
                <a:extLst>
                  <a:ext uri="{FF2B5EF4-FFF2-40B4-BE49-F238E27FC236}">
                    <a16:creationId xmlns:a16="http://schemas.microsoft.com/office/drawing/2014/main" id="{C7BA36B6-8E2E-EBFD-AB7C-84AC0E9A3970}"/>
                  </a:ext>
                </a:extLst>
              </p:cNvPr>
              <p:cNvSpPr/>
              <p:nvPr/>
            </p:nvSpPr>
            <p:spPr>
              <a:xfrm>
                <a:off x="269645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132" name="Google Shape;810;p39">
                <a:extLst>
                  <a:ext uri="{FF2B5EF4-FFF2-40B4-BE49-F238E27FC236}">
                    <a16:creationId xmlns:a16="http://schemas.microsoft.com/office/drawing/2014/main" id="{FC20E988-9922-5B97-1994-902F50F00720}"/>
                  </a:ext>
                </a:extLst>
              </p:cNvPr>
              <p:cNvSpPr/>
              <p:nvPr/>
            </p:nvSpPr>
            <p:spPr>
              <a:xfrm>
                <a:off x="284582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133" name="Google Shape;811;p39">
                <a:extLst>
                  <a:ext uri="{FF2B5EF4-FFF2-40B4-BE49-F238E27FC236}">
                    <a16:creationId xmlns:a16="http://schemas.microsoft.com/office/drawing/2014/main" id="{DCD4BDBB-6B5D-55B3-F4F0-6A26E64362BB}"/>
                  </a:ext>
                </a:extLst>
              </p:cNvPr>
              <p:cNvSpPr/>
              <p:nvPr/>
            </p:nvSpPr>
            <p:spPr>
              <a:xfrm>
                <a:off x="299520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134" name="Google Shape;812;p39">
                <a:extLst>
                  <a:ext uri="{FF2B5EF4-FFF2-40B4-BE49-F238E27FC236}">
                    <a16:creationId xmlns:a16="http://schemas.microsoft.com/office/drawing/2014/main" id="{050ACF18-C8C3-2A35-060C-B8BE28ECC8BE}"/>
                  </a:ext>
                </a:extLst>
              </p:cNvPr>
              <p:cNvSpPr/>
              <p:nvPr/>
            </p:nvSpPr>
            <p:spPr>
              <a:xfrm>
                <a:off x="314457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135" name="Google Shape;813;p39">
                <a:extLst>
                  <a:ext uri="{FF2B5EF4-FFF2-40B4-BE49-F238E27FC236}">
                    <a16:creationId xmlns:a16="http://schemas.microsoft.com/office/drawing/2014/main" id="{06103FD5-B129-6FB3-AB18-BB2CEFBE8324}"/>
                  </a:ext>
                </a:extLst>
              </p:cNvPr>
              <p:cNvSpPr/>
              <p:nvPr/>
            </p:nvSpPr>
            <p:spPr>
              <a:xfrm>
                <a:off x="329395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136" name="Google Shape;814;p39">
                <a:extLst>
                  <a:ext uri="{FF2B5EF4-FFF2-40B4-BE49-F238E27FC236}">
                    <a16:creationId xmlns:a16="http://schemas.microsoft.com/office/drawing/2014/main" id="{B3DDD47D-ADD0-50B3-A984-CF0A1CA20B68}"/>
                  </a:ext>
                </a:extLst>
              </p:cNvPr>
              <p:cNvSpPr/>
              <p:nvPr/>
            </p:nvSpPr>
            <p:spPr>
              <a:xfrm>
                <a:off x="344333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137" name="Google Shape;815;p39">
                <a:extLst>
                  <a:ext uri="{FF2B5EF4-FFF2-40B4-BE49-F238E27FC236}">
                    <a16:creationId xmlns:a16="http://schemas.microsoft.com/office/drawing/2014/main" id="{74194A8B-08F3-E68C-E31A-96A4576A61F6}"/>
                  </a:ext>
                </a:extLst>
              </p:cNvPr>
              <p:cNvSpPr/>
              <p:nvPr/>
            </p:nvSpPr>
            <p:spPr>
              <a:xfrm>
                <a:off x="359270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138" name="Google Shape;816;p39">
                <a:extLst>
                  <a:ext uri="{FF2B5EF4-FFF2-40B4-BE49-F238E27FC236}">
                    <a16:creationId xmlns:a16="http://schemas.microsoft.com/office/drawing/2014/main" id="{5EAA2BE4-530F-CE02-5818-AAC8D0FC5166}"/>
                  </a:ext>
                </a:extLst>
              </p:cNvPr>
              <p:cNvSpPr/>
              <p:nvPr/>
            </p:nvSpPr>
            <p:spPr>
              <a:xfrm>
                <a:off x="374208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</p:grpSp>
        <p:grpSp>
          <p:nvGrpSpPr>
            <p:cNvPr id="950" name="Google Shape;817;p39">
              <a:extLst>
                <a:ext uri="{FF2B5EF4-FFF2-40B4-BE49-F238E27FC236}">
                  <a16:creationId xmlns:a16="http://schemas.microsoft.com/office/drawing/2014/main" id="{907E47E5-0202-EDA6-1035-9BEFF9C9046F}"/>
                </a:ext>
              </a:extLst>
            </p:cNvPr>
            <p:cNvGrpSpPr/>
            <p:nvPr/>
          </p:nvGrpSpPr>
          <p:grpSpPr>
            <a:xfrm>
              <a:off x="9314662" y="5343555"/>
              <a:ext cx="2585112" cy="45720"/>
              <a:chOff x="1202690" y="1488440"/>
              <a:chExt cx="2585112" cy="45720"/>
            </a:xfrm>
            <a:grpFill/>
          </p:grpSpPr>
          <p:sp>
            <p:nvSpPr>
              <p:cNvPr id="1103" name="Google Shape;818;p39">
                <a:extLst>
                  <a:ext uri="{FF2B5EF4-FFF2-40B4-BE49-F238E27FC236}">
                    <a16:creationId xmlns:a16="http://schemas.microsoft.com/office/drawing/2014/main" id="{04BBD91C-4B4C-D24B-B770-AD1525EA3F22}"/>
                  </a:ext>
                </a:extLst>
              </p:cNvPr>
              <p:cNvSpPr/>
              <p:nvPr/>
            </p:nvSpPr>
            <p:spPr>
              <a:xfrm>
                <a:off x="120269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104" name="Google Shape;819;p39">
                <a:extLst>
                  <a:ext uri="{FF2B5EF4-FFF2-40B4-BE49-F238E27FC236}">
                    <a16:creationId xmlns:a16="http://schemas.microsoft.com/office/drawing/2014/main" id="{5957F883-EED8-A6DA-C4A1-5AE4300BEA3E}"/>
                  </a:ext>
                </a:extLst>
              </p:cNvPr>
              <p:cNvSpPr/>
              <p:nvPr/>
            </p:nvSpPr>
            <p:spPr>
              <a:xfrm>
                <a:off x="135206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105" name="Google Shape;820;p39">
                <a:extLst>
                  <a:ext uri="{FF2B5EF4-FFF2-40B4-BE49-F238E27FC236}">
                    <a16:creationId xmlns:a16="http://schemas.microsoft.com/office/drawing/2014/main" id="{5ABDA6B3-DC38-D2D0-09A2-9D238A3E27C9}"/>
                  </a:ext>
                </a:extLst>
              </p:cNvPr>
              <p:cNvSpPr/>
              <p:nvPr/>
            </p:nvSpPr>
            <p:spPr>
              <a:xfrm>
                <a:off x="150144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106" name="Google Shape;821;p39">
                <a:extLst>
                  <a:ext uri="{FF2B5EF4-FFF2-40B4-BE49-F238E27FC236}">
                    <a16:creationId xmlns:a16="http://schemas.microsoft.com/office/drawing/2014/main" id="{B0F40A89-4F00-38EB-820C-D6A9D91025EB}"/>
                  </a:ext>
                </a:extLst>
              </p:cNvPr>
              <p:cNvSpPr/>
              <p:nvPr/>
            </p:nvSpPr>
            <p:spPr>
              <a:xfrm>
                <a:off x="165081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107" name="Google Shape;822;p39">
                <a:extLst>
                  <a:ext uri="{FF2B5EF4-FFF2-40B4-BE49-F238E27FC236}">
                    <a16:creationId xmlns:a16="http://schemas.microsoft.com/office/drawing/2014/main" id="{F4C20845-D0F4-2293-CD2A-1833F6919CA5}"/>
                  </a:ext>
                </a:extLst>
              </p:cNvPr>
              <p:cNvSpPr/>
              <p:nvPr/>
            </p:nvSpPr>
            <p:spPr>
              <a:xfrm>
                <a:off x="180019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108" name="Google Shape;823;p39">
                <a:extLst>
                  <a:ext uri="{FF2B5EF4-FFF2-40B4-BE49-F238E27FC236}">
                    <a16:creationId xmlns:a16="http://schemas.microsoft.com/office/drawing/2014/main" id="{3BDC20F9-2DD8-D1F0-BE77-0077D1334988}"/>
                  </a:ext>
                </a:extLst>
              </p:cNvPr>
              <p:cNvSpPr/>
              <p:nvPr/>
            </p:nvSpPr>
            <p:spPr>
              <a:xfrm>
                <a:off x="194957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109" name="Google Shape;824;p39">
                <a:extLst>
                  <a:ext uri="{FF2B5EF4-FFF2-40B4-BE49-F238E27FC236}">
                    <a16:creationId xmlns:a16="http://schemas.microsoft.com/office/drawing/2014/main" id="{6DB0C4A4-DE61-C3E8-E38A-BA89005C9F88}"/>
                  </a:ext>
                </a:extLst>
              </p:cNvPr>
              <p:cNvSpPr/>
              <p:nvPr/>
            </p:nvSpPr>
            <p:spPr>
              <a:xfrm>
                <a:off x="209894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110" name="Google Shape;825;p39">
                <a:extLst>
                  <a:ext uri="{FF2B5EF4-FFF2-40B4-BE49-F238E27FC236}">
                    <a16:creationId xmlns:a16="http://schemas.microsoft.com/office/drawing/2014/main" id="{722A04B0-F619-DAEB-6F58-AAD46A59E9EC}"/>
                  </a:ext>
                </a:extLst>
              </p:cNvPr>
              <p:cNvSpPr/>
              <p:nvPr/>
            </p:nvSpPr>
            <p:spPr>
              <a:xfrm>
                <a:off x="224832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111" name="Google Shape;826;p39">
                <a:extLst>
                  <a:ext uri="{FF2B5EF4-FFF2-40B4-BE49-F238E27FC236}">
                    <a16:creationId xmlns:a16="http://schemas.microsoft.com/office/drawing/2014/main" id="{1BC90EC6-41A6-BC01-EDB8-349EF7D2E7A9}"/>
                  </a:ext>
                </a:extLst>
              </p:cNvPr>
              <p:cNvSpPr/>
              <p:nvPr/>
            </p:nvSpPr>
            <p:spPr>
              <a:xfrm>
                <a:off x="239769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112" name="Google Shape;827;p39">
                <a:extLst>
                  <a:ext uri="{FF2B5EF4-FFF2-40B4-BE49-F238E27FC236}">
                    <a16:creationId xmlns:a16="http://schemas.microsoft.com/office/drawing/2014/main" id="{1E756170-4707-63E9-662A-01CE575BA444}"/>
                  </a:ext>
                </a:extLst>
              </p:cNvPr>
              <p:cNvSpPr/>
              <p:nvPr/>
            </p:nvSpPr>
            <p:spPr>
              <a:xfrm>
                <a:off x="254707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113" name="Google Shape;828;p39">
                <a:extLst>
                  <a:ext uri="{FF2B5EF4-FFF2-40B4-BE49-F238E27FC236}">
                    <a16:creationId xmlns:a16="http://schemas.microsoft.com/office/drawing/2014/main" id="{FB5103EB-5A4A-1FA5-0C38-88394DFB2F04}"/>
                  </a:ext>
                </a:extLst>
              </p:cNvPr>
              <p:cNvSpPr/>
              <p:nvPr/>
            </p:nvSpPr>
            <p:spPr>
              <a:xfrm>
                <a:off x="269645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114" name="Google Shape;829;p39">
                <a:extLst>
                  <a:ext uri="{FF2B5EF4-FFF2-40B4-BE49-F238E27FC236}">
                    <a16:creationId xmlns:a16="http://schemas.microsoft.com/office/drawing/2014/main" id="{16231DD0-6015-40B9-580D-298817D16298}"/>
                  </a:ext>
                </a:extLst>
              </p:cNvPr>
              <p:cNvSpPr/>
              <p:nvPr/>
            </p:nvSpPr>
            <p:spPr>
              <a:xfrm>
                <a:off x="284582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115" name="Google Shape;830;p39">
                <a:extLst>
                  <a:ext uri="{FF2B5EF4-FFF2-40B4-BE49-F238E27FC236}">
                    <a16:creationId xmlns:a16="http://schemas.microsoft.com/office/drawing/2014/main" id="{CEB49E90-5BD7-A584-84DA-24AE3E0563CD}"/>
                  </a:ext>
                </a:extLst>
              </p:cNvPr>
              <p:cNvSpPr/>
              <p:nvPr/>
            </p:nvSpPr>
            <p:spPr>
              <a:xfrm>
                <a:off x="299520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116" name="Google Shape;831;p39">
                <a:extLst>
                  <a:ext uri="{FF2B5EF4-FFF2-40B4-BE49-F238E27FC236}">
                    <a16:creationId xmlns:a16="http://schemas.microsoft.com/office/drawing/2014/main" id="{DDCA35D0-E8E5-E9C7-F0C9-D4D3F3EEEC62}"/>
                  </a:ext>
                </a:extLst>
              </p:cNvPr>
              <p:cNvSpPr/>
              <p:nvPr/>
            </p:nvSpPr>
            <p:spPr>
              <a:xfrm>
                <a:off x="314457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117" name="Google Shape;832;p39">
                <a:extLst>
                  <a:ext uri="{FF2B5EF4-FFF2-40B4-BE49-F238E27FC236}">
                    <a16:creationId xmlns:a16="http://schemas.microsoft.com/office/drawing/2014/main" id="{99415ACE-E48D-325C-1148-4A898FF1AF33}"/>
                  </a:ext>
                </a:extLst>
              </p:cNvPr>
              <p:cNvSpPr/>
              <p:nvPr/>
            </p:nvSpPr>
            <p:spPr>
              <a:xfrm>
                <a:off x="329395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118" name="Google Shape;833;p39">
                <a:extLst>
                  <a:ext uri="{FF2B5EF4-FFF2-40B4-BE49-F238E27FC236}">
                    <a16:creationId xmlns:a16="http://schemas.microsoft.com/office/drawing/2014/main" id="{83693076-BB34-48A7-2899-D88AFD02768B}"/>
                  </a:ext>
                </a:extLst>
              </p:cNvPr>
              <p:cNvSpPr/>
              <p:nvPr/>
            </p:nvSpPr>
            <p:spPr>
              <a:xfrm>
                <a:off x="344333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119" name="Google Shape;834;p39">
                <a:extLst>
                  <a:ext uri="{FF2B5EF4-FFF2-40B4-BE49-F238E27FC236}">
                    <a16:creationId xmlns:a16="http://schemas.microsoft.com/office/drawing/2014/main" id="{DDE1C58D-8379-5793-8117-FA27D473DA02}"/>
                  </a:ext>
                </a:extLst>
              </p:cNvPr>
              <p:cNvSpPr/>
              <p:nvPr/>
            </p:nvSpPr>
            <p:spPr>
              <a:xfrm>
                <a:off x="359270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120" name="Google Shape;835;p39">
                <a:extLst>
                  <a:ext uri="{FF2B5EF4-FFF2-40B4-BE49-F238E27FC236}">
                    <a16:creationId xmlns:a16="http://schemas.microsoft.com/office/drawing/2014/main" id="{2B740DBE-5F7B-C8A9-84A0-B25CAD608185}"/>
                  </a:ext>
                </a:extLst>
              </p:cNvPr>
              <p:cNvSpPr/>
              <p:nvPr/>
            </p:nvSpPr>
            <p:spPr>
              <a:xfrm>
                <a:off x="374208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</p:grpSp>
        <p:grpSp>
          <p:nvGrpSpPr>
            <p:cNvPr id="951" name="Google Shape;836;p39">
              <a:extLst>
                <a:ext uri="{FF2B5EF4-FFF2-40B4-BE49-F238E27FC236}">
                  <a16:creationId xmlns:a16="http://schemas.microsoft.com/office/drawing/2014/main" id="{F9F138F5-DFAE-1661-0310-237A74202269}"/>
                </a:ext>
              </a:extLst>
            </p:cNvPr>
            <p:cNvGrpSpPr/>
            <p:nvPr/>
          </p:nvGrpSpPr>
          <p:grpSpPr>
            <a:xfrm>
              <a:off x="9314662" y="5495955"/>
              <a:ext cx="2585112" cy="45720"/>
              <a:chOff x="1202690" y="1488440"/>
              <a:chExt cx="2585112" cy="45720"/>
            </a:xfrm>
            <a:grpFill/>
          </p:grpSpPr>
          <p:sp>
            <p:nvSpPr>
              <p:cNvPr id="1085" name="Google Shape;837;p39">
                <a:extLst>
                  <a:ext uri="{FF2B5EF4-FFF2-40B4-BE49-F238E27FC236}">
                    <a16:creationId xmlns:a16="http://schemas.microsoft.com/office/drawing/2014/main" id="{A26DC64A-2C3F-0AF2-FAA2-2B092428D258}"/>
                  </a:ext>
                </a:extLst>
              </p:cNvPr>
              <p:cNvSpPr/>
              <p:nvPr/>
            </p:nvSpPr>
            <p:spPr>
              <a:xfrm>
                <a:off x="120269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086" name="Google Shape;838;p39">
                <a:extLst>
                  <a:ext uri="{FF2B5EF4-FFF2-40B4-BE49-F238E27FC236}">
                    <a16:creationId xmlns:a16="http://schemas.microsoft.com/office/drawing/2014/main" id="{0BC21028-96B0-67FC-4D35-18A19A0F3BC0}"/>
                  </a:ext>
                </a:extLst>
              </p:cNvPr>
              <p:cNvSpPr/>
              <p:nvPr/>
            </p:nvSpPr>
            <p:spPr>
              <a:xfrm>
                <a:off x="135206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087" name="Google Shape;839;p39">
                <a:extLst>
                  <a:ext uri="{FF2B5EF4-FFF2-40B4-BE49-F238E27FC236}">
                    <a16:creationId xmlns:a16="http://schemas.microsoft.com/office/drawing/2014/main" id="{EECB3EDB-BE74-EE7A-E0D6-5CF7D54A9969}"/>
                  </a:ext>
                </a:extLst>
              </p:cNvPr>
              <p:cNvSpPr/>
              <p:nvPr/>
            </p:nvSpPr>
            <p:spPr>
              <a:xfrm>
                <a:off x="150144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088" name="Google Shape;840;p39">
                <a:extLst>
                  <a:ext uri="{FF2B5EF4-FFF2-40B4-BE49-F238E27FC236}">
                    <a16:creationId xmlns:a16="http://schemas.microsoft.com/office/drawing/2014/main" id="{084A2671-DFC1-DE35-DC39-74913C75D620}"/>
                  </a:ext>
                </a:extLst>
              </p:cNvPr>
              <p:cNvSpPr/>
              <p:nvPr/>
            </p:nvSpPr>
            <p:spPr>
              <a:xfrm>
                <a:off x="165081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089" name="Google Shape;841;p39">
                <a:extLst>
                  <a:ext uri="{FF2B5EF4-FFF2-40B4-BE49-F238E27FC236}">
                    <a16:creationId xmlns:a16="http://schemas.microsoft.com/office/drawing/2014/main" id="{5F242A4B-4DF7-B04F-1816-81888D40F876}"/>
                  </a:ext>
                </a:extLst>
              </p:cNvPr>
              <p:cNvSpPr/>
              <p:nvPr/>
            </p:nvSpPr>
            <p:spPr>
              <a:xfrm>
                <a:off x="180019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090" name="Google Shape;842;p39">
                <a:extLst>
                  <a:ext uri="{FF2B5EF4-FFF2-40B4-BE49-F238E27FC236}">
                    <a16:creationId xmlns:a16="http://schemas.microsoft.com/office/drawing/2014/main" id="{864497BA-FC84-369C-E066-F1753FE63BD7}"/>
                  </a:ext>
                </a:extLst>
              </p:cNvPr>
              <p:cNvSpPr/>
              <p:nvPr/>
            </p:nvSpPr>
            <p:spPr>
              <a:xfrm>
                <a:off x="194957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091" name="Google Shape;843;p39">
                <a:extLst>
                  <a:ext uri="{FF2B5EF4-FFF2-40B4-BE49-F238E27FC236}">
                    <a16:creationId xmlns:a16="http://schemas.microsoft.com/office/drawing/2014/main" id="{C659708B-9A18-2587-9009-6B57B053EED5}"/>
                  </a:ext>
                </a:extLst>
              </p:cNvPr>
              <p:cNvSpPr/>
              <p:nvPr/>
            </p:nvSpPr>
            <p:spPr>
              <a:xfrm>
                <a:off x="209894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092" name="Google Shape;844;p39">
                <a:extLst>
                  <a:ext uri="{FF2B5EF4-FFF2-40B4-BE49-F238E27FC236}">
                    <a16:creationId xmlns:a16="http://schemas.microsoft.com/office/drawing/2014/main" id="{B4AF1ED2-A9A2-E023-B47C-B4BBC43B5CB6}"/>
                  </a:ext>
                </a:extLst>
              </p:cNvPr>
              <p:cNvSpPr/>
              <p:nvPr/>
            </p:nvSpPr>
            <p:spPr>
              <a:xfrm>
                <a:off x="224832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093" name="Google Shape;845;p39">
                <a:extLst>
                  <a:ext uri="{FF2B5EF4-FFF2-40B4-BE49-F238E27FC236}">
                    <a16:creationId xmlns:a16="http://schemas.microsoft.com/office/drawing/2014/main" id="{2E6C2916-C7A2-F20E-45B5-3ED017EC2C84}"/>
                  </a:ext>
                </a:extLst>
              </p:cNvPr>
              <p:cNvSpPr/>
              <p:nvPr/>
            </p:nvSpPr>
            <p:spPr>
              <a:xfrm>
                <a:off x="239769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094" name="Google Shape;846;p39">
                <a:extLst>
                  <a:ext uri="{FF2B5EF4-FFF2-40B4-BE49-F238E27FC236}">
                    <a16:creationId xmlns:a16="http://schemas.microsoft.com/office/drawing/2014/main" id="{80A03CB8-FE2B-4A66-6FED-0F5F499DEF7C}"/>
                  </a:ext>
                </a:extLst>
              </p:cNvPr>
              <p:cNvSpPr/>
              <p:nvPr/>
            </p:nvSpPr>
            <p:spPr>
              <a:xfrm>
                <a:off x="254707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095" name="Google Shape;847;p39">
                <a:extLst>
                  <a:ext uri="{FF2B5EF4-FFF2-40B4-BE49-F238E27FC236}">
                    <a16:creationId xmlns:a16="http://schemas.microsoft.com/office/drawing/2014/main" id="{80FB816C-3DBB-FBB6-2FC9-C7CE59FD0C21}"/>
                  </a:ext>
                </a:extLst>
              </p:cNvPr>
              <p:cNvSpPr/>
              <p:nvPr/>
            </p:nvSpPr>
            <p:spPr>
              <a:xfrm>
                <a:off x="269645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096" name="Google Shape;848;p39">
                <a:extLst>
                  <a:ext uri="{FF2B5EF4-FFF2-40B4-BE49-F238E27FC236}">
                    <a16:creationId xmlns:a16="http://schemas.microsoft.com/office/drawing/2014/main" id="{A3E12AC2-2A70-0F2E-CB8A-1CDF27B6212E}"/>
                  </a:ext>
                </a:extLst>
              </p:cNvPr>
              <p:cNvSpPr/>
              <p:nvPr/>
            </p:nvSpPr>
            <p:spPr>
              <a:xfrm>
                <a:off x="284582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097" name="Google Shape;849;p39">
                <a:extLst>
                  <a:ext uri="{FF2B5EF4-FFF2-40B4-BE49-F238E27FC236}">
                    <a16:creationId xmlns:a16="http://schemas.microsoft.com/office/drawing/2014/main" id="{36AA2BB4-EFE7-9162-3830-0E572A4CE96D}"/>
                  </a:ext>
                </a:extLst>
              </p:cNvPr>
              <p:cNvSpPr/>
              <p:nvPr/>
            </p:nvSpPr>
            <p:spPr>
              <a:xfrm>
                <a:off x="299520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098" name="Google Shape;850;p39">
                <a:extLst>
                  <a:ext uri="{FF2B5EF4-FFF2-40B4-BE49-F238E27FC236}">
                    <a16:creationId xmlns:a16="http://schemas.microsoft.com/office/drawing/2014/main" id="{43D40F4A-388F-119F-D0BC-4B2BB35B6805}"/>
                  </a:ext>
                </a:extLst>
              </p:cNvPr>
              <p:cNvSpPr/>
              <p:nvPr/>
            </p:nvSpPr>
            <p:spPr>
              <a:xfrm>
                <a:off x="314457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099" name="Google Shape;851;p39">
                <a:extLst>
                  <a:ext uri="{FF2B5EF4-FFF2-40B4-BE49-F238E27FC236}">
                    <a16:creationId xmlns:a16="http://schemas.microsoft.com/office/drawing/2014/main" id="{58F325CC-B855-7B68-348B-F07363785FB4}"/>
                  </a:ext>
                </a:extLst>
              </p:cNvPr>
              <p:cNvSpPr/>
              <p:nvPr/>
            </p:nvSpPr>
            <p:spPr>
              <a:xfrm>
                <a:off x="329395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100" name="Google Shape;852;p39">
                <a:extLst>
                  <a:ext uri="{FF2B5EF4-FFF2-40B4-BE49-F238E27FC236}">
                    <a16:creationId xmlns:a16="http://schemas.microsoft.com/office/drawing/2014/main" id="{7E76F5DD-4B44-B6AE-7299-0C15BB6B99C8}"/>
                  </a:ext>
                </a:extLst>
              </p:cNvPr>
              <p:cNvSpPr/>
              <p:nvPr/>
            </p:nvSpPr>
            <p:spPr>
              <a:xfrm>
                <a:off x="344333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101" name="Google Shape;853;p39">
                <a:extLst>
                  <a:ext uri="{FF2B5EF4-FFF2-40B4-BE49-F238E27FC236}">
                    <a16:creationId xmlns:a16="http://schemas.microsoft.com/office/drawing/2014/main" id="{6E198216-426E-8BEF-DA9D-571696BAE5A0}"/>
                  </a:ext>
                </a:extLst>
              </p:cNvPr>
              <p:cNvSpPr/>
              <p:nvPr/>
            </p:nvSpPr>
            <p:spPr>
              <a:xfrm>
                <a:off x="359270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102" name="Google Shape;854;p39">
                <a:extLst>
                  <a:ext uri="{FF2B5EF4-FFF2-40B4-BE49-F238E27FC236}">
                    <a16:creationId xmlns:a16="http://schemas.microsoft.com/office/drawing/2014/main" id="{AA872F3B-80D5-9A1B-0214-C5A71D31B2D1}"/>
                  </a:ext>
                </a:extLst>
              </p:cNvPr>
              <p:cNvSpPr/>
              <p:nvPr/>
            </p:nvSpPr>
            <p:spPr>
              <a:xfrm>
                <a:off x="374208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</p:grpSp>
        <p:grpSp>
          <p:nvGrpSpPr>
            <p:cNvPr id="952" name="Google Shape;855;p39">
              <a:extLst>
                <a:ext uri="{FF2B5EF4-FFF2-40B4-BE49-F238E27FC236}">
                  <a16:creationId xmlns:a16="http://schemas.microsoft.com/office/drawing/2014/main" id="{800B6261-3DD7-2512-C168-8AE600EFDD4C}"/>
                </a:ext>
              </a:extLst>
            </p:cNvPr>
            <p:cNvGrpSpPr/>
            <p:nvPr/>
          </p:nvGrpSpPr>
          <p:grpSpPr>
            <a:xfrm>
              <a:off x="9314662" y="5648355"/>
              <a:ext cx="2585112" cy="45720"/>
              <a:chOff x="1202690" y="1488440"/>
              <a:chExt cx="2585112" cy="45720"/>
            </a:xfrm>
            <a:grpFill/>
          </p:grpSpPr>
          <p:sp>
            <p:nvSpPr>
              <p:cNvPr id="1067" name="Google Shape;856;p39">
                <a:extLst>
                  <a:ext uri="{FF2B5EF4-FFF2-40B4-BE49-F238E27FC236}">
                    <a16:creationId xmlns:a16="http://schemas.microsoft.com/office/drawing/2014/main" id="{A8C9407D-6955-B848-7594-9A927048E014}"/>
                  </a:ext>
                </a:extLst>
              </p:cNvPr>
              <p:cNvSpPr/>
              <p:nvPr/>
            </p:nvSpPr>
            <p:spPr>
              <a:xfrm>
                <a:off x="120269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068" name="Google Shape;857;p39">
                <a:extLst>
                  <a:ext uri="{FF2B5EF4-FFF2-40B4-BE49-F238E27FC236}">
                    <a16:creationId xmlns:a16="http://schemas.microsoft.com/office/drawing/2014/main" id="{CA125655-CE71-967F-4C3E-6690F9BA3DEC}"/>
                  </a:ext>
                </a:extLst>
              </p:cNvPr>
              <p:cNvSpPr/>
              <p:nvPr/>
            </p:nvSpPr>
            <p:spPr>
              <a:xfrm>
                <a:off x="135206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069" name="Google Shape;858;p39">
                <a:extLst>
                  <a:ext uri="{FF2B5EF4-FFF2-40B4-BE49-F238E27FC236}">
                    <a16:creationId xmlns:a16="http://schemas.microsoft.com/office/drawing/2014/main" id="{19BFE283-D5E3-CC54-777F-EAE000609ABF}"/>
                  </a:ext>
                </a:extLst>
              </p:cNvPr>
              <p:cNvSpPr/>
              <p:nvPr/>
            </p:nvSpPr>
            <p:spPr>
              <a:xfrm>
                <a:off x="150144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070" name="Google Shape;859;p39">
                <a:extLst>
                  <a:ext uri="{FF2B5EF4-FFF2-40B4-BE49-F238E27FC236}">
                    <a16:creationId xmlns:a16="http://schemas.microsoft.com/office/drawing/2014/main" id="{55456425-E54E-DA40-85FD-ED81C29C1BF3}"/>
                  </a:ext>
                </a:extLst>
              </p:cNvPr>
              <p:cNvSpPr/>
              <p:nvPr/>
            </p:nvSpPr>
            <p:spPr>
              <a:xfrm>
                <a:off x="165081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071" name="Google Shape;860;p39">
                <a:extLst>
                  <a:ext uri="{FF2B5EF4-FFF2-40B4-BE49-F238E27FC236}">
                    <a16:creationId xmlns:a16="http://schemas.microsoft.com/office/drawing/2014/main" id="{F6AFCE1B-9CCB-7F81-4CAC-C893CFDDA7C7}"/>
                  </a:ext>
                </a:extLst>
              </p:cNvPr>
              <p:cNvSpPr/>
              <p:nvPr/>
            </p:nvSpPr>
            <p:spPr>
              <a:xfrm>
                <a:off x="180019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072" name="Google Shape;861;p39">
                <a:extLst>
                  <a:ext uri="{FF2B5EF4-FFF2-40B4-BE49-F238E27FC236}">
                    <a16:creationId xmlns:a16="http://schemas.microsoft.com/office/drawing/2014/main" id="{35009D9E-FF73-700C-679E-7EED6043D4AC}"/>
                  </a:ext>
                </a:extLst>
              </p:cNvPr>
              <p:cNvSpPr/>
              <p:nvPr/>
            </p:nvSpPr>
            <p:spPr>
              <a:xfrm>
                <a:off x="194957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073" name="Google Shape;862;p39">
                <a:extLst>
                  <a:ext uri="{FF2B5EF4-FFF2-40B4-BE49-F238E27FC236}">
                    <a16:creationId xmlns:a16="http://schemas.microsoft.com/office/drawing/2014/main" id="{A17F9AD4-D9F6-2BFF-4910-DB7FE11D19F9}"/>
                  </a:ext>
                </a:extLst>
              </p:cNvPr>
              <p:cNvSpPr/>
              <p:nvPr/>
            </p:nvSpPr>
            <p:spPr>
              <a:xfrm>
                <a:off x="209894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074" name="Google Shape;863;p39">
                <a:extLst>
                  <a:ext uri="{FF2B5EF4-FFF2-40B4-BE49-F238E27FC236}">
                    <a16:creationId xmlns:a16="http://schemas.microsoft.com/office/drawing/2014/main" id="{FB1372A0-D2B7-2022-F6FE-5BC3B5098935}"/>
                  </a:ext>
                </a:extLst>
              </p:cNvPr>
              <p:cNvSpPr/>
              <p:nvPr/>
            </p:nvSpPr>
            <p:spPr>
              <a:xfrm>
                <a:off x="224832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075" name="Google Shape;864;p39">
                <a:extLst>
                  <a:ext uri="{FF2B5EF4-FFF2-40B4-BE49-F238E27FC236}">
                    <a16:creationId xmlns:a16="http://schemas.microsoft.com/office/drawing/2014/main" id="{086B3B1F-C565-B28E-47D1-0175935033B4}"/>
                  </a:ext>
                </a:extLst>
              </p:cNvPr>
              <p:cNvSpPr/>
              <p:nvPr/>
            </p:nvSpPr>
            <p:spPr>
              <a:xfrm>
                <a:off x="239769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076" name="Google Shape;865;p39">
                <a:extLst>
                  <a:ext uri="{FF2B5EF4-FFF2-40B4-BE49-F238E27FC236}">
                    <a16:creationId xmlns:a16="http://schemas.microsoft.com/office/drawing/2014/main" id="{035B280D-2C2F-86D9-4816-11D26FD01507}"/>
                  </a:ext>
                </a:extLst>
              </p:cNvPr>
              <p:cNvSpPr/>
              <p:nvPr/>
            </p:nvSpPr>
            <p:spPr>
              <a:xfrm>
                <a:off x="254707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077" name="Google Shape;866;p39">
                <a:extLst>
                  <a:ext uri="{FF2B5EF4-FFF2-40B4-BE49-F238E27FC236}">
                    <a16:creationId xmlns:a16="http://schemas.microsoft.com/office/drawing/2014/main" id="{1D98BB61-FB0B-6CDC-F2C8-D46B4381D426}"/>
                  </a:ext>
                </a:extLst>
              </p:cNvPr>
              <p:cNvSpPr/>
              <p:nvPr/>
            </p:nvSpPr>
            <p:spPr>
              <a:xfrm>
                <a:off x="269645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078" name="Google Shape;867;p39">
                <a:extLst>
                  <a:ext uri="{FF2B5EF4-FFF2-40B4-BE49-F238E27FC236}">
                    <a16:creationId xmlns:a16="http://schemas.microsoft.com/office/drawing/2014/main" id="{BC6B7020-6D1C-FA9D-66B2-259006156BD8}"/>
                  </a:ext>
                </a:extLst>
              </p:cNvPr>
              <p:cNvSpPr/>
              <p:nvPr/>
            </p:nvSpPr>
            <p:spPr>
              <a:xfrm>
                <a:off x="284582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079" name="Google Shape;868;p39">
                <a:extLst>
                  <a:ext uri="{FF2B5EF4-FFF2-40B4-BE49-F238E27FC236}">
                    <a16:creationId xmlns:a16="http://schemas.microsoft.com/office/drawing/2014/main" id="{7E1D30A9-5905-69EA-7345-6529C0D1073E}"/>
                  </a:ext>
                </a:extLst>
              </p:cNvPr>
              <p:cNvSpPr/>
              <p:nvPr/>
            </p:nvSpPr>
            <p:spPr>
              <a:xfrm>
                <a:off x="299520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080" name="Google Shape;869;p39">
                <a:extLst>
                  <a:ext uri="{FF2B5EF4-FFF2-40B4-BE49-F238E27FC236}">
                    <a16:creationId xmlns:a16="http://schemas.microsoft.com/office/drawing/2014/main" id="{4B061BDD-8DA3-5E23-B90C-9B29CAC72D37}"/>
                  </a:ext>
                </a:extLst>
              </p:cNvPr>
              <p:cNvSpPr/>
              <p:nvPr/>
            </p:nvSpPr>
            <p:spPr>
              <a:xfrm>
                <a:off x="314457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081" name="Google Shape;870;p39">
                <a:extLst>
                  <a:ext uri="{FF2B5EF4-FFF2-40B4-BE49-F238E27FC236}">
                    <a16:creationId xmlns:a16="http://schemas.microsoft.com/office/drawing/2014/main" id="{2728A072-0618-9D71-BDA2-0B40D2EE8595}"/>
                  </a:ext>
                </a:extLst>
              </p:cNvPr>
              <p:cNvSpPr/>
              <p:nvPr/>
            </p:nvSpPr>
            <p:spPr>
              <a:xfrm>
                <a:off x="329395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082" name="Google Shape;871;p39">
                <a:extLst>
                  <a:ext uri="{FF2B5EF4-FFF2-40B4-BE49-F238E27FC236}">
                    <a16:creationId xmlns:a16="http://schemas.microsoft.com/office/drawing/2014/main" id="{0BFB80DE-E776-8E43-500D-F080C6951C84}"/>
                  </a:ext>
                </a:extLst>
              </p:cNvPr>
              <p:cNvSpPr/>
              <p:nvPr/>
            </p:nvSpPr>
            <p:spPr>
              <a:xfrm>
                <a:off x="344333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083" name="Google Shape;872;p39">
                <a:extLst>
                  <a:ext uri="{FF2B5EF4-FFF2-40B4-BE49-F238E27FC236}">
                    <a16:creationId xmlns:a16="http://schemas.microsoft.com/office/drawing/2014/main" id="{B96CD888-2B24-093E-8595-B96A61C9AF8A}"/>
                  </a:ext>
                </a:extLst>
              </p:cNvPr>
              <p:cNvSpPr/>
              <p:nvPr/>
            </p:nvSpPr>
            <p:spPr>
              <a:xfrm>
                <a:off x="359270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084" name="Google Shape;873;p39">
                <a:extLst>
                  <a:ext uri="{FF2B5EF4-FFF2-40B4-BE49-F238E27FC236}">
                    <a16:creationId xmlns:a16="http://schemas.microsoft.com/office/drawing/2014/main" id="{F652941E-FC72-CA61-8FD5-FB758834C477}"/>
                  </a:ext>
                </a:extLst>
              </p:cNvPr>
              <p:cNvSpPr/>
              <p:nvPr/>
            </p:nvSpPr>
            <p:spPr>
              <a:xfrm>
                <a:off x="374208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</p:grpSp>
        <p:grpSp>
          <p:nvGrpSpPr>
            <p:cNvPr id="953" name="Google Shape;874;p39">
              <a:extLst>
                <a:ext uri="{FF2B5EF4-FFF2-40B4-BE49-F238E27FC236}">
                  <a16:creationId xmlns:a16="http://schemas.microsoft.com/office/drawing/2014/main" id="{663AC853-EED9-FAF6-6F36-F320AACC87DE}"/>
                </a:ext>
              </a:extLst>
            </p:cNvPr>
            <p:cNvGrpSpPr/>
            <p:nvPr/>
          </p:nvGrpSpPr>
          <p:grpSpPr>
            <a:xfrm>
              <a:off x="9314662" y="5800755"/>
              <a:ext cx="2585112" cy="45720"/>
              <a:chOff x="1202690" y="1488440"/>
              <a:chExt cx="2585112" cy="45720"/>
            </a:xfrm>
            <a:grpFill/>
          </p:grpSpPr>
          <p:sp>
            <p:nvSpPr>
              <p:cNvPr id="1049" name="Google Shape;875;p39">
                <a:extLst>
                  <a:ext uri="{FF2B5EF4-FFF2-40B4-BE49-F238E27FC236}">
                    <a16:creationId xmlns:a16="http://schemas.microsoft.com/office/drawing/2014/main" id="{03C86D89-35F9-0415-8A3F-EA8D286D1616}"/>
                  </a:ext>
                </a:extLst>
              </p:cNvPr>
              <p:cNvSpPr/>
              <p:nvPr/>
            </p:nvSpPr>
            <p:spPr>
              <a:xfrm>
                <a:off x="120269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050" name="Google Shape;876;p39">
                <a:extLst>
                  <a:ext uri="{FF2B5EF4-FFF2-40B4-BE49-F238E27FC236}">
                    <a16:creationId xmlns:a16="http://schemas.microsoft.com/office/drawing/2014/main" id="{F6BB6919-0561-6D2C-5E65-454657F70402}"/>
                  </a:ext>
                </a:extLst>
              </p:cNvPr>
              <p:cNvSpPr/>
              <p:nvPr/>
            </p:nvSpPr>
            <p:spPr>
              <a:xfrm>
                <a:off x="135206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051" name="Google Shape;877;p39">
                <a:extLst>
                  <a:ext uri="{FF2B5EF4-FFF2-40B4-BE49-F238E27FC236}">
                    <a16:creationId xmlns:a16="http://schemas.microsoft.com/office/drawing/2014/main" id="{72347F6D-315C-8F1D-B5BB-3E33ACE7BD0C}"/>
                  </a:ext>
                </a:extLst>
              </p:cNvPr>
              <p:cNvSpPr/>
              <p:nvPr/>
            </p:nvSpPr>
            <p:spPr>
              <a:xfrm>
                <a:off x="150144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052" name="Google Shape;878;p39">
                <a:extLst>
                  <a:ext uri="{FF2B5EF4-FFF2-40B4-BE49-F238E27FC236}">
                    <a16:creationId xmlns:a16="http://schemas.microsoft.com/office/drawing/2014/main" id="{6C6F6D78-22AE-5306-73EB-7BB84D34B5BF}"/>
                  </a:ext>
                </a:extLst>
              </p:cNvPr>
              <p:cNvSpPr/>
              <p:nvPr/>
            </p:nvSpPr>
            <p:spPr>
              <a:xfrm>
                <a:off x="165081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053" name="Google Shape;879;p39">
                <a:extLst>
                  <a:ext uri="{FF2B5EF4-FFF2-40B4-BE49-F238E27FC236}">
                    <a16:creationId xmlns:a16="http://schemas.microsoft.com/office/drawing/2014/main" id="{D274B0E9-C1A1-44AB-B06F-225476B02DB4}"/>
                  </a:ext>
                </a:extLst>
              </p:cNvPr>
              <p:cNvSpPr/>
              <p:nvPr/>
            </p:nvSpPr>
            <p:spPr>
              <a:xfrm>
                <a:off x="180019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054" name="Google Shape;880;p39">
                <a:extLst>
                  <a:ext uri="{FF2B5EF4-FFF2-40B4-BE49-F238E27FC236}">
                    <a16:creationId xmlns:a16="http://schemas.microsoft.com/office/drawing/2014/main" id="{754F6DC1-B621-984A-917D-82F985F1C0ED}"/>
                  </a:ext>
                </a:extLst>
              </p:cNvPr>
              <p:cNvSpPr/>
              <p:nvPr/>
            </p:nvSpPr>
            <p:spPr>
              <a:xfrm>
                <a:off x="194957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055" name="Google Shape;881;p39">
                <a:extLst>
                  <a:ext uri="{FF2B5EF4-FFF2-40B4-BE49-F238E27FC236}">
                    <a16:creationId xmlns:a16="http://schemas.microsoft.com/office/drawing/2014/main" id="{6D2266B5-E024-7AE7-93ED-22F6323501D2}"/>
                  </a:ext>
                </a:extLst>
              </p:cNvPr>
              <p:cNvSpPr/>
              <p:nvPr/>
            </p:nvSpPr>
            <p:spPr>
              <a:xfrm>
                <a:off x="209894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056" name="Google Shape;882;p39">
                <a:extLst>
                  <a:ext uri="{FF2B5EF4-FFF2-40B4-BE49-F238E27FC236}">
                    <a16:creationId xmlns:a16="http://schemas.microsoft.com/office/drawing/2014/main" id="{7952ED82-C4B2-1D26-0879-FF5ADA697FB3}"/>
                  </a:ext>
                </a:extLst>
              </p:cNvPr>
              <p:cNvSpPr/>
              <p:nvPr/>
            </p:nvSpPr>
            <p:spPr>
              <a:xfrm>
                <a:off x="224832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057" name="Google Shape;883;p39">
                <a:extLst>
                  <a:ext uri="{FF2B5EF4-FFF2-40B4-BE49-F238E27FC236}">
                    <a16:creationId xmlns:a16="http://schemas.microsoft.com/office/drawing/2014/main" id="{8C7770DB-97AB-69BC-CB44-905B57236F60}"/>
                  </a:ext>
                </a:extLst>
              </p:cNvPr>
              <p:cNvSpPr/>
              <p:nvPr/>
            </p:nvSpPr>
            <p:spPr>
              <a:xfrm>
                <a:off x="239769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058" name="Google Shape;884;p39">
                <a:extLst>
                  <a:ext uri="{FF2B5EF4-FFF2-40B4-BE49-F238E27FC236}">
                    <a16:creationId xmlns:a16="http://schemas.microsoft.com/office/drawing/2014/main" id="{71E85494-39F1-4311-412B-D5DC605EDAE0}"/>
                  </a:ext>
                </a:extLst>
              </p:cNvPr>
              <p:cNvSpPr/>
              <p:nvPr/>
            </p:nvSpPr>
            <p:spPr>
              <a:xfrm>
                <a:off x="254707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059" name="Google Shape;885;p39">
                <a:extLst>
                  <a:ext uri="{FF2B5EF4-FFF2-40B4-BE49-F238E27FC236}">
                    <a16:creationId xmlns:a16="http://schemas.microsoft.com/office/drawing/2014/main" id="{0A2B53B8-0D27-AD0F-03AE-A881DE96F600}"/>
                  </a:ext>
                </a:extLst>
              </p:cNvPr>
              <p:cNvSpPr/>
              <p:nvPr/>
            </p:nvSpPr>
            <p:spPr>
              <a:xfrm>
                <a:off x="269645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060" name="Google Shape;886;p39">
                <a:extLst>
                  <a:ext uri="{FF2B5EF4-FFF2-40B4-BE49-F238E27FC236}">
                    <a16:creationId xmlns:a16="http://schemas.microsoft.com/office/drawing/2014/main" id="{176E5240-18E4-CCE2-FF25-A589C1771E84}"/>
                  </a:ext>
                </a:extLst>
              </p:cNvPr>
              <p:cNvSpPr/>
              <p:nvPr/>
            </p:nvSpPr>
            <p:spPr>
              <a:xfrm>
                <a:off x="284582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061" name="Google Shape;887;p39">
                <a:extLst>
                  <a:ext uri="{FF2B5EF4-FFF2-40B4-BE49-F238E27FC236}">
                    <a16:creationId xmlns:a16="http://schemas.microsoft.com/office/drawing/2014/main" id="{B907ECF2-F4B8-88D4-91BC-97BE6D3B42BF}"/>
                  </a:ext>
                </a:extLst>
              </p:cNvPr>
              <p:cNvSpPr/>
              <p:nvPr/>
            </p:nvSpPr>
            <p:spPr>
              <a:xfrm>
                <a:off x="299520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062" name="Google Shape;888;p39">
                <a:extLst>
                  <a:ext uri="{FF2B5EF4-FFF2-40B4-BE49-F238E27FC236}">
                    <a16:creationId xmlns:a16="http://schemas.microsoft.com/office/drawing/2014/main" id="{49EFA54B-74FA-9455-A616-F3E73D746B23}"/>
                  </a:ext>
                </a:extLst>
              </p:cNvPr>
              <p:cNvSpPr/>
              <p:nvPr/>
            </p:nvSpPr>
            <p:spPr>
              <a:xfrm>
                <a:off x="314457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063" name="Google Shape;889;p39">
                <a:extLst>
                  <a:ext uri="{FF2B5EF4-FFF2-40B4-BE49-F238E27FC236}">
                    <a16:creationId xmlns:a16="http://schemas.microsoft.com/office/drawing/2014/main" id="{B8FD1E0D-379D-003D-5930-64A20BB0866B}"/>
                  </a:ext>
                </a:extLst>
              </p:cNvPr>
              <p:cNvSpPr/>
              <p:nvPr/>
            </p:nvSpPr>
            <p:spPr>
              <a:xfrm>
                <a:off x="329395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064" name="Google Shape;890;p39">
                <a:extLst>
                  <a:ext uri="{FF2B5EF4-FFF2-40B4-BE49-F238E27FC236}">
                    <a16:creationId xmlns:a16="http://schemas.microsoft.com/office/drawing/2014/main" id="{8C4D4F16-EA2B-236F-8052-43078539D72D}"/>
                  </a:ext>
                </a:extLst>
              </p:cNvPr>
              <p:cNvSpPr/>
              <p:nvPr/>
            </p:nvSpPr>
            <p:spPr>
              <a:xfrm>
                <a:off x="344333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065" name="Google Shape;891;p39">
                <a:extLst>
                  <a:ext uri="{FF2B5EF4-FFF2-40B4-BE49-F238E27FC236}">
                    <a16:creationId xmlns:a16="http://schemas.microsoft.com/office/drawing/2014/main" id="{F8474BB4-C530-603E-686C-7A917D36776D}"/>
                  </a:ext>
                </a:extLst>
              </p:cNvPr>
              <p:cNvSpPr/>
              <p:nvPr/>
            </p:nvSpPr>
            <p:spPr>
              <a:xfrm>
                <a:off x="359270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066" name="Google Shape;892;p39">
                <a:extLst>
                  <a:ext uri="{FF2B5EF4-FFF2-40B4-BE49-F238E27FC236}">
                    <a16:creationId xmlns:a16="http://schemas.microsoft.com/office/drawing/2014/main" id="{30E665D4-5C4F-286B-A53F-DD918AEFB6F0}"/>
                  </a:ext>
                </a:extLst>
              </p:cNvPr>
              <p:cNvSpPr/>
              <p:nvPr/>
            </p:nvSpPr>
            <p:spPr>
              <a:xfrm>
                <a:off x="374208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</p:grpSp>
        <p:grpSp>
          <p:nvGrpSpPr>
            <p:cNvPr id="954" name="Google Shape;893;p39">
              <a:extLst>
                <a:ext uri="{FF2B5EF4-FFF2-40B4-BE49-F238E27FC236}">
                  <a16:creationId xmlns:a16="http://schemas.microsoft.com/office/drawing/2014/main" id="{5F1A4857-FD51-53FA-E186-4EDC01B59303}"/>
                </a:ext>
              </a:extLst>
            </p:cNvPr>
            <p:cNvGrpSpPr/>
            <p:nvPr/>
          </p:nvGrpSpPr>
          <p:grpSpPr>
            <a:xfrm>
              <a:off x="9314662" y="5953155"/>
              <a:ext cx="2585112" cy="45720"/>
              <a:chOff x="1202690" y="1488440"/>
              <a:chExt cx="2585112" cy="45720"/>
            </a:xfrm>
            <a:grpFill/>
          </p:grpSpPr>
          <p:sp>
            <p:nvSpPr>
              <p:cNvPr id="1031" name="Google Shape;894;p39">
                <a:extLst>
                  <a:ext uri="{FF2B5EF4-FFF2-40B4-BE49-F238E27FC236}">
                    <a16:creationId xmlns:a16="http://schemas.microsoft.com/office/drawing/2014/main" id="{0606B915-154E-302C-BB57-843E8F8851A6}"/>
                  </a:ext>
                </a:extLst>
              </p:cNvPr>
              <p:cNvSpPr/>
              <p:nvPr/>
            </p:nvSpPr>
            <p:spPr>
              <a:xfrm>
                <a:off x="120269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032" name="Google Shape;895;p39">
                <a:extLst>
                  <a:ext uri="{FF2B5EF4-FFF2-40B4-BE49-F238E27FC236}">
                    <a16:creationId xmlns:a16="http://schemas.microsoft.com/office/drawing/2014/main" id="{7BC69212-F67F-D147-3A27-408D565B26E9}"/>
                  </a:ext>
                </a:extLst>
              </p:cNvPr>
              <p:cNvSpPr/>
              <p:nvPr/>
            </p:nvSpPr>
            <p:spPr>
              <a:xfrm>
                <a:off x="135206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033" name="Google Shape;896;p39">
                <a:extLst>
                  <a:ext uri="{FF2B5EF4-FFF2-40B4-BE49-F238E27FC236}">
                    <a16:creationId xmlns:a16="http://schemas.microsoft.com/office/drawing/2014/main" id="{A04016EB-D82D-4148-8359-D59C65CFFE7A}"/>
                  </a:ext>
                </a:extLst>
              </p:cNvPr>
              <p:cNvSpPr/>
              <p:nvPr/>
            </p:nvSpPr>
            <p:spPr>
              <a:xfrm>
                <a:off x="150144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034" name="Google Shape;897;p39">
                <a:extLst>
                  <a:ext uri="{FF2B5EF4-FFF2-40B4-BE49-F238E27FC236}">
                    <a16:creationId xmlns:a16="http://schemas.microsoft.com/office/drawing/2014/main" id="{F3EC6525-EA6A-0F6F-50FC-6C0A6EA471BC}"/>
                  </a:ext>
                </a:extLst>
              </p:cNvPr>
              <p:cNvSpPr/>
              <p:nvPr/>
            </p:nvSpPr>
            <p:spPr>
              <a:xfrm>
                <a:off x="165081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035" name="Google Shape;898;p39">
                <a:extLst>
                  <a:ext uri="{FF2B5EF4-FFF2-40B4-BE49-F238E27FC236}">
                    <a16:creationId xmlns:a16="http://schemas.microsoft.com/office/drawing/2014/main" id="{479D039C-F2AA-D6F3-880D-6E6AF5CF0A07}"/>
                  </a:ext>
                </a:extLst>
              </p:cNvPr>
              <p:cNvSpPr/>
              <p:nvPr/>
            </p:nvSpPr>
            <p:spPr>
              <a:xfrm>
                <a:off x="180019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036" name="Google Shape;899;p39">
                <a:extLst>
                  <a:ext uri="{FF2B5EF4-FFF2-40B4-BE49-F238E27FC236}">
                    <a16:creationId xmlns:a16="http://schemas.microsoft.com/office/drawing/2014/main" id="{B96E056B-BBD9-E6E6-7811-F2759D141891}"/>
                  </a:ext>
                </a:extLst>
              </p:cNvPr>
              <p:cNvSpPr/>
              <p:nvPr/>
            </p:nvSpPr>
            <p:spPr>
              <a:xfrm>
                <a:off x="194957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037" name="Google Shape;900;p39">
                <a:extLst>
                  <a:ext uri="{FF2B5EF4-FFF2-40B4-BE49-F238E27FC236}">
                    <a16:creationId xmlns:a16="http://schemas.microsoft.com/office/drawing/2014/main" id="{27EE9B80-090E-BBBE-5735-3EDE8DB1DF99}"/>
                  </a:ext>
                </a:extLst>
              </p:cNvPr>
              <p:cNvSpPr/>
              <p:nvPr/>
            </p:nvSpPr>
            <p:spPr>
              <a:xfrm>
                <a:off x="209894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038" name="Google Shape;901;p39">
                <a:extLst>
                  <a:ext uri="{FF2B5EF4-FFF2-40B4-BE49-F238E27FC236}">
                    <a16:creationId xmlns:a16="http://schemas.microsoft.com/office/drawing/2014/main" id="{86931AC6-AB64-DBD0-4329-6588E7E89FB8}"/>
                  </a:ext>
                </a:extLst>
              </p:cNvPr>
              <p:cNvSpPr/>
              <p:nvPr/>
            </p:nvSpPr>
            <p:spPr>
              <a:xfrm>
                <a:off x="224832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039" name="Google Shape;902;p39">
                <a:extLst>
                  <a:ext uri="{FF2B5EF4-FFF2-40B4-BE49-F238E27FC236}">
                    <a16:creationId xmlns:a16="http://schemas.microsoft.com/office/drawing/2014/main" id="{FC8CC06B-5033-68EF-556F-9B60286C706B}"/>
                  </a:ext>
                </a:extLst>
              </p:cNvPr>
              <p:cNvSpPr/>
              <p:nvPr/>
            </p:nvSpPr>
            <p:spPr>
              <a:xfrm>
                <a:off x="239769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040" name="Google Shape;903;p39">
                <a:extLst>
                  <a:ext uri="{FF2B5EF4-FFF2-40B4-BE49-F238E27FC236}">
                    <a16:creationId xmlns:a16="http://schemas.microsoft.com/office/drawing/2014/main" id="{44DF6321-74CA-5088-156C-876119D33377}"/>
                  </a:ext>
                </a:extLst>
              </p:cNvPr>
              <p:cNvSpPr/>
              <p:nvPr/>
            </p:nvSpPr>
            <p:spPr>
              <a:xfrm>
                <a:off x="254707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041" name="Google Shape;904;p39">
                <a:extLst>
                  <a:ext uri="{FF2B5EF4-FFF2-40B4-BE49-F238E27FC236}">
                    <a16:creationId xmlns:a16="http://schemas.microsoft.com/office/drawing/2014/main" id="{650837AE-A1E1-5C3F-235D-D5C2C32D3EE0}"/>
                  </a:ext>
                </a:extLst>
              </p:cNvPr>
              <p:cNvSpPr/>
              <p:nvPr/>
            </p:nvSpPr>
            <p:spPr>
              <a:xfrm>
                <a:off x="269645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042" name="Google Shape;905;p39">
                <a:extLst>
                  <a:ext uri="{FF2B5EF4-FFF2-40B4-BE49-F238E27FC236}">
                    <a16:creationId xmlns:a16="http://schemas.microsoft.com/office/drawing/2014/main" id="{CF49AC2F-74C0-3B5E-787E-394A94182D5F}"/>
                  </a:ext>
                </a:extLst>
              </p:cNvPr>
              <p:cNvSpPr/>
              <p:nvPr/>
            </p:nvSpPr>
            <p:spPr>
              <a:xfrm>
                <a:off x="284582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043" name="Google Shape;906;p39">
                <a:extLst>
                  <a:ext uri="{FF2B5EF4-FFF2-40B4-BE49-F238E27FC236}">
                    <a16:creationId xmlns:a16="http://schemas.microsoft.com/office/drawing/2014/main" id="{6AF45BA8-5B49-3FD3-A083-FAC14839A63B}"/>
                  </a:ext>
                </a:extLst>
              </p:cNvPr>
              <p:cNvSpPr/>
              <p:nvPr/>
            </p:nvSpPr>
            <p:spPr>
              <a:xfrm>
                <a:off x="299520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044" name="Google Shape;907;p39">
                <a:extLst>
                  <a:ext uri="{FF2B5EF4-FFF2-40B4-BE49-F238E27FC236}">
                    <a16:creationId xmlns:a16="http://schemas.microsoft.com/office/drawing/2014/main" id="{DA9D8007-7FF8-681D-FC2F-213ACE86C7C6}"/>
                  </a:ext>
                </a:extLst>
              </p:cNvPr>
              <p:cNvSpPr/>
              <p:nvPr/>
            </p:nvSpPr>
            <p:spPr>
              <a:xfrm>
                <a:off x="314457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045" name="Google Shape;908;p39">
                <a:extLst>
                  <a:ext uri="{FF2B5EF4-FFF2-40B4-BE49-F238E27FC236}">
                    <a16:creationId xmlns:a16="http://schemas.microsoft.com/office/drawing/2014/main" id="{B75ABA2A-F3CB-95E5-D12C-33006EC08D41}"/>
                  </a:ext>
                </a:extLst>
              </p:cNvPr>
              <p:cNvSpPr/>
              <p:nvPr/>
            </p:nvSpPr>
            <p:spPr>
              <a:xfrm>
                <a:off x="329395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046" name="Google Shape;909;p39">
                <a:extLst>
                  <a:ext uri="{FF2B5EF4-FFF2-40B4-BE49-F238E27FC236}">
                    <a16:creationId xmlns:a16="http://schemas.microsoft.com/office/drawing/2014/main" id="{865133F9-7C99-7EF2-1FED-3DC4A96E7E33}"/>
                  </a:ext>
                </a:extLst>
              </p:cNvPr>
              <p:cNvSpPr/>
              <p:nvPr/>
            </p:nvSpPr>
            <p:spPr>
              <a:xfrm>
                <a:off x="344333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047" name="Google Shape;910;p39">
                <a:extLst>
                  <a:ext uri="{FF2B5EF4-FFF2-40B4-BE49-F238E27FC236}">
                    <a16:creationId xmlns:a16="http://schemas.microsoft.com/office/drawing/2014/main" id="{47F43933-5496-35E0-6570-D4317E434592}"/>
                  </a:ext>
                </a:extLst>
              </p:cNvPr>
              <p:cNvSpPr/>
              <p:nvPr/>
            </p:nvSpPr>
            <p:spPr>
              <a:xfrm>
                <a:off x="359270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048" name="Google Shape;911;p39">
                <a:extLst>
                  <a:ext uri="{FF2B5EF4-FFF2-40B4-BE49-F238E27FC236}">
                    <a16:creationId xmlns:a16="http://schemas.microsoft.com/office/drawing/2014/main" id="{89348143-3656-61EE-C2D2-23D26E5C3102}"/>
                  </a:ext>
                </a:extLst>
              </p:cNvPr>
              <p:cNvSpPr/>
              <p:nvPr/>
            </p:nvSpPr>
            <p:spPr>
              <a:xfrm>
                <a:off x="374208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</p:grpSp>
        <p:grpSp>
          <p:nvGrpSpPr>
            <p:cNvPr id="955" name="Google Shape;912;p39">
              <a:extLst>
                <a:ext uri="{FF2B5EF4-FFF2-40B4-BE49-F238E27FC236}">
                  <a16:creationId xmlns:a16="http://schemas.microsoft.com/office/drawing/2014/main" id="{3390D32A-F396-E46B-7E7C-FC215CC5D6C7}"/>
                </a:ext>
              </a:extLst>
            </p:cNvPr>
            <p:cNvGrpSpPr/>
            <p:nvPr/>
          </p:nvGrpSpPr>
          <p:grpSpPr>
            <a:xfrm>
              <a:off x="9314662" y="6105555"/>
              <a:ext cx="2585112" cy="45720"/>
              <a:chOff x="1202690" y="1488440"/>
              <a:chExt cx="2585112" cy="45720"/>
            </a:xfrm>
            <a:grpFill/>
          </p:grpSpPr>
          <p:sp>
            <p:nvSpPr>
              <p:cNvPr id="1013" name="Google Shape;913;p39">
                <a:extLst>
                  <a:ext uri="{FF2B5EF4-FFF2-40B4-BE49-F238E27FC236}">
                    <a16:creationId xmlns:a16="http://schemas.microsoft.com/office/drawing/2014/main" id="{3E6094F8-B7E3-F25F-80CA-B6EEB994A662}"/>
                  </a:ext>
                </a:extLst>
              </p:cNvPr>
              <p:cNvSpPr/>
              <p:nvPr/>
            </p:nvSpPr>
            <p:spPr>
              <a:xfrm>
                <a:off x="120269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014" name="Google Shape;914;p39">
                <a:extLst>
                  <a:ext uri="{FF2B5EF4-FFF2-40B4-BE49-F238E27FC236}">
                    <a16:creationId xmlns:a16="http://schemas.microsoft.com/office/drawing/2014/main" id="{ECCA51AE-4E0E-AFB3-17C3-35C1C67CBFDD}"/>
                  </a:ext>
                </a:extLst>
              </p:cNvPr>
              <p:cNvSpPr/>
              <p:nvPr/>
            </p:nvSpPr>
            <p:spPr>
              <a:xfrm>
                <a:off x="135206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015" name="Google Shape;915;p39">
                <a:extLst>
                  <a:ext uri="{FF2B5EF4-FFF2-40B4-BE49-F238E27FC236}">
                    <a16:creationId xmlns:a16="http://schemas.microsoft.com/office/drawing/2014/main" id="{49142718-DA2F-301B-7064-9B2909EDE119}"/>
                  </a:ext>
                </a:extLst>
              </p:cNvPr>
              <p:cNvSpPr/>
              <p:nvPr/>
            </p:nvSpPr>
            <p:spPr>
              <a:xfrm>
                <a:off x="150144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016" name="Google Shape;916;p39">
                <a:extLst>
                  <a:ext uri="{FF2B5EF4-FFF2-40B4-BE49-F238E27FC236}">
                    <a16:creationId xmlns:a16="http://schemas.microsoft.com/office/drawing/2014/main" id="{5D1A96F3-B0FB-321D-F815-A6C50B0B405C}"/>
                  </a:ext>
                </a:extLst>
              </p:cNvPr>
              <p:cNvSpPr/>
              <p:nvPr/>
            </p:nvSpPr>
            <p:spPr>
              <a:xfrm>
                <a:off x="165081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017" name="Google Shape;917;p39">
                <a:extLst>
                  <a:ext uri="{FF2B5EF4-FFF2-40B4-BE49-F238E27FC236}">
                    <a16:creationId xmlns:a16="http://schemas.microsoft.com/office/drawing/2014/main" id="{CB2BAA0D-1607-F1C0-8545-300789F495B1}"/>
                  </a:ext>
                </a:extLst>
              </p:cNvPr>
              <p:cNvSpPr/>
              <p:nvPr/>
            </p:nvSpPr>
            <p:spPr>
              <a:xfrm>
                <a:off x="180019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018" name="Google Shape;918;p39">
                <a:extLst>
                  <a:ext uri="{FF2B5EF4-FFF2-40B4-BE49-F238E27FC236}">
                    <a16:creationId xmlns:a16="http://schemas.microsoft.com/office/drawing/2014/main" id="{F2AD34B1-BB5A-B5A8-0FA2-C8519A4C6EFE}"/>
                  </a:ext>
                </a:extLst>
              </p:cNvPr>
              <p:cNvSpPr/>
              <p:nvPr/>
            </p:nvSpPr>
            <p:spPr>
              <a:xfrm>
                <a:off x="194957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019" name="Google Shape;919;p39">
                <a:extLst>
                  <a:ext uri="{FF2B5EF4-FFF2-40B4-BE49-F238E27FC236}">
                    <a16:creationId xmlns:a16="http://schemas.microsoft.com/office/drawing/2014/main" id="{B18362E9-C8A3-E69F-C5D1-3E389A6B0784}"/>
                  </a:ext>
                </a:extLst>
              </p:cNvPr>
              <p:cNvSpPr/>
              <p:nvPr/>
            </p:nvSpPr>
            <p:spPr>
              <a:xfrm>
                <a:off x="209894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020" name="Google Shape;920;p39">
                <a:extLst>
                  <a:ext uri="{FF2B5EF4-FFF2-40B4-BE49-F238E27FC236}">
                    <a16:creationId xmlns:a16="http://schemas.microsoft.com/office/drawing/2014/main" id="{BA7D93B7-96E2-B949-568F-BFEBD3B33205}"/>
                  </a:ext>
                </a:extLst>
              </p:cNvPr>
              <p:cNvSpPr/>
              <p:nvPr/>
            </p:nvSpPr>
            <p:spPr>
              <a:xfrm>
                <a:off x="224832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021" name="Google Shape;921;p39">
                <a:extLst>
                  <a:ext uri="{FF2B5EF4-FFF2-40B4-BE49-F238E27FC236}">
                    <a16:creationId xmlns:a16="http://schemas.microsoft.com/office/drawing/2014/main" id="{9833373A-9102-3278-DBA5-8E12D282FF8D}"/>
                  </a:ext>
                </a:extLst>
              </p:cNvPr>
              <p:cNvSpPr/>
              <p:nvPr/>
            </p:nvSpPr>
            <p:spPr>
              <a:xfrm>
                <a:off x="239769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022" name="Google Shape;922;p39">
                <a:extLst>
                  <a:ext uri="{FF2B5EF4-FFF2-40B4-BE49-F238E27FC236}">
                    <a16:creationId xmlns:a16="http://schemas.microsoft.com/office/drawing/2014/main" id="{D8FF2F6A-E7DA-4CA8-1138-D6F34AC0C911}"/>
                  </a:ext>
                </a:extLst>
              </p:cNvPr>
              <p:cNvSpPr/>
              <p:nvPr/>
            </p:nvSpPr>
            <p:spPr>
              <a:xfrm>
                <a:off x="254707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023" name="Google Shape;923;p39">
                <a:extLst>
                  <a:ext uri="{FF2B5EF4-FFF2-40B4-BE49-F238E27FC236}">
                    <a16:creationId xmlns:a16="http://schemas.microsoft.com/office/drawing/2014/main" id="{CC832D92-08FB-2A5F-3F67-E6FBF396F682}"/>
                  </a:ext>
                </a:extLst>
              </p:cNvPr>
              <p:cNvSpPr/>
              <p:nvPr/>
            </p:nvSpPr>
            <p:spPr>
              <a:xfrm>
                <a:off x="269645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024" name="Google Shape;924;p39">
                <a:extLst>
                  <a:ext uri="{FF2B5EF4-FFF2-40B4-BE49-F238E27FC236}">
                    <a16:creationId xmlns:a16="http://schemas.microsoft.com/office/drawing/2014/main" id="{F79B4C51-FCB7-456C-4065-3E168385EA7D}"/>
                  </a:ext>
                </a:extLst>
              </p:cNvPr>
              <p:cNvSpPr/>
              <p:nvPr/>
            </p:nvSpPr>
            <p:spPr>
              <a:xfrm>
                <a:off x="284582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025" name="Google Shape;925;p39">
                <a:extLst>
                  <a:ext uri="{FF2B5EF4-FFF2-40B4-BE49-F238E27FC236}">
                    <a16:creationId xmlns:a16="http://schemas.microsoft.com/office/drawing/2014/main" id="{598EBCE8-2904-C9CD-7243-DAAB5986AEB6}"/>
                  </a:ext>
                </a:extLst>
              </p:cNvPr>
              <p:cNvSpPr/>
              <p:nvPr/>
            </p:nvSpPr>
            <p:spPr>
              <a:xfrm>
                <a:off x="299520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026" name="Google Shape;926;p39">
                <a:extLst>
                  <a:ext uri="{FF2B5EF4-FFF2-40B4-BE49-F238E27FC236}">
                    <a16:creationId xmlns:a16="http://schemas.microsoft.com/office/drawing/2014/main" id="{002A7AE4-C8C8-50B9-9FD5-1C40DC9C2260}"/>
                  </a:ext>
                </a:extLst>
              </p:cNvPr>
              <p:cNvSpPr/>
              <p:nvPr/>
            </p:nvSpPr>
            <p:spPr>
              <a:xfrm>
                <a:off x="314457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027" name="Google Shape;927;p39">
                <a:extLst>
                  <a:ext uri="{FF2B5EF4-FFF2-40B4-BE49-F238E27FC236}">
                    <a16:creationId xmlns:a16="http://schemas.microsoft.com/office/drawing/2014/main" id="{3D756EE7-C870-370A-65C2-E35E95CA9C67}"/>
                  </a:ext>
                </a:extLst>
              </p:cNvPr>
              <p:cNvSpPr/>
              <p:nvPr/>
            </p:nvSpPr>
            <p:spPr>
              <a:xfrm>
                <a:off x="329395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028" name="Google Shape;928;p39">
                <a:extLst>
                  <a:ext uri="{FF2B5EF4-FFF2-40B4-BE49-F238E27FC236}">
                    <a16:creationId xmlns:a16="http://schemas.microsoft.com/office/drawing/2014/main" id="{13EBF60C-8C9D-47B8-A0E5-2BAD8167EC92}"/>
                  </a:ext>
                </a:extLst>
              </p:cNvPr>
              <p:cNvSpPr/>
              <p:nvPr/>
            </p:nvSpPr>
            <p:spPr>
              <a:xfrm>
                <a:off x="344333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029" name="Google Shape;929;p39">
                <a:extLst>
                  <a:ext uri="{FF2B5EF4-FFF2-40B4-BE49-F238E27FC236}">
                    <a16:creationId xmlns:a16="http://schemas.microsoft.com/office/drawing/2014/main" id="{95829CB7-3AFA-5CE6-2510-A379C9D1CC05}"/>
                  </a:ext>
                </a:extLst>
              </p:cNvPr>
              <p:cNvSpPr/>
              <p:nvPr/>
            </p:nvSpPr>
            <p:spPr>
              <a:xfrm>
                <a:off x="359270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030" name="Google Shape;930;p39">
                <a:extLst>
                  <a:ext uri="{FF2B5EF4-FFF2-40B4-BE49-F238E27FC236}">
                    <a16:creationId xmlns:a16="http://schemas.microsoft.com/office/drawing/2014/main" id="{331CF2AA-8AB6-8294-EEED-6C1E388F4B20}"/>
                  </a:ext>
                </a:extLst>
              </p:cNvPr>
              <p:cNvSpPr/>
              <p:nvPr/>
            </p:nvSpPr>
            <p:spPr>
              <a:xfrm>
                <a:off x="374208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</p:grpSp>
        <p:grpSp>
          <p:nvGrpSpPr>
            <p:cNvPr id="956" name="Google Shape;931;p39">
              <a:extLst>
                <a:ext uri="{FF2B5EF4-FFF2-40B4-BE49-F238E27FC236}">
                  <a16:creationId xmlns:a16="http://schemas.microsoft.com/office/drawing/2014/main" id="{9BA564DB-62E9-3B05-C7C2-1832145354DF}"/>
                </a:ext>
              </a:extLst>
            </p:cNvPr>
            <p:cNvGrpSpPr/>
            <p:nvPr/>
          </p:nvGrpSpPr>
          <p:grpSpPr>
            <a:xfrm>
              <a:off x="9314662" y="6257955"/>
              <a:ext cx="2585112" cy="45720"/>
              <a:chOff x="1202690" y="1488440"/>
              <a:chExt cx="2585112" cy="45720"/>
            </a:xfrm>
            <a:grpFill/>
          </p:grpSpPr>
          <p:sp>
            <p:nvSpPr>
              <p:cNvPr id="995" name="Google Shape;932;p39">
                <a:extLst>
                  <a:ext uri="{FF2B5EF4-FFF2-40B4-BE49-F238E27FC236}">
                    <a16:creationId xmlns:a16="http://schemas.microsoft.com/office/drawing/2014/main" id="{274FA39D-378F-D38E-9D1C-B336DB645960}"/>
                  </a:ext>
                </a:extLst>
              </p:cNvPr>
              <p:cNvSpPr/>
              <p:nvPr/>
            </p:nvSpPr>
            <p:spPr>
              <a:xfrm>
                <a:off x="120269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996" name="Google Shape;933;p39">
                <a:extLst>
                  <a:ext uri="{FF2B5EF4-FFF2-40B4-BE49-F238E27FC236}">
                    <a16:creationId xmlns:a16="http://schemas.microsoft.com/office/drawing/2014/main" id="{555A3B58-6B79-ED14-2F8E-27AC092988C6}"/>
                  </a:ext>
                </a:extLst>
              </p:cNvPr>
              <p:cNvSpPr/>
              <p:nvPr/>
            </p:nvSpPr>
            <p:spPr>
              <a:xfrm>
                <a:off x="135206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997" name="Google Shape;934;p39">
                <a:extLst>
                  <a:ext uri="{FF2B5EF4-FFF2-40B4-BE49-F238E27FC236}">
                    <a16:creationId xmlns:a16="http://schemas.microsoft.com/office/drawing/2014/main" id="{DE416C6F-5915-6643-D62B-AEBBE0E61AE5}"/>
                  </a:ext>
                </a:extLst>
              </p:cNvPr>
              <p:cNvSpPr/>
              <p:nvPr/>
            </p:nvSpPr>
            <p:spPr>
              <a:xfrm>
                <a:off x="150144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998" name="Google Shape;935;p39">
                <a:extLst>
                  <a:ext uri="{FF2B5EF4-FFF2-40B4-BE49-F238E27FC236}">
                    <a16:creationId xmlns:a16="http://schemas.microsoft.com/office/drawing/2014/main" id="{A9B4A88F-829E-53D0-51A2-9C5372444836}"/>
                  </a:ext>
                </a:extLst>
              </p:cNvPr>
              <p:cNvSpPr/>
              <p:nvPr/>
            </p:nvSpPr>
            <p:spPr>
              <a:xfrm>
                <a:off x="165081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999" name="Google Shape;936;p39">
                <a:extLst>
                  <a:ext uri="{FF2B5EF4-FFF2-40B4-BE49-F238E27FC236}">
                    <a16:creationId xmlns:a16="http://schemas.microsoft.com/office/drawing/2014/main" id="{975FF20B-ADF0-962D-035F-C0AA72DB6AE0}"/>
                  </a:ext>
                </a:extLst>
              </p:cNvPr>
              <p:cNvSpPr/>
              <p:nvPr/>
            </p:nvSpPr>
            <p:spPr>
              <a:xfrm>
                <a:off x="180019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000" name="Google Shape;937;p39">
                <a:extLst>
                  <a:ext uri="{FF2B5EF4-FFF2-40B4-BE49-F238E27FC236}">
                    <a16:creationId xmlns:a16="http://schemas.microsoft.com/office/drawing/2014/main" id="{5FB0CDE7-DA64-839F-7C08-8C98946AF0C6}"/>
                  </a:ext>
                </a:extLst>
              </p:cNvPr>
              <p:cNvSpPr/>
              <p:nvPr/>
            </p:nvSpPr>
            <p:spPr>
              <a:xfrm>
                <a:off x="194957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001" name="Google Shape;938;p39">
                <a:extLst>
                  <a:ext uri="{FF2B5EF4-FFF2-40B4-BE49-F238E27FC236}">
                    <a16:creationId xmlns:a16="http://schemas.microsoft.com/office/drawing/2014/main" id="{543F291C-F181-E3C1-0A43-8AF3BF0D2A41}"/>
                  </a:ext>
                </a:extLst>
              </p:cNvPr>
              <p:cNvSpPr/>
              <p:nvPr/>
            </p:nvSpPr>
            <p:spPr>
              <a:xfrm>
                <a:off x="209894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002" name="Google Shape;939;p39">
                <a:extLst>
                  <a:ext uri="{FF2B5EF4-FFF2-40B4-BE49-F238E27FC236}">
                    <a16:creationId xmlns:a16="http://schemas.microsoft.com/office/drawing/2014/main" id="{8C2C73B5-7D2A-8BA6-A396-3261BE670DB8}"/>
                  </a:ext>
                </a:extLst>
              </p:cNvPr>
              <p:cNvSpPr/>
              <p:nvPr/>
            </p:nvSpPr>
            <p:spPr>
              <a:xfrm>
                <a:off x="224832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003" name="Google Shape;940;p39">
                <a:extLst>
                  <a:ext uri="{FF2B5EF4-FFF2-40B4-BE49-F238E27FC236}">
                    <a16:creationId xmlns:a16="http://schemas.microsoft.com/office/drawing/2014/main" id="{9504F911-B278-F4CF-D557-E00EC8545322}"/>
                  </a:ext>
                </a:extLst>
              </p:cNvPr>
              <p:cNvSpPr/>
              <p:nvPr/>
            </p:nvSpPr>
            <p:spPr>
              <a:xfrm>
                <a:off x="239769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004" name="Google Shape;941;p39">
                <a:extLst>
                  <a:ext uri="{FF2B5EF4-FFF2-40B4-BE49-F238E27FC236}">
                    <a16:creationId xmlns:a16="http://schemas.microsoft.com/office/drawing/2014/main" id="{8A0DD1B5-CD85-9DFD-0D96-C1D5AA4F6895}"/>
                  </a:ext>
                </a:extLst>
              </p:cNvPr>
              <p:cNvSpPr/>
              <p:nvPr/>
            </p:nvSpPr>
            <p:spPr>
              <a:xfrm>
                <a:off x="254707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005" name="Google Shape;942;p39">
                <a:extLst>
                  <a:ext uri="{FF2B5EF4-FFF2-40B4-BE49-F238E27FC236}">
                    <a16:creationId xmlns:a16="http://schemas.microsoft.com/office/drawing/2014/main" id="{DC621B01-9E42-8EFC-1F9D-C8E08C42CF65}"/>
                  </a:ext>
                </a:extLst>
              </p:cNvPr>
              <p:cNvSpPr/>
              <p:nvPr/>
            </p:nvSpPr>
            <p:spPr>
              <a:xfrm>
                <a:off x="269645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006" name="Google Shape;943;p39">
                <a:extLst>
                  <a:ext uri="{FF2B5EF4-FFF2-40B4-BE49-F238E27FC236}">
                    <a16:creationId xmlns:a16="http://schemas.microsoft.com/office/drawing/2014/main" id="{4B441F7B-02C8-CFC7-2B0F-B6F1EE808018}"/>
                  </a:ext>
                </a:extLst>
              </p:cNvPr>
              <p:cNvSpPr/>
              <p:nvPr/>
            </p:nvSpPr>
            <p:spPr>
              <a:xfrm>
                <a:off x="284582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007" name="Google Shape;944;p39">
                <a:extLst>
                  <a:ext uri="{FF2B5EF4-FFF2-40B4-BE49-F238E27FC236}">
                    <a16:creationId xmlns:a16="http://schemas.microsoft.com/office/drawing/2014/main" id="{F4FC8A18-2025-1AA8-E09E-BBF43128844A}"/>
                  </a:ext>
                </a:extLst>
              </p:cNvPr>
              <p:cNvSpPr/>
              <p:nvPr/>
            </p:nvSpPr>
            <p:spPr>
              <a:xfrm>
                <a:off x="299520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008" name="Google Shape;945;p39">
                <a:extLst>
                  <a:ext uri="{FF2B5EF4-FFF2-40B4-BE49-F238E27FC236}">
                    <a16:creationId xmlns:a16="http://schemas.microsoft.com/office/drawing/2014/main" id="{79FB7AE6-728F-F0F0-BF45-BBAD53B45C23}"/>
                  </a:ext>
                </a:extLst>
              </p:cNvPr>
              <p:cNvSpPr/>
              <p:nvPr/>
            </p:nvSpPr>
            <p:spPr>
              <a:xfrm>
                <a:off x="314457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009" name="Google Shape;946;p39">
                <a:extLst>
                  <a:ext uri="{FF2B5EF4-FFF2-40B4-BE49-F238E27FC236}">
                    <a16:creationId xmlns:a16="http://schemas.microsoft.com/office/drawing/2014/main" id="{4151339C-18BD-252F-F820-A879525FED6F}"/>
                  </a:ext>
                </a:extLst>
              </p:cNvPr>
              <p:cNvSpPr/>
              <p:nvPr/>
            </p:nvSpPr>
            <p:spPr>
              <a:xfrm>
                <a:off x="329395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010" name="Google Shape;947;p39">
                <a:extLst>
                  <a:ext uri="{FF2B5EF4-FFF2-40B4-BE49-F238E27FC236}">
                    <a16:creationId xmlns:a16="http://schemas.microsoft.com/office/drawing/2014/main" id="{7E51C059-B251-435A-2E31-180C6078F0ED}"/>
                  </a:ext>
                </a:extLst>
              </p:cNvPr>
              <p:cNvSpPr/>
              <p:nvPr/>
            </p:nvSpPr>
            <p:spPr>
              <a:xfrm>
                <a:off x="344333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011" name="Google Shape;948;p39">
                <a:extLst>
                  <a:ext uri="{FF2B5EF4-FFF2-40B4-BE49-F238E27FC236}">
                    <a16:creationId xmlns:a16="http://schemas.microsoft.com/office/drawing/2014/main" id="{0731F1B3-5B80-C72F-1E88-05F1454051F5}"/>
                  </a:ext>
                </a:extLst>
              </p:cNvPr>
              <p:cNvSpPr/>
              <p:nvPr/>
            </p:nvSpPr>
            <p:spPr>
              <a:xfrm>
                <a:off x="359270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1012" name="Google Shape;949;p39">
                <a:extLst>
                  <a:ext uri="{FF2B5EF4-FFF2-40B4-BE49-F238E27FC236}">
                    <a16:creationId xmlns:a16="http://schemas.microsoft.com/office/drawing/2014/main" id="{8F67A71E-9091-58A1-17A2-7A1E9F8F2A93}"/>
                  </a:ext>
                </a:extLst>
              </p:cNvPr>
              <p:cNvSpPr/>
              <p:nvPr/>
            </p:nvSpPr>
            <p:spPr>
              <a:xfrm>
                <a:off x="374208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</p:grpSp>
        <p:grpSp>
          <p:nvGrpSpPr>
            <p:cNvPr id="957" name="Google Shape;950;p39">
              <a:extLst>
                <a:ext uri="{FF2B5EF4-FFF2-40B4-BE49-F238E27FC236}">
                  <a16:creationId xmlns:a16="http://schemas.microsoft.com/office/drawing/2014/main" id="{AC310DBC-612E-EFE7-64C8-F967363190E7}"/>
                </a:ext>
              </a:extLst>
            </p:cNvPr>
            <p:cNvGrpSpPr/>
            <p:nvPr/>
          </p:nvGrpSpPr>
          <p:grpSpPr>
            <a:xfrm>
              <a:off x="9314662" y="6410355"/>
              <a:ext cx="2585112" cy="45720"/>
              <a:chOff x="1202690" y="1488440"/>
              <a:chExt cx="2585112" cy="45720"/>
            </a:xfrm>
            <a:grpFill/>
          </p:grpSpPr>
          <p:sp>
            <p:nvSpPr>
              <p:cNvPr id="977" name="Google Shape;951;p39">
                <a:extLst>
                  <a:ext uri="{FF2B5EF4-FFF2-40B4-BE49-F238E27FC236}">
                    <a16:creationId xmlns:a16="http://schemas.microsoft.com/office/drawing/2014/main" id="{1F48C663-8784-A171-EE24-9D1AA2C71CFE}"/>
                  </a:ext>
                </a:extLst>
              </p:cNvPr>
              <p:cNvSpPr/>
              <p:nvPr/>
            </p:nvSpPr>
            <p:spPr>
              <a:xfrm>
                <a:off x="120269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978" name="Google Shape;952;p39">
                <a:extLst>
                  <a:ext uri="{FF2B5EF4-FFF2-40B4-BE49-F238E27FC236}">
                    <a16:creationId xmlns:a16="http://schemas.microsoft.com/office/drawing/2014/main" id="{8504F2B4-2692-2E10-B440-9BA0A4CE03DF}"/>
                  </a:ext>
                </a:extLst>
              </p:cNvPr>
              <p:cNvSpPr/>
              <p:nvPr/>
            </p:nvSpPr>
            <p:spPr>
              <a:xfrm>
                <a:off x="135206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979" name="Google Shape;953;p39">
                <a:extLst>
                  <a:ext uri="{FF2B5EF4-FFF2-40B4-BE49-F238E27FC236}">
                    <a16:creationId xmlns:a16="http://schemas.microsoft.com/office/drawing/2014/main" id="{88451E2A-EE4C-1365-926E-C9DF10832374}"/>
                  </a:ext>
                </a:extLst>
              </p:cNvPr>
              <p:cNvSpPr/>
              <p:nvPr/>
            </p:nvSpPr>
            <p:spPr>
              <a:xfrm>
                <a:off x="150144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980" name="Google Shape;954;p39">
                <a:extLst>
                  <a:ext uri="{FF2B5EF4-FFF2-40B4-BE49-F238E27FC236}">
                    <a16:creationId xmlns:a16="http://schemas.microsoft.com/office/drawing/2014/main" id="{72DE6BF7-3D7A-8790-D83D-EE5B43078305}"/>
                  </a:ext>
                </a:extLst>
              </p:cNvPr>
              <p:cNvSpPr/>
              <p:nvPr/>
            </p:nvSpPr>
            <p:spPr>
              <a:xfrm>
                <a:off x="165081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981" name="Google Shape;955;p39">
                <a:extLst>
                  <a:ext uri="{FF2B5EF4-FFF2-40B4-BE49-F238E27FC236}">
                    <a16:creationId xmlns:a16="http://schemas.microsoft.com/office/drawing/2014/main" id="{580DCE86-41AD-0EB2-4F87-31DC31BFCA54}"/>
                  </a:ext>
                </a:extLst>
              </p:cNvPr>
              <p:cNvSpPr/>
              <p:nvPr/>
            </p:nvSpPr>
            <p:spPr>
              <a:xfrm>
                <a:off x="180019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982" name="Google Shape;956;p39">
                <a:extLst>
                  <a:ext uri="{FF2B5EF4-FFF2-40B4-BE49-F238E27FC236}">
                    <a16:creationId xmlns:a16="http://schemas.microsoft.com/office/drawing/2014/main" id="{FEA014FB-C72E-263F-2628-6ADC8221E6D2}"/>
                  </a:ext>
                </a:extLst>
              </p:cNvPr>
              <p:cNvSpPr/>
              <p:nvPr/>
            </p:nvSpPr>
            <p:spPr>
              <a:xfrm>
                <a:off x="194957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983" name="Google Shape;957;p39">
                <a:extLst>
                  <a:ext uri="{FF2B5EF4-FFF2-40B4-BE49-F238E27FC236}">
                    <a16:creationId xmlns:a16="http://schemas.microsoft.com/office/drawing/2014/main" id="{2B10F3B9-07A2-1663-AFE9-80CA1E4C27AF}"/>
                  </a:ext>
                </a:extLst>
              </p:cNvPr>
              <p:cNvSpPr/>
              <p:nvPr/>
            </p:nvSpPr>
            <p:spPr>
              <a:xfrm>
                <a:off x="209894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984" name="Google Shape;958;p39">
                <a:extLst>
                  <a:ext uri="{FF2B5EF4-FFF2-40B4-BE49-F238E27FC236}">
                    <a16:creationId xmlns:a16="http://schemas.microsoft.com/office/drawing/2014/main" id="{E35A2D74-75E0-0902-D5F9-03D45754A679}"/>
                  </a:ext>
                </a:extLst>
              </p:cNvPr>
              <p:cNvSpPr/>
              <p:nvPr/>
            </p:nvSpPr>
            <p:spPr>
              <a:xfrm>
                <a:off x="224832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985" name="Google Shape;959;p39">
                <a:extLst>
                  <a:ext uri="{FF2B5EF4-FFF2-40B4-BE49-F238E27FC236}">
                    <a16:creationId xmlns:a16="http://schemas.microsoft.com/office/drawing/2014/main" id="{AEE68DCE-2BE0-2E6A-FD7E-A6A3281B5390}"/>
                  </a:ext>
                </a:extLst>
              </p:cNvPr>
              <p:cNvSpPr/>
              <p:nvPr/>
            </p:nvSpPr>
            <p:spPr>
              <a:xfrm>
                <a:off x="239769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986" name="Google Shape;960;p39">
                <a:extLst>
                  <a:ext uri="{FF2B5EF4-FFF2-40B4-BE49-F238E27FC236}">
                    <a16:creationId xmlns:a16="http://schemas.microsoft.com/office/drawing/2014/main" id="{15CB5DC9-BA8F-714A-6AE9-9B906B46DC60}"/>
                  </a:ext>
                </a:extLst>
              </p:cNvPr>
              <p:cNvSpPr/>
              <p:nvPr/>
            </p:nvSpPr>
            <p:spPr>
              <a:xfrm>
                <a:off x="254707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987" name="Google Shape;961;p39">
                <a:extLst>
                  <a:ext uri="{FF2B5EF4-FFF2-40B4-BE49-F238E27FC236}">
                    <a16:creationId xmlns:a16="http://schemas.microsoft.com/office/drawing/2014/main" id="{1F4C2456-CD43-C3D2-DB15-B9F7FCD62FE7}"/>
                  </a:ext>
                </a:extLst>
              </p:cNvPr>
              <p:cNvSpPr/>
              <p:nvPr/>
            </p:nvSpPr>
            <p:spPr>
              <a:xfrm>
                <a:off x="269645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988" name="Google Shape;962;p39">
                <a:extLst>
                  <a:ext uri="{FF2B5EF4-FFF2-40B4-BE49-F238E27FC236}">
                    <a16:creationId xmlns:a16="http://schemas.microsoft.com/office/drawing/2014/main" id="{321C8D2D-B604-16D8-AA79-A4B185C53989}"/>
                  </a:ext>
                </a:extLst>
              </p:cNvPr>
              <p:cNvSpPr/>
              <p:nvPr/>
            </p:nvSpPr>
            <p:spPr>
              <a:xfrm>
                <a:off x="284582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989" name="Google Shape;963;p39">
                <a:extLst>
                  <a:ext uri="{FF2B5EF4-FFF2-40B4-BE49-F238E27FC236}">
                    <a16:creationId xmlns:a16="http://schemas.microsoft.com/office/drawing/2014/main" id="{76389522-CF1E-5AB4-BA16-62FD0C75995D}"/>
                  </a:ext>
                </a:extLst>
              </p:cNvPr>
              <p:cNvSpPr/>
              <p:nvPr/>
            </p:nvSpPr>
            <p:spPr>
              <a:xfrm>
                <a:off x="299520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990" name="Google Shape;964;p39">
                <a:extLst>
                  <a:ext uri="{FF2B5EF4-FFF2-40B4-BE49-F238E27FC236}">
                    <a16:creationId xmlns:a16="http://schemas.microsoft.com/office/drawing/2014/main" id="{AB12F11F-B74C-2E0A-002D-99E31B4AD8BF}"/>
                  </a:ext>
                </a:extLst>
              </p:cNvPr>
              <p:cNvSpPr/>
              <p:nvPr/>
            </p:nvSpPr>
            <p:spPr>
              <a:xfrm>
                <a:off x="314457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991" name="Google Shape;965;p39">
                <a:extLst>
                  <a:ext uri="{FF2B5EF4-FFF2-40B4-BE49-F238E27FC236}">
                    <a16:creationId xmlns:a16="http://schemas.microsoft.com/office/drawing/2014/main" id="{5A6A4469-7BB4-CBC1-F080-1B3BB5DCB95C}"/>
                  </a:ext>
                </a:extLst>
              </p:cNvPr>
              <p:cNvSpPr/>
              <p:nvPr/>
            </p:nvSpPr>
            <p:spPr>
              <a:xfrm>
                <a:off x="329395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992" name="Google Shape;966;p39">
                <a:extLst>
                  <a:ext uri="{FF2B5EF4-FFF2-40B4-BE49-F238E27FC236}">
                    <a16:creationId xmlns:a16="http://schemas.microsoft.com/office/drawing/2014/main" id="{A7119D7E-8982-8EAC-FD34-98CFB8242686}"/>
                  </a:ext>
                </a:extLst>
              </p:cNvPr>
              <p:cNvSpPr/>
              <p:nvPr/>
            </p:nvSpPr>
            <p:spPr>
              <a:xfrm>
                <a:off x="344333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993" name="Google Shape;967;p39">
                <a:extLst>
                  <a:ext uri="{FF2B5EF4-FFF2-40B4-BE49-F238E27FC236}">
                    <a16:creationId xmlns:a16="http://schemas.microsoft.com/office/drawing/2014/main" id="{42FC4D11-A34E-F120-98BB-3FBBF8D980E9}"/>
                  </a:ext>
                </a:extLst>
              </p:cNvPr>
              <p:cNvSpPr/>
              <p:nvPr/>
            </p:nvSpPr>
            <p:spPr>
              <a:xfrm>
                <a:off x="359270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994" name="Google Shape;968;p39">
                <a:extLst>
                  <a:ext uri="{FF2B5EF4-FFF2-40B4-BE49-F238E27FC236}">
                    <a16:creationId xmlns:a16="http://schemas.microsoft.com/office/drawing/2014/main" id="{AD857FC3-7B41-8199-A704-F25205F79D76}"/>
                  </a:ext>
                </a:extLst>
              </p:cNvPr>
              <p:cNvSpPr/>
              <p:nvPr/>
            </p:nvSpPr>
            <p:spPr>
              <a:xfrm>
                <a:off x="374208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</p:grpSp>
        <p:grpSp>
          <p:nvGrpSpPr>
            <p:cNvPr id="958" name="Google Shape;969;p39">
              <a:extLst>
                <a:ext uri="{FF2B5EF4-FFF2-40B4-BE49-F238E27FC236}">
                  <a16:creationId xmlns:a16="http://schemas.microsoft.com/office/drawing/2014/main" id="{F5E194B8-8874-2EE4-9FD8-A1EC1917A44B}"/>
                </a:ext>
              </a:extLst>
            </p:cNvPr>
            <p:cNvGrpSpPr/>
            <p:nvPr/>
          </p:nvGrpSpPr>
          <p:grpSpPr>
            <a:xfrm>
              <a:off x="9314662" y="6562755"/>
              <a:ext cx="2585112" cy="45720"/>
              <a:chOff x="1202690" y="1488440"/>
              <a:chExt cx="2585112" cy="45720"/>
            </a:xfrm>
            <a:grpFill/>
          </p:grpSpPr>
          <p:sp>
            <p:nvSpPr>
              <p:cNvPr id="959" name="Google Shape;970;p39">
                <a:extLst>
                  <a:ext uri="{FF2B5EF4-FFF2-40B4-BE49-F238E27FC236}">
                    <a16:creationId xmlns:a16="http://schemas.microsoft.com/office/drawing/2014/main" id="{4DC125BC-47BE-F55A-0D09-068CC07FC160}"/>
                  </a:ext>
                </a:extLst>
              </p:cNvPr>
              <p:cNvSpPr/>
              <p:nvPr/>
            </p:nvSpPr>
            <p:spPr>
              <a:xfrm>
                <a:off x="120269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960" name="Google Shape;971;p39">
                <a:extLst>
                  <a:ext uri="{FF2B5EF4-FFF2-40B4-BE49-F238E27FC236}">
                    <a16:creationId xmlns:a16="http://schemas.microsoft.com/office/drawing/2014/main" id="{A7822721-63B3-480F-7264-8BFDD0B8BE50}"/>
                  </a:ext>
                </a:extLst>
              </p:cNvPr>
              <p:cNvSpPr/>
              <p:nvPr/>
            </p:nvSpPr>
            <p:spPr>
              <a:xfrm>
                <a:off x="135206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961" name="Google Shape;972;p39">
                <a:extLst>
                  <a:ext uri="{FF2B5EF4-FFF2-40B4-BE49-F238E27FC236}">
                    <a16:creationId xmlns:a16="http://schemas.microsoft.com/office/drawing/2014/main" id="{3FDBB8E1-D066-D4DF-479D-36D59819458D}"/>
                  </a:ext>
                </a:extLst>
              </p:cNvPr>
              <p:cNvSpPr/>
              <p:nvPr/>
            </p:nvSpPr>
            <p:spPr>
              <a:xfrm>
                <a:off x="150144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962" name="Google Shape;973;p39">
                <a:extLst>
                  <a:ext uri="{FF2B5EF4-FFF2-40B4-BE49-F238E27FC236}">
                    <a16:creationId xmlns:a16="http://schemas.microsoft.com/office/drawing/2014/main" id="{D0D400B8-F155-C918-5F03-84B821A8D53F}"/>
                  </a:ext>
                </a:extLst>
              </p:cNvPr>
              <p:cNvSpPr/>
              <p:nvPr/>
            </p:nvSpPr>
            <p:spPr>
              <a:xfrm>
                <a:off x="165081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963" name="Google Shape;974;p39">
                <a:extLst>
                  <a:ext uri="{FF2B5EF4-FFF2-40B4-BE49-F238E27FC236}">
                    <a16:creationId xmlns:a16="http://schemas.microsoft.com/office/drawing/2014/main" id="{5877DA84-53C2-8129-B0FD-E8811683F8C0}"/>
                  </a:ext>
                </a:extLst>
              </p:cNvPr>
              <p:cNvSpPr/>
              <p:nvPr/>
            </p:nvSpPr>
            <p:spPr>
              <a:xfrm>
                <a:off x="180019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964" name="Google Shape;975;p39">
                <a:extLst>
                  <a:ext uri="{FF2B5EF4-FFF2-40B4-BE49-F238E27FC236}">
                    <a16:creationId xmlns:a16="http://schemas.microsoft.com/office/drawing/2014/main" id="{22AC16A0-3679-E4DC-10E8-D13290930897}"/>
                  </a:ext>
                </a:extLst>
              </p:cNvPr>
              <p:cNvSpPr/>
              <p:nvPr/>
            </p:nvSpPr>
            <p:spPr>
              <a:xfrm>
                <a:off x="194957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965" name="Google Shape;976;p39">
                <a:extLst>
                  <a:ext uri="{FF2B5EF4-FFF2-40B4-BE49-F238E27FC236}">
                    <a16:creationId xmlns:a16="http://schemas.microsoft.com/office/drawing/2014/main" id="{BA93772E-8460-4554-798E-E4D7749A59B7}"/>
                  </a:ext>
                </a:extLst>
              </p:cNvPr>
              <p:cNvSpPr/>
              <p:nvPr/>
            </p:nvSpPr>
            <p:spPr>
              <a:xfrm>
                <a:off x="209894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966" name="Google Shape;977;p39">
                <a:extLst>
                  <a:ext uri="{FF2B5EF4-FFF2-40B4-BE49-F238E27FC236}">
                    <a16:creationId xmlns:a16="http://schemas.microsoft.com/office/drawing/2014/main" id="{D00EE842-CB6E-5766-993D-B6DF9CBA1CD6}"/>
                  </a:ext>
                </a:extLst>
              </p:cNvPr>
              <p:cNvSpPr/>
              <p:nvPr/>
            </p:nvSpPr>
            <p:spPr>
              <a:xfrm>
                <a:off x="224832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967" name="Google Shape;978;p39">
                <a:extLst>
                  <a:ext uri="{FF2B5EF4-FFF2-40B4-BE49-F238E27FC236}">
                    <a16:creationId xmlns:a16="http://schemas.microsoft.com/office/drawing/2014/main" id="{1B800CBD-EFC6-0451-1DD1-C8AFFD2DDE98}"/>
                  </a:ext>
                </a:extLst>
              </p:cNvPr>
              <p:cNvSpPr/>
              <p:nvPr/>
            </p:nvSpPr>
            <p:spPr>
              <a:xfrm>
                <a:off x="239769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968" name="Google Shape;979;p39">
                <a:extLst>
                  <a:ext uri="{FF2B5EF4-FFF2-40B4-BE49-F238E27FC236}">
                    <a16:creationId xmlns:a16="http://schemas.microsoft.com/office/drawing/2014/main" id="{30E07ACE-83DA-2637-A4B1-9750F08B9390}"/>
                  </a:ext>
                </a:extLst>
              </p:cNvPr>
              <p:cNvSpPr/>
              <p:nvPr/>
            </p:nvSpPr>
            <p:spPr>
              <a:xfrm>
                <a:off x="254707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969" name="Google Shape;980;p39">
                <a:extLst>
                  <a:ext uri="{FF2B5EF4-FFF2-40B4-BE49-F238E27FC236}">
                    <a16:creationId xmlns:a16="http://schemas.microsoft.com/office/drawing/2014/main" id="{8A5D0BCE-9277-8D9F-0775-430B0B6D3748}"/>
                  </a:ext>
                </a:extLst>
              </p:cNvPr>
              <p:cNvSpPr/>
              <p:nvPr/>
            </p:nvSpPr>
            <p:spPr>
              <a:xfrm>
                <a:off x="269645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970" name="Google Shape;981;p39">
                <a:extLst>
                  <a:ext uri="{FF2B5EF4-FFF2-40B4-BE49-F238E27FC236}">
                    <a16:creationId xmlns:a16="http://schemas.microsoft.com/office/drawing/2014/main" id="{0EE5660A-33F1-1BC3-20AE-0FDAA8536591}"/>
                  </a:ext>
                </a:extLst>
              </p:cNvPr>
              <p:cNvSpPr/>
              <p:nvPr/>
            </p:nvSpPr>
            <p:spPr>
              <a:xfrm>
                <a:off x="284582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971" name="Google Shape;982;p39">
                <a:extLst>
                  <a:ext uri="{FF2B5EF4-FFF2-40B4-BE49-F238E27FC236}">
                    <a16:creationId xmlns:a16="http://schemas.microsoft.com/office/drawing/2014/main" id="{8C7089E1-45BF-5144-0BB3-2CCF027AE0DF}"/>
                  </a:ext>
                </a:extLst>
              </p:cNvPr>
              <p:cNvSpPr/>
              <p:nvPr/>
            </p:nvSpPr>
            <p:spPr>
              <a:xfrm>
                <a:off x="299520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972" name="Google Shape;983;p39">
                <a:extLst>
                  <a:ext uri="{FF2B5EF4-FFF2-40B4-BE49-F238E27FC236}">
                    <a16:creationId xmlns:a16="http://schemas.microsoft.com/office/drawing/2014/main" id="{049ECA88-42D0-D073-5A5E-D55DAD20781F}"/>
                  </a:ext>
                </a:extLst>
              </p:cNvPr>
              <p:cNvSpPr/>
              <p:nvPr/>
            </p:nvSpPr>
            <p:spPr>
              <a:xfrm>
                <a:off x="3144578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973" name="Google Shape;984;p39">
                <a:extLst>
                  <a:ext uri="{FF2B5EF4-FFF2-40B4-BE49-F238E27FC236}">
                    <a16:creationId xmlns:a16="http://schemas.microsoft.com/office/drawing/2014/main" id="{03EACEC7-7BBF-53DE-AD59-F360AF34931C}"/>
                  </a:ext>
                </a:extLst>
              </p:cNvPr>
              <p:cNvSpPr/>
              <p:nvPr/>
            </p:nvSpPr>
            <p:spPr>
              <a:xfrm>
                <a:off x="3293954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974" name="Google Shape;985;p39">
                <a:extLst>
                  <a:ext uri="{FF2B5EF4-FFF2-40B4-BE49-F238E27FC236}">
                    <a16:creationId xmlns:a16="http://schemas.microsoft.com/office/drawing/2014/main" id="{D7FB2BE9-44C7-4A1F-91F3-686B5556EF12}"/>
                  </a:ext>
                </a:extLst>
              </p:cNvPr>
              <p:cNvSpPr/>
              <p:nvPr/>
            </p:nvSpPr>
            <p:spPr>
              <a:xfrm>
                <a:off x="3443330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975" name="Google Shape;986;p39">
                <a:extLst>
                  <a:ext uri="{FF2B5EF4-FFF2-40B4-BE49-F238E27FC236}">
                    <a16:creationId xmlns:a16="http://schemas.microsoft.com/office/drawing/2014/main" id="{6BD7F72F-B548-377C-A581-8576616D85C4}"/>
                  </a:ext>
                </a:extLst>
              </p:cNvPr>
              <p:cNvSpPr/>
              <p:nvPr/>
            </p:nvSpPr>
            <p:spPr>
              <a:xfrm>
                <a:off x="3592706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976" name="Google Shape;987;p39">
                <a:extLst>
                  <a:ext uri="{FF2B5EF4-FFF2-40B4-BE49-F238E27FC236}">
                    <a16:creationId xmlns:a16="http://schemas.microsoft.com/office/drawing/2014/main" id="{CF4FDED9-E11D-9DFE-D61D-9338CF74EC87}"/>
                  </a:ext>
                </a:extLst>
              </p:cNvPr>
              <p:cNvSpPr/>
              <p:nvPr/>
            </p:nvSpPr>
            <p:spPr>
              <a:xfrm>
                <a:off x="3742082" y="14884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471" name="Oval 470">
            <a:extLst>
              <a:ext uri="{FF2B5EF4-FFF2-40B4-BE49-F238E27FC236}">
                <a16:creationId xmlns:a16="http://schemas.microsoft.com/office/drawing/2014/main" id="{67742F87-A018-5B38-28B8-1F723458602C}"/>
              </a:ext>
            </a:extLst>
          </p:cNvPr>
          <p:cNvSpPr/>
          <p:nvPr userDrawn="1"/>
        </p:nvSpPr>
        <p:spPr>
          <a:xfrm>
            <a:off x="9427439" y="-3742439"/>
            <a:ext cx="6768714" cy="6768712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5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72" name="Google Shape;522;p39">
            <a:extLst>
              <a:ext uri="{FF2B5EF4-FFF2-40B4-BE49-F238E27FC236}">
                <a16:creationId xmlns:a16="http://schemas.microsoft.com/office/drawing/2014/main" id="{33D7BA23-1DBB-0368-0AF5-2A8A71DC4ABF}"/>
              </a:ext>
            </a:extLst>
          </p:cNvPr>
          <p:cNvSpPr/>
          <p:nvPr userDrawn="1"/>
        </p:nvSpPr>
        <p:spPr>
          <a:xfrm>
            <a:off x="-1048532" y="821094"/>
            <a:ext cx="5316583" cy="6386678"/>
          </a:xfrm>
          <a:custGeom>
            <a:avLst/>
            <a:gdLst>
              <a:gd name="connsiteX0" fmla="*/ 0 w 3581279"/>
              <a:gd name="connsiteY0" fmla="*/ 0 h 5587803"/>
              <a:gd name="connsiteX1" fmla="*/ 3581279 w 3581279"/>
              <a:gd name="connsiteY1" fmla="*/ 0 h 5587803"/>
              <a:gd name="connsiteX2" fmla="*/ 3581279 w 3581279"/>
              <a:gd name="connsiteY2" fmla="*/ 5587803 h 5587803"/>
              <a:gd name="connsiteX3" fmla="*/ 0 w 3581279"/>
              <a:gd name="connsiteY3" fmla="*/ 5587803 h 5587803"/>
              <a:gd name="connsiteX4" fmla="*/ 0 w 3581279"/>
              <a:gd name="connsiteY4" fmla="*/ 0 h 5587803"/>
              <a:gd name="connsiteX0" fmla="*/ 1735304 w 5316583"/>
              <a:gd name="connsiteY0" fmla="*/ 0 h 6858000"/>
              <a:gd name="connsiteX1" fmla="*/ 0 w 5316583"/>
              <a:gd name="connsiteY1" fmla="*/ 6858000 h 6858000"/>
              <a:gd name="connsiteX2" fmla="*/ 5316583 w 5316583"/>
              <a:gd name="connsiteY2" fmla="*/ 5587803 h 6858000"/>
              <a:gd name="connsiteX3" fmla="*/ 1735304 w 5316583"/>
              <a:gd name="connsiteY3" fmla="*/ 5587803 h 6858000"/>
              <a:gd name="connsiteX4" fmla="*/ 1735304 w 5316583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6583" h="6858000">
                <a:moveTo>
                  <a:pt x="1735304" y="0"/>
                </a:moveTo>
                <a:lnTo>
                  <a:pt x="0" y="6858000"/>
                </a:lnTo>
                <a:lnTo>
                  <a:pt x="5316583" y="5587803"/>
                </a:lnTo>
                <a:lnTo>
                  <a:pt x="1735304" y="5587803"/>
                </a:lnTo>
                <a:lnTo>
                  <a:pt x="1735304" y="0"/>
                </a:lnTo>
                <a:close/>
              </a:path>
            </a:pathLst>
          </a:custGeom>
          <a:gradFill>
            <a:gsLst>
              <a:gs pos="0">
                <a:srgbClr val="FEFDFD">
                  <a:alpha val="0"/>
                </a:srgbClr>
              </a:gs>
              <a:gs pos="89000">
                <a:schemeClr val="accent2"/>
              </a:gs>
              <a:gs pos="100000">
                <a:srgbClr val="D8D8D8">
                  <a:alpha val="60000"/>
                </a:srgbClr>
              </a:gs>
            </a:gsLst>
            <a:lin ang="189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Calibri"/>
              <a:sym typeface="Calibri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3BD46D-46FC-92A0-4ED9-45018EBD2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543" y="821094"/>
            <a:ext cx="10293113" cy="869594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33CB5C-231F-9E45-EB21-53C489ABF4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762690"/>
            <a:ext cx="10293113" cy="4104709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FontTx/>
              <a:buNone/>
              <a:defRPr sz="2400">
                <a:solidFill>
                  <a:schemeClr val="tx1"/>
                </a:solidFill>
                <a:latin typeface="+mn-lt"/>
                <a:cs typeface="Poppins" pitchFamily="2" charset="77"/>
              </a:defRPr>
            </a:lvl1pPr>
            <a:lvl2pPr marL="609585" indent="0">
              <a:lnSpc>
                <a:spcPct val="150000"/>
              </a:lnSpc>
              <a:buFontTx/>
              <a:buNone/>
              <a:defRPr sz="2400">
                <a:solidFill>
                  <a:schemeClr val="tx1"/>
                </a:solidFill>
                <a:latin typeface="+mn-lt"/>
                <a:cs typeface="Poppins" pitchFamily="2" charset="77"/>
              </a:defRPr>
            </a:lvl2pPr>
            <a:lvl3pPr marL="1219170" indent="0">
              <a:lnSpc>
                <a:spcPct val="150000"/>
              </a:lnSpc>
              <a:buFontTx/>
              <a:buNone/>
              <a:defRPr sz="2400">
                <a:solidFill>
                  <a:schemeClr val="tx1"/>
                </a:solidFill>
                <a:latin typeface="+mn-lt"/>
                <a:cs typeface="Poppins" pitchFamily="2" charset="77"/>
              </a:defRPr>
            </a:lvl3pPr>
            <a:lvl4pPr marL="1828754" indent="0">
              <a:lnSpc>
                <a:spcPct val="150000"/>
              </a:lnSpc>
              <a:buFontTx/>
              <a:buNone/>
              <a:defRPr sz="2400">
                <a:solidFill>
                  <a:schemeClr val="tx1"/>
                </a:solidFill>
                <a:latin typeface="+mn-lt"/>
                <a:cs typeface="Poppins" pitchFamily="2" charset="77"/>
              </a:defRPr>
            </a:lvl4pPr>
            <a:lvl5pPr marL="2438339" indent="0">
              <a:lnSpc>
                <a:spcPct val="150000"/>
              </a:lnSpc>
              <a:buFontTx/>
              <a:buNone/>
              <a:defRPr sz="2400">
                <a:solidFill>
                  <a:schemeClr val="tx1"/>
                </a:solidFill>
                <a:latin typeface="+mn-lt"/>
                <a:cs typeface="Poppins" pitchFamily="2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1D2BEB01-CBF1-C3A9-18CC-7759E455E043}"/>
              </a:ext>
            </a:extLst>
          </p:cNvPr>
          <p:cNvSpPr txBox="1">
            <a:spLocks/>
          </p:cNvSpPr>
          <p:nvPr userDrawn="1"/>
        </p:nvSpPr>
        <p:spPr>
          <a:xfrm>
            <a:off x="4159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2A6C7AB-A877-C342-9CE7-90563939BDE3}" type="slidenum">
              <a:rPr lang="en-US" smtClean="0">
                <a:solidFill>
                  <a:schemeClr val="tx1"/>
                </a:solidFill>
              </a:rPr>
              <a:pPr/>
              <a:t>‹Nº›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C8A22E-7E4C-AE31-2AAE-38EC1A2A0262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136525" y="6356350"/>
            <a:ext cx="40579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alpha val="8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EF5D938B-6AB8-42CB-990C-9CE12F21A291}" type="datetimeyyyy">
              <a:rPr lang="es-ES" smtClean="0"/>
              <a:pPr/>
              <a:t>2025</a:t>
            </a:fld>
            <a:r>
              <a:rPr lang="es-ES"/>
              <a:t> | El poder oculto de las CLIs | Pepe Fabra Valverde</a:t>
            </a:r>
            <a:endParaRPr lang="en-US" dirty="0"/>
          </a:p>
        </p:txBody>
      </p:sp>
      <p:sp>
        <p:nvSpPr>
          <p:cNvPr id="5" name="Google Shape;91;p7">
            <a:extLst>
              <a:ext uri="{FF2B5EF4-FFF2-40B4-BE49-F238E27FC236}">
                <a16:creationId xmlns:a16="http://schemas.microsoft.com/office/drawing/2014/main" id="{8391F594-0476-E853-8CDA-0288261AB37C}"/>
              </a:ext>
            </a:extLst>
          </p:cNvPr>
          <p:cNvSpPr/>
          <p:nvPr userDrawn="1"/>
        </p:nvSpPr>
        <p:spPr>
          <a:xfrm>
            <a:off x="826543" y="370182"/>
            <a:ext cx="6075857" cy="368136"/>
          </a:xfrm>
          <a:prstGeom prst="rect">
            <a:avLst/>
          </a:prstGeom>
          <a:gradFill>
            <a:gsLst>
              <a:gs pos="0">
                <a:srgbClr val="181B2C">
                  <a:alpha val="25000"/>
                </a:srgbClr>
              </a:gs>
              <a:gs pos="100000">
                <a:schemeClr val="accent2">
                  <a:alpha val="44000"/>
                </a:schemeClr>
              </a:gs>
            </a:gsLst>
            <a:lin ang="90000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0C313FB-6F2B-5A64-4469-4EC707A3CA67}"/>
              </a:ext>
            </a:extLst>
          </p:cNvPr>
          <p:cNvSpPr txBox="1">
            <a:spLocks/>
          </p:cNvSpPr>
          <p:nvPr userDrawn="1"/>
        </p:nvSpPr>
        <p:spPr>
          <a:xfrm>
            <a:off x="826543" y="440964"/>
            <a:ext cx="10293113" cy="304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4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en-US" b="0" dirty="0"/>
              <a:t>saber </a:t>
            </a:r>
            <a:r>
              <a:rPr lang="en-US" b="0" dirty="0" err="1"/>
              <a:t>más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33391475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with Imag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40">
            <a:extLst>
              <a:ext uri="{FF2B5EF4-FFF2-40B4-BE49-F238E27FC236}">
                <a16:creationId xmlns:a16="http://schemas.microsoft.com/office/drawing/2014/main" id="{F970ECFF-9EE1-DBF8-BAB1-6943F250787F}"/>
              </a:ext>
            </a:extLst>
          </p:cNvPr>
          <p:cNvSpPr/>
          <p:nvPr userDrawn="1"/>
        </p:nvSpPr>
        <p:spPr>
          <a:xfrm>
            <a:off x="0" y="4749908"/>
            <a:ext cx="2181495" cy="2108092"/>
          </a:xfrm>
          <a:custGeom>
            <a:avLst/>
            <a:gdLst>
              <a:gd name="connsiteX0" fmla="*/ 0 w 3816138"/>
              <a:gd name="connsiteY0" fmla="*/ 0 h 3981450"/>
              <a:gd name="connsiteX1" fmla="*/ 3238500 w 3816138"/>
              <a:gd name="connsiteY1" fmla="*/ 1809750 h 3981450"/>
              <a:gd name="connsiteX2" fmla="*/ 3657600 w 3816138"/>
              <a:gd name="connsiteY2" fmla="*/ 3981450 h 3981450"/>
              <a:gd name="connsiteX3" fmla="*/ 38100 w 3816138"/>
              <a:gd name="connsiteY3" fmla="*/ 3962400 h 3981450"/>
              <a:gd name="connsiteX4" fmla="*/ 0 w 3816138"/>
              <a:gd name="connsiteY4" fmla="*/ 0 h 3981450"/>
              <a:gd name="connsiteX0" fmla="*/ 0 w 3816138"/>
              <a:gd name="connsiteY0" fmla="*/ 0 h 3981450"/>
              <a:gd name="connsiteX1" fmla="*/ 3238500 w 3816138"/>
              <a:gd name="connsiteY1" fmla="*/ 1809750 h 3981450"/>
              <a:gd name="connsiteX2" fmla="*/ 3657600 w 3816138"/>
              <a:gd name="connsiteY2" fmla="*/ 3981450 h 3981450"/>
              <a:gd name="connsiteX3" fmla="*/ 38100 w 3816138"/>
              <a:gd name="connsiteY3" fmla="*/ 3962400 h 3981450"/>
              <a:gd name="connsiteX4" fmla="*/ 0 w 3816138"/>
              <a:gd name="connsiteY4" fmla="*/ 0 h 3981450"/>
              <a:gd name="connsiteX0" fmla="*/ 0 w 3876554"/>
              <a:gd name="connsiteY0" fmla="*/ 0 h 3981450"/>
              <a:gd name="connsiteX1" fmla="*/ 3409950 w 3876554"/>
              <a:gd name="connsiteY1" fmla="*/ 2076450 h 3981450"/>
              <a:gd name="connsiteX2" fmla="*/ 3657600 w 3876554"/>
              <a:gd name="connsiteY2" fmla="*/ 3981450 h 3981450"/>
              <a:gd name="connsiteX3" fmla="*/ 38100 w 3876554"/>
              <a:gd name="connsiteY3" fmla="*/ 3962400 h 3981450"/>
              <a:gd name="connsiteX4" fmla="*/ 0 w 3876554"/>
              <a:gd name="connsiteY4" fmla="*/ 0 h 3981450"/>
              <a:gd name="connsiteX0" fmla="*/ 0 w 3916378"/>
              <a:gd name="connsiteY0" fmla="*/ 0 h 3981450"/>
              <a:gd name="connsiteX1" fmla="*/ 3409950 w 3916378"/>
              <a:gd name="connsiteY1" fmla="*/ 2076450 h 3981450"/>
              <a:gd name="connsiteX2" fmla="*/ 3657600 w 3916378"/>
              <a:gd name="connsiteY2" fmla="*/ 3981450 h 3981450"/>
              <a:gd name="connsiteX3" fmla="*/ 38100 w 3916378"/>
              <a:gd name="connsiteY3" fmla="*/ 3962400 h 3981450"/>
              <a:gd name="connsiteX4" fmla="*/ 0 w 3916378"/>
              <a:gd name="connsiteY4" fmla="*/ 0 h 3981450"/>
              <a:gd name="connsiteX0" fmla="*/ 0 w 3873335"/>
              <a:gd name="connsiteY0" fmla="*/ 0 h 3981450"/>
              <a:gd name="connsiteX1" fmla="*/ 3409950 w 3873335"/>
              <a:gd name="connsiteY1" fmla="*/ 2076450 h 3981450"/>
              <a:gd name="connsiteX2" fmla="*/ 3657600 w 3873335"/>
              <a:gd name="connsiteY2" fmla="*/ 3981450 h 3981450"/>
              <a:gd name="connsiteX3" fmla="*/ 38100 w 3873335"/>
              <a:gd name="connsiteY3" fmla="*/ 3962400 h 3981450"/>
              <a:gd name="connsiteX4" fmla="*/ 0 w 3873335"/>
              <a:gd name="connsiteY4" fmla="*/ 0 h 3981450"/>
              <a:gd name="connsiteX0" fmla="*/ 0 w 3786126"/>
              <a:gd name="connsiteY0" fmla="*/ 0 h 3981450"/>
              <a:gd name="connsiteX1" fmla="*/ 3409950 w 3786126"/>
              <a:gd name="connsiteY1" fmla="*/ 2076450 h 3981450"/>
              <a:gd name="connsiteX2" fmla="*/ 3657600 w 3786126"/>
              <a:gd name="connsiteY2" fmla="*/ 3981450 h 3981450"/>
              <a:gd name="connsiteX3" fmla="*/ 38100 w 3786126"/>
              <a:gd name="connsiteY3" fmla="*/ 3962400 h 3981450"/>
              <a:gd name="connsiteX4" fmla="*/ 0 w 3786126"/>
              <a:gd name="connsiteY4" fmla="*/ 0 h 3981450"/>
              <a:gd name="connsiteX0" fmla="*/ 0 w 3786126"/>
              <a:gd name="connsiteY0" fmla="*/ 0 h 3981450"/>
              <a:gd name="connsiteX1" fmla="*/ 3409950 w 3786126"/>
              <a:gd name="connsiteY1" fmla="*/ 2076450 h 3981450"/>
              <a:gd name="connsiteX2" fmla="*/ 3657600 w 3786126"/>
              <a:gd name="connsiteY2" fmla="*/ 3981450 h 3981450"/>
              <a:gd name="connsiteX3" fmla="*/ 0 w 3786126"/>
              <a:gd name="connsiteY3" fmla="*/ 3981450 h 3981450"/>
              <a:gd name="connsiteX4" fmla="*/ 0 w 3786126"/>
              <a:gd name="connsiteY4" fmla="*/ 0 h 3981450"/>
              <a:gd name="connsiteX0" fmla="*/ 0 w 3786126"/>
              <a:gd name="connsiteY0" fmla="*/ 0 h 3981450"/>
              <a:gd name="connsiteX1" fmla="*/ 3409950 w 3786126"/>
              <a:gd name="connsiteY1" fmla="*/ 2076450 h 3981450"/>
              <a:gd name="connsiteX2" fmla="*/ 3657600 w 3786126"/>
              <a:gd name="connsiteY2" fmla="*/ 3981450 h 3981450"/>
              <a:gd name="connsiteX3" fmla="*/ 0 w 3786126"/>
              <a:gd name="connsiteY3" fmla="*/ 3981450 h 3981450"/>
              <a:gd name="connsiteX4" fmla="*/ 0 w 3786126"/>
              <a:gd name="connsiteY4" fmla="*/ 0 h 3981450"/>
              <a:gd name="connsiteX0" fmla="*/ 0 w 3786126"/>
              <a:gd name="connsiteY0" fmla="*/ 0 h 3981450"/>
              <a:gd name="connsiteX1" fmla="*/ 3409950 w 3786126"/>
              <a:gd name="connsiteY1" fmla="*/ 2076450 h 3981450"/>
              <a:gd name="connsiteX2" fmla="*/ 3657600 w 3786126"/>
              <a:gd name="connsiteY2" fmla="*/ 3981450 h 3981450"/>
              <a:gd name="connsiteX3" fmla="*/ 0 w 3786126"/>
              <a:gd name="connsiteY3" fmla="*/ 3981450 h 3981450"/>
              <a:gd name="connsiteX4" fmla="*/ 0 w 3786126"/>
              <a:gd name="connsiteY4" fmla="*/ 0 h 3981450"/>
              <a:gd name="connsiteX0" fmla="*/ 0 w 4032226"/>
              <a:gd name="connsiteY0" fmla="*/ 0 h 4003693"/>
              <a:gd name="connsiteX1" fmla="*/ 3409950 w 4032226"/>
              <a:gd name="connsiteY1" fmla="*/ 2076450 h 4003693"/>
              <a:gd name="connsiteX2" fmla="*/ 3943350 w 4032226"/>
              <a:gd name="connsiteY2" fmla="*/ 4003693 h 4003693"/>
              <a:gd name="connsiteX3" fmla="*/ 0 w 4032226"/>
              <a:gd name="connsiteY3" fmla="*/ 3981450 h 4003693"/>
              <a:gd name="connsiteX4" fmla="*/ 0 w 4032226"/>
              <a:gd name="connsiteY4" fmla="*/ 0 h 4003693"/>
              <a:gd name="connsiteX0" fmla="*/ 0 w 3948509"/>
              <a:gd name="connsiteY0" fmla="*/ 0 h 4003693"/>
              <a:gd name="connsiteX1" fmla="*/ 3409950 w 3948509"/>
              <a:gd name="connsiteY1" fmla="*/ 2076450 h 4003693"/>
              <a:gd name="connsiteX2" fmla="*/ 3943350 w 3948509"/>
              <a:gd name="connsiteY2" fmla="*/ 4003693 h 4003693"/>
              <a:gd name="connsiteX3" fmla="*/ 0 w 3948509"/>
              <a:gd name="connsiteY3" fmla="*/ 3981450 h 4003693"/>
              <a:gd name="connsiteX4" fmla="*/ 0 w 3948509"/>
              <a:gd name="connsiteY4" fmla="*/ 0 h 4003693"/>
              <a:gd name="connsiteX0" fmla="*/ 0 w 3943350"/>
              <a:gd name="connsiteY0" fmla="*/ 0 h 4003693"/>
              <a:gd name="connsiteX1" fmla="*/ 3333750 w 3943350"/>
              <a:gd name="connsiteY1" fmla="*/ 1942994 h 4003693"/>
              <a:gd name="connsiteX2" fmla="*/ 3943350 w 3943350"/>
              <a:gd name="connsiteY2" fmla="*/ 4003693 h 4003693"/>
              <a:gd name="connsiteX3" fmla="*/ 0 w 3943350"/>
              <a:gd name="connsiteY3" fmla="*/ 3981450 h 4003693"/>
              <a:gd name="connsiteX4" fmla="*/ 0 w 3943350"/>
              <a:gd name="connsiteY4" fmla="*/ 0 h 4003693"/>
              <a:gd name="connsiteX0" fmla="*/ 0 w 4152900"/>
              <a:gd name="connsiteY0" fmla="*/ 0 h 3981450"/>
              <a:gd name="connsiteX1" fmla="*/ 3333750 w 4152900"/>
              <a:gd name="connsiteY1" fmla="*/ 1942994 h 3981450"/>
              <a:gd name="connsiteX2" fmla="*/ 4152900 w 4152900"/>
              <a:gd name="connsiteY2" fmla="*/ 3981450 h 3981450"/>
              <a:gd name="connsiteX3" fmla="*/ 0 w 4152900"/>
              <a:gd name="connsiteY3" fmla="*/ 3981450 h 3981450"/>
              <a:gd name="connsiteX4" fmla="*/ 0 w 4152900"/>
              <a:gd name="connsiteY4" fmla="*/ 0 h 3981450"/>
              <a:gd name="connsiteX0" fmla="*/ 0 w 4152900"/>
              <a:gd name="connsiteY0" fmla="*/ 0 h 3981450"/>
              <a:gd name="connsiteX1" fmla="*/ 3333750 w 4152900"/>
              <a:gd name="connsiteY1" fmla="*/ 1942994 h 3981450"/>
              <a:gd name="connsiteX2" fmla="*/ 4152900 w 4152900"/>
              <a:gd name="connsiteY2" fmla="*/ 3981450 h 3981450"/>
              <a:gd name="connsiteX3" fmla="*/ 0 w 4152900"/>
              <a:gd name="connsiteY3" fmla="*/ 3981450 h 3981450"/>
              <a:gd name="connsiteX4" fmla="*/ 0 w 4152900"/>
              <a:gd name="connsiteY4" fmla="*/ 0 h 3981450"/>
              <a:gd name="connsiteX0" fmla="*/ 0 w 4152900"/>
              <a:gd name="connsiteY0" fmla="*/ 0 h 3981450"/>
              <a:gd name="connsiteX1" fmla="*/ 3200400 w 4152900"/>
              <a:gd name="connsiteY1" fmla="*/ 1720566 h 3981450"/>
              <a:gd name="connsiteX2" fmla="*/ 4152900 w 4152900"/>
              <a:gd name="connsiteY2" fmla="*/ 3981450 h 3981450"/>
              <a:gd name="connsiteX3" fmla="*/ 0 w 4152900"/>
              <a:gd name="connsiteY3" fmla="*/ 3981450 h 3981450"/>
              <a:gd name="connsiteX4" fmla="*/ 0 w 4152900"/>
              <a:gd name="connsiteY4" fmla="*/ 0 h 3981450"/>
              <a:gd name="connsiteX0" fmla="*/ 0 w 4152900"/>
              <a:gd name="connsiteY0" fmla="*/ 0 h 3981450"/>
              <a:gd name="connsiteX1" fmla="*/ 3200400 w 4152900"/>
              <a:gd name="connsiteY1" fmla="*/ 1720566 h 3981450"/>
              <a:gd name="connsiteX2" fmla="*/ 4152900 w 4152900"/>
              <a:gd name="connsiteY2" fmla="*/ 3981450 h 3981450"/>
              <a:gd name="connsiteX3" fmla="*/ 0 w 4152900"/>
              <a:gd name="connsiteY3" fmla="*/ 3981450 h 3981450"/>
              <a:gd name="connsiteX4" fmla="*/ 0 w 4152900"/>
              <a:gd name="connsiteY4" fmla="*/ 0 h 3981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52900" h="3981450">
                <a:moveTo>
                  <a:pt x="0" y="0"/>
                </a:moveTo>
                <a:cubicBezTo>
                  <a:pt x="762000" y="1189072"/>
                  <a:pt x="2584450" y="1190447"/>
                  <a:pt x="3200400" y="1720566"/>
                </a:cubicBezTo>
                <a:cubicBezTo>
                  <a:pt x="3816350" y="2250685"/>
                  <a:pt x="3971925" y="2641175"/>
                  <a:pt x="4152900" y="3981450"/>
                </a:cubicBezTo>
                <a:lnTo>
                  <a:pt x="0" y="398145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tx2">
                  <a:alpha val="25000"/>
                </a:schemeClr>
              </a:gs>
              <a:gs pos="100000">
                <a:schemeClr val="accent2">
                  <a:alpha val="36000"/>
                </a:schemeClr>
              </a:gs>
            </a:gsLst>
            <a:lin ang="18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DF08C9F-BB28-30C3-2F32-24141DB3505A}"/>
              </a:ext>
            </a:extLst>
          </p:cNvPr>
          <p:cNvSpPr/>
          <p:nvPr userDrawn="1"/>
        </p:nvSpPr>
        <p:spPr>
          <a:xfrm>
            <a:off x="8429228" y="-1654511"/>
            <a:ext cx="6768714" cy="6768712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5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13" name="Google Shape;155;p38">
            <a:extLst>
              <a:ext uri="{FF2B5EF4-FFF2-40B4-BE49-F238E27FC236}">
                <a16:creationId xmlns:a16="http://schemas.microsoft.com/office/drawing/2014/main" id="{77BC701F-10D5-0AA7-9801-C0B36BA60DAC}"/>
              </a:ext>
            </a:extLst>
          </p:cNvPr>
          <p:cNvGrpSpPr/>
          <p:nvPr userDrawn="1"/>
        </p:nvGrpSpPr>
        <p:grpSpPr>
          <a:xfrm>
            <a:off x="9975353" y="3142478"/>
            <a:ext cx="2136984" cy="3605697"/>
            <a:chOff x="9975353" y="3142478"/>
            <a:chExt cx="2136984" cy="3605697"/>
          </a:xfrm>
          <a:solidFill>
            <a:schemeClr val="bg1">
              <a:lumMod val="75000"/>
            </a:schemeClr>
          </a:solidFill>
        </p:grpSpPr>
        <p:sp>
          <p:nvSpPr>
            <p:cNvPr id="14" name="Google Shape;156;p38">
              <a:extLst>
                <a:ext uri="{FF2B5EF4-FFF2-40B4-BE49-F238E27FC236}">
                  <a16:creationId xmlns:a16="http://schemas.microsoft.com/office/drawing/2014/main" id="{B5A6183A-112E-1AE3-9F1D-7C1052D82B2D}"/>
                </a:ext>
              </a:extLst>
            </p:cNvPr>
            <p:cNvSpPr/>
            <p:nvPr/>
          </p:nvSpPr>
          <p:spPr>
            <a:xfrm>
              <a:off x="9975353" y="3142478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5" name="Google Shape;157;p38">
              <a:extLst>
                <a:ext uri="{FF2B5EF4-FFF2-40B4-BE49-F238E27FC236}">
                  <a16:creationId xmlns:a16="http://schemas.microsoft.com/office/drawing/2014/main" id="{79BFBF81-E3D6-122B-94FF-9DEBEAFBDEFF}"/>
                </a:ext>
              </a:extLst>
            </p:cNvPr>
            <p:cNvSpPr/>
            <p:nvPr/>
          </p:nvSpPr>
          <p:spPr>
            <a:xfrm>
              <a:off x="10124729" y="3142478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6" name="Google Shape;158;p38">
              <a:extLst>
                <a:ext uri="{FF2B5EF4-FFF2-40B4-BE49-F238E27FC236}">
                  <a16:creationId xmlns:a16="http://schemas.microsoft.com/office/drawing/2014/main" id="{328F89E0-EC94-2BBA-A311-EB4C11AA64A3}"/>
                </a:ext>
              </a:extLst>
            </p:cNvPr>
            <p:cNvSpPr/>
            <p:nvPr/>
          </p:nvSpPr>
          <p:spPr>
            <a:xfrm>
              <a:off x="10274105" y="3142478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7" name="Google Shape;159;p38">
              <a:extLst>
                <a:ext uri="{FF2B5EF4-FFF2-40B4-BE49-F238E27FC236}">
                  <a16:creationId xmlns:a16="http://schemas.microsoft.com/office/drawing/2014/main" id="{14F1222B-F3BC-84BB-6599-97499D42E387}"/>
                </a:ext>
              </a:extLst>
            </p:cNvPr>
            <p:cNvSpPr/>
            <p:nvPr/>
          </p:nvSpPr>
          <p:spPr>
            <a:xfrm>
              <a:off x="10423481" y="3142478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8" name="Google Shape;160;p38">
              <a:extLst>
                <a:ext uri="{FF2B5EF4-FFF2-40B4-BE49-F238E27FC236}">
                  <a16:creationId xmlns:a16="http://schemas.microsoft.com/office/drawing/2014/main" id="{E3CFD365-8A23-4DC3-BE00-CEBC4F489DB0}"/>
                </a:ext>
              </a:extLst>
            </p:cNvPr>
            <p:cNvSpPr/>
            <p:nvPr/>
          </p:nvSpPr>
          <p:spPr>
            <a:xfrm>
              <a:off x="10572857" y="3142478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9" name="Google Shape;161;p38">
              <a:extLst>
                <a:ext uri="{FF2B5EF4-FFF2-40B4-BE49-F238E27FC236}">
                  <a16:creationId xmlns:a16="http://schemas.microsoft.com/office/drawing/2014/main" id="{1B747474-C6D1-B281-5439-238B0A160690}"/>
                </a:ext>
              </a:extLst>
            </p:cNvPr>
            <p:cNvSpPr/>
            <p:nvPr/>
          </p:nvSpPr>
          <p:spPr>
            <a:xfrm>
              <a:off x="10722233" y="3142478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0" name="Google Shape;162;p38">
              <a:extLst>
                <a:ext uri="{FF2B5EF4-FFF2-40B4-BE49-F238E27FC236}">
                  <a16:creationId xmlns:a16="http://schemas.microsoft.com/office/drawing/2014/main" id="{06E07A8A-584A-9224-A081-21D7E5BA8E67}"/>
                </a:ext>
              </a:extLst>
            </p:cNvPr>
            <p:cNvSpPr/>
            <p:nvPr/>
          </p:nvSpPr>
          <p:spPr>
            <a:xfrm>
              <a:off x="10871609" y="3142478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1" name="Google Shape;163;p38">
              <a:extLst>
                <a:ext uri="{FF2B5EF4-FFF2-40B4-BE49-F238E27FC236}">
                  <a16:creationId xmlns:a16="http://schemas.microsoft.com/office/drawing/2014/main" id="{626A46D5-38C9-FF7D-BE8A-EE9079C0CBFC}"/>
                </a:ext>
              </a:extLst>
            </p:cNvPr>
            <p:cNvSpPr/>
            <p:nvPr/>
          </p:nvSpPr>
          <p:spPr>
            <a:xfrm>
              <a:off x="11020985" y="3142478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2" name="Google Shape;164;p38">
              <a:extLst>
                <a:ext uri="{FF2B5EF4-FFF2-40B4-BE49-F238E27FC236}">
                  <a16:creationId xmlns:a16="http://schemas.microsoft.com/office/drawing/2014/main" id="{58D72C09-0D54-D3DC-7FC6-26D171824F9C}"/>
                </a:ext>
              </a:extLst>
            </p:cNvPr>
            <p:cNvSpPr/>
            <p:nvPr/>
          </p:nvSpPr>
          <p:spPr>
            <a:xfrm>
              <a:off x="11170361" y="3142478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3" name="Google Shape;165;p38">
              <a:extLst>
                <a:ext uri="{FF2B5EF4-FFF2-40B4-BE49-F238E27FC236}">
                  <a16:creationId xmlns:a16="http://schemas.microsoft.com/office/drawing/2014/main" id="{A100C9F4-99D9-FD96-58C3-EDBEFFADAD87}"/>
                </a:ext>
              </a:extLst>
            </p:cNvPr>
            <p:cNvSpPr/>
            <p:nvPr/>
          </p:nvSpPr>
          <p:spPr>
            <a:xfrm>
              <a:off x="11319737" y="3142478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4" name="Google Shape;166;p38">
              <a:extLst>
                <a:ext uri="{FF2B5EF4-FFF2-40B4-BE49-F238E27FC236}">
                  <a16:creationId xmlns:a16="http://schemas.microsoft.com/office/drawing/2014/main" id="{FDF10B41-4E41-290A-F00A-4B5C05C7C268}"/>
                </a:ext>
              </a:extLst>
            </p:cNvPr>
            <p:cNvSpPr/>
            <p:nvPr/>
          </p:nvSpPr>
          <p:spPr>
            <a:xfrm>
              <a:off x="11469113" y="3142478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5" name="Google Shape;167;p38">
              <a:extLst>
                <a:ext uri="{FF2B5EF4-FFF2-40B4-BE49-F238E27FC236}">
                  <a16:creationId xmlns:a16="http://schemas.microsoft.com/office/drawing/2014/main" id="{45015F47-70A0-1F87-F3C1-0F5349BA94F5}"/>
                </a:ext>
              </a:extLst>
            </p:cNvPr>
            <p:cNvSpPr/>
            <p:nvPr/>
          </p:nvSpPr>
          <p:spPr>
            <a:xfrm>
              <a:off x="11618489" y="3142478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6" name="Google Shape;168;p38">
              <a:extLst>
                <a:ext uri="{FF2B5EF4-FFF2-40B4-BE49-F238E27FC236}">
                  <a16:creationId xmlns:a16="http://schemas.microsoft.com/office/drawing/2014/main" id="{861BB03E-CFA3-2E5C-D61D-1402EE86F87F}"/>
                </a:ext>
              </a:extLst>
            </p:cNvPr>
            <p:cNvSpPr/>
            <p:nvPr/>
          </p:nvSpPr>
          <p:spPr>
            <a:xfrm>
              <a:off x="11767865" y="3142478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7" name="Google Shape;169;p38">
              <a:extLst>
                <a:ext uri="{FF2B5EF4-FFF2-40B4-BE49-F238E27FC236}">
                  <a16:creationId xmlns:a16="http://schemas.microsoft.com/office/drawing/2014/main" id="{762C7898-EBAF-3D9F-3338-03814A2E4AE1}"/>
                </a:ext>
              </a:extLst>
            </p:cNvPr>
            <p:cNvSpPr/>
            <p:nvPr/>
          </p:nvSpPr>
          <p:spPr>
            <a:xfrm>
              <a:off x="11917241" y="3142478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8" name="Google Shape;170;p38">
              <a:extLst>
                <a:ext uri="{FF2B5EF4-FFF2-40B4-BE49-F238E27FC236}">
                  <a16:creationId xmlns:a16="http://schemas.microsoft.com/office/drawing/2014/main" id="{F8B2CF91-9C04-42BA-810D-43FB85C7FF8A}"/>
                </a:ext>
              </a:extLst>
            </p:cNvPr>
            <p:cNvSpPr/>
            <p:nvPr/>
          </p:nvSpPr>
          <p:spPr>
            <a:xfrm>
              <a:off x="12066617" y="3142478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9" name="Google Shape;171;p38">
              <a:extLst>
                <a:ext uri="{FF2B5EF4-FFF2-40B4-BE49-F238E27FC236}">
                  <a16:creationId xmlns:a16="http://schemas.microsoft.com/office/drawing/2014/main" id="{85C8F5A1-BC6D-EF9E-D6EF-FF03BAC1ECB7}"/>
                </a:ext>
              </a:extLst>
            </p:cNvPr>
            <p:cNvSpPr/>
            <p:nvPr/>
          </p:nvSpPr>
          <p:spPr>
            <a:xfrm>
              <a:off x="9975353" y="3298649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0" name="Google Shape;172;p38">
              <a:extLst>
                <a:ext uri="{FF2B5EF4-FFF2-40B4-BE49-F238E27FC236}">
                  <a16:creationId xmlns:a16="http://schemas.microsoft.com/office/drawing/2014/main" id="{72340C69-E1DE-DDAD-59A2-989B87DF50D4}"/>
                </a:ext>
              </a:extLst>
            </p:cNvPr>
            <p:cNvSpPr/>
            <p:nvPr/>
          </p:nvSpPr>
          <p:spPr>
            <a:xfrm>
              <a:off x="10124729" y="3298649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1" name="Google Shape;173;p38">
              <a:extLst>
                <a:ext uri="{FF2B5EF4-FFF2-40B4-BE49-F238E27FC236}">
                  <a16:creationId xmlns:a16="http://schemas.microsoft.com/office/drawing/2014/main" id="{5DBAEDD2-8687-9ACB-A830-55034CE14F12}"/>
                </a:ext>
              </a:extLst>
            </p:cNvPr>
            <p:cNvSpPr/>
            <p:nvPr/>
          </p:nvSpPr>
          <p:spPr>
            <a:xfrm>
              <a:off x="10274105" y="3298649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2" name="Google Shape;174;p38">
              <a:extLst>
                <a:ext uri="{FF2B5EF4-FFF2-40B4-BE49-F238E27FC236}">
                  <a16:creationId xmlns:a16="http://schemas.microsoft.com/office/drawing/2014/main" id="{92E1CD58-E468-419A-4874-8FE4DBDFFCD3}"/>
                </a:ext>
              </a:extLst>
            </p:cNvPr>
            <p:cNvSpPr/>
            <p:nvPr/>
          </p:nvSpPr>
          <p:spPr>
            <a:xfrm>
              <a:off x="10423481" y="3298649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3" name="Google Shape;175;p38">
              <a:extLst>
                <a:ext uri="{FF2B5EF4-FFF2-40B4-BE49-F238E27FC236}">
                  <a16:creationId xmlns:a16="http://schemas.microsoft.com/office/drawing/2014/main" id="{AF1161DA-D116-E014-DA23-C361E0DAFB21}"/>
                </a:ext>
              </a:extLst>
            </p:cNvPr>
            <p:cNvSpPr/>
            <p:nvPr/>
          </p:nvSpPr>
          <p:spPr>
            <a:xfrm>
              <a:off x="10572857" y="3298649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4" name="Google Shape;176;p38">
              <a:extLst>
                <a:ext uri="{FF2B5EF4-FFF2-40B4-BE49-F238E27FC236}">
                  <a16:creationId xmlns:a16="http://schemas.microsoft.com/office/drawing/2014/main" id="{494DCA36-3EAD-B33B-CA66-F6006CB56F91}"/>
                </a:ext>
              </a:extLst>
            </p:cNvPr>
            <p:cNvSpPr/>
            <p:nvPr/>
          </p:nvSpPr>
          <p:spPr>
            <a:xfrm>
              <a:off x="10722233" y="3298649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5" name="Google Shape;177;p38">
              <a:extLst>
                <a:ext uri="{FF2B5EF4-FFF2-40B4-BE49-F238E27FC236}">
                  <a16:creationId xmlns:a16="http://schemas.microsoft.com/office/drawing/2014/main" id="{86C01A13-86AB-3324-BA50-46F997FFEE76}"/>
                </a:ext>
              </a:extLst>
            </p:cNvPr>
            <p:cNvSpPr/>
            <p:nvPr/>
          </p:nvSpPr>
          <p:spPr>
            <a:xfrm>
              <a:off x="10871609" y="3298649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6" name="Google Shape;178;p38">
              <a:extLst>
                <a:ext uri="{FF2B5EF4-FFF2-40B4-BE49-F238E27FC236}">
                  <a16:creationId xmlns:a16="http://schemas.microsoft.com/office/drawing/2014/main" id="{391CAC70-2B0D-A248-36EC-FA34031469F9}"/>
                </a:ext>
              </a:extLst>
            </p:cNvPr>
            <p:cNvSpPr/>
            <p:nvPr/>
          </p:nvSpPr>
          <p:spPr>
            <a:xfrm>
              <a:off x="11020985" y="3298649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7" name="Google Shape;179;p38">
              <a:extLst>
                <a:ext uri="{FF2B5EF4-FFF2-40B4-BE49-F238E27FC236}">
                  <a16:creationId xmlns:a16="http://schemas.microsoft.com/office/drawing/2014/main" id="{0675E470-2A76-EBCD-51CC-2A6B1FBB079B}"/>
                </a:ext>
              </a:extLst>
            </p:cNvPr>
            <p:cNvSpPr/>
            <p:nvPr/>
          </p:nvSpPr>
          <p:spPr>
            <a:xfrm>
              <a:off x="11170361" y="3298649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8" name="Google Shape;180;p38">
              <a:extLst>
                <a:ext uri="{FF2B5EF4-FFF2-40B4-BE49-F238E27FC236}">
                  <a16:creationId xmlns:a16="http://schemas.microsoft.com/office/drawing/2014/main" id="{92D670AD-8119-C2AF-FAD7-E6DDD6B76E14}"/>
                </a:ext>
              </a:extLst>
            </p:cNvPr>
            <p:cNvSpPr/>
            <p:nvPr/>
          </p:nvSpPr>
          <p:spPr>
            <a:xfrm>
              <a:off x="11319737" y="3298649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9" name="Google Shape;181;p38">
              <a:extLst>
                <a:ext uri="{FF2B5EF4-FFF2-40B4-BE49-F238E27FC236}">
                  <a16:creationId xmlns:a16="http://schemas.microsoft.com/office/drawing/2014/main" id="{4316076A-266C-25DE-4ED6-333D574AA4B4}"/>
                </a:ext>
              </a:extLst>
            </p:cNvPr>
            <p:cNvSpPr/>
            <p:nvPr/>
          </p:nvSpPr>
          <p:spPr>
            <a:xfrm>
              <a:off x="11469113" y="3298649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40" name="Google Shape;182;p38">
              <a:extLst>
                <a:ext uri="{FF2B5EF4-FFF2-40B4-BE49-F238E27FC236}">
                  <a16:creationId xmlns:a16="http://schemas.microsoft.com/office/drawing/2014/main" id="{675C2D7F-5A29-B070-FA21-2CCA9B1ACF11}"/>
                </a:ext>
              </a:extLst>
            </p:cNvPr>
            <p:cNvSpPr/>
            <p:nvPr/>
          </p:nvSpPr>
          <p:spPr>
            <a:xfrm>
              <a:off x="11618489" y="3298649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41" name="Google Shape;183;p38">
              <a:extLst>
                <a:ext uri="{FF2B5EF4-FFF2-40B4-BE49-F238E27FC236}">
                  <a16:creationId xmlns:a16="http://schemas.microsoft.com/office/drawing/2014/main" id="{2326865E-40AC-548A-4DAE-55DF6D5C2708}"/>
                </a:ext>
              </a:extLst>
            </p:cNvPr>
            <p:cNvSpPr/>
            <p:nvPr/>
          </p:nvSpPr>
          <p:spPr>
            <a:xfrm>
              <a:off x="11767865" y="3298649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42" name="Google Shape;184;p38">
              <a:extLst>
                <a:ext uri="{FF2B5EF4-FFF2-40B4-BE49-F238E27FC236}">
                  <a16:creationId xmlns:a16="http://schemas.microsoft.com/office/drawing/2014/main" id="{D3874E71-EF33-6631-A0F0-BD211DAE2077}"/>
                </a:ext>
              </a:extLst>
            </p:cNvPr>
            <p:cNvSpPr/>
            <p:nvPr/>
          </p:nvSpPr>
          <p:spPr>
            <a:xfrm>
              <a:off x="11917241" y="3298649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43" name="Google Shape;185;p38">
              <a:extLst>
                <a:ext uri="{FF2B5EF4-FFF2-40B4-BE49-F238E27FC236}">
                  <a16:creationId xmlns:a16="http://schemas.microsoft.com/office/drawing/2014/main" id="{F16591D2-2904-A5B9-D012-B0CB11821A3E}"/>
                </a:ext>
              </a:extLst>
            </p:cNvPr>
            <p:cNvSpPr/>
            <p:nvPr/>
          </p:nvSpPr>
          <p:spPr>
            <a:xfrm>
              <a:off x="12066617" y="3298649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44" name="Google Shape;186;p38">
              <a:extLst>
                <a:ext uri="{FF2B5EF4-FFF2-40B4-BE49-F238E27FC236}">
                  <a16:creationId xmlns:a16="http://schemas.microsoft.com/office/drawing/2014/main" id="{97AF83EA-46EC-2BBA-4B20-173F246C224E}"/>
                </a:ext>
              </a:extLst>
            </p:cNvPr>
            <p:cNvSpPr/>
            <p:nvPr/>
          </p:nvSpPr>
          <p:spPr>
            <a:xfrm>
              <a:off x="9975353" y="3454820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45" name="Google Shape;187;p38">
              <a:extLst>
                <a:ext uri="{FF2B5EF4-FFF2-40B4-BE49-F238E27FC236}">
                  <a16:creationId xmlns:a16="http://schemas.microsoft.com/office/drawing/2014/main" id="{D6070EAB-47D9-164B-E0E0-64B7980C9E99}"/>
                </a:ext>
              </a:extLst>
            </p:cNvPr>
            <p:cNvSpPr/>
            <p:nvPr/>
          </p:nvSpPr>
          <p:spPr>
            <a:xfrm>
              <a:off x="10124729" y="3454820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46" name="Google Shape;188;p38">
              <a:extLst>
                <a:ext uri="{FF2B5EF4-FFF2-40B4-BE49-F238E27FC236}">
                  <a16:creationId xmlns:a16="http://schemas.microsoft.com/office/drawing/2014/main" id="{9E48E3B4-8C69-F4EC-E2EC-A1847C8461A1}"/>
                </a:ext>
              </a:extLst>
            </p:cNvPr>
            <p:cNvSpPr/>
            <p:nvPr/>
          </p:nvSpPr>
          <p:spPr>
            <a:xfrm>
              <a:off x="10274105" y="3454820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47" name="Google Shape;189;p38">
              <a:extLst>
                <a:ext uri="{FF2B5EF4-FFF2-40B4-BE49-F238E27FC236}">
                  <a16:creationId xmlns:a16="http://schemas.microsoft.com/office/drawing/2014/main" id="{D1C3E803-4EEF-1038-4040-6E2F31331B53}"/>
                </a:ext>
              </a:extLst>
            </p:cNvPr>
            <p:cNvSpPr/>
            <p:nvPr/>
          </p:nvSpPr>
          <p:spPr>
            <a:xfrm>
              <a:off x="10423481" y="3454820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48" name="Google Shape;190;p38">
              <a:extLst>
                <a:ext uri="{FF2B5EF4-FFF2-40B4-BE49-F238E27FC236}">
                  <a16:creationId xmlns:a16="http://schemas.microsoft.com/office/drawing/2014/main" id="{55FA001D-5E58-62A4-20A8-A30762EB0639}"/>
                </a:ext>
              </a:extLst>
            </p:cNvPr>
            <p:cNvSpPr/>
            <p:nvPr/>
          </p:nvSpPr>
          <p:spPr>
            <a:xfrm>
              <a:off x="10572857" y="3454820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49" name="Google Shape;191;p38">
              <a:extLst>
                <a:ext uri="{FF2B5EF4-FFF2-40B4-BE49-F238E27FC236}">
                  <a16:creationId xmlns:a16="http://schemas.microsoft.com/office/drawing/2014/main" id="{EF729797-0FCA-F024-D9EB-0524D63A2EFE}"/>
                </a:ext>
              </a:extLst>
            </p:cNvPr>
            <p:cNvSpPr/>
            <p:nvPr/>
          </p:nvSpPr>
          <p:spPr>
            <a:xfrm>
              <a:off x="10722233" y="3454820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50" name="Google Shape;192;p38">
              <a:extLst>
                <a:ext uri="{FF2B5EF4-FFF2-40B4-BE49-F238E27FC236}">
                  <a16:creationId xmlns:a16="http://schemas.microsoft.com/office/drawing/2014/main" id="{A3B9C7EF-302B-070E-67D0-8D422B7D0AC5}"/>
                </a:ext>
              </a:extLst>
            </p:cNvPr>
            <p:cNvSpPr/>
            <p:nvPr/>
          </p:nvSpPr>
          <p:spPr>
            <a:xfrm>
              <a:off x="10871609" y="3454820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51" name="Google Shape;193;p38">
              <a:extLst>
                <a:ext uri="{FF2B5EF4-FFF2-40B4-BE49-F238E27FC236}">
                  <a16:creationId xmlns:a16="http://schemas.microsoft.com/office/drawing/2014/main" id="{95076797-B18B-8104-8FA5-D1CCA7986FB0}"/>
                </a:ext>
              </a:extLst>
            </p:cNvPr>
            <p:cNvSpPr/>
            <p:nvPr/>
          </p:nvSpPr>
          <p:spPr>
            <a:xfrm>
              <a:off x="11020985" y="3454820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52" name="Google Shape;194;p38">
              <a:extLst>
                <a:ext uri="{FF2B5EF4-FFF2-40B4-BE49-F238E27FC236}">
                  <a16:creationId xmlns:a16="http://schemas.microsoft.com/office/drawing/2014/main" id="{ED29DE45-96B6-4A46-9473-D5F27787FB6B}"/>
                </a:ext>
              </a:extLst>
            </p:cNvPr>
            <p:cNvSpPr/>
            <p:nvPr/>
          </p:nvSpPr>
          <p:spPr>
            <a:xfrm>
              <a:off x="11170361" y="3454820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53" name="Google Shape;195;p38">
              <a:extLst>
                <a:ext uri="{FF2B5EF4-FFF2-40B4-BE49-F238E27FC236}">
                  <a16:creationId xmlns:a16="http://schemas.microsoft.com/office/drawing/2014/main" id="{1DD95576-2B95-98D6-FCAC-7C1812BAE794}"/>
                </a:ext>
              </a:extLst>
            </p:cNvPr>
            <p:cNvSpPr/>
            <p:nvPr/>
          </p:nvSpPr>
          <p:spPr>
            <a:xfrm>
              <a:off x="11319737" y="3454820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54" name="Google Shape;196;p38">
              <a:extLst>
                <a:ext uri="{FF2B5EF4-FFF2-40B4-BE49-F238E27FC236}">
                  <a16:creationId xmlns:a16="http://schemas.microsoft.com/office/drawing/2014/main" id="{392A1B64-8F8A-02F3-C686-B0A6FBE33552}"/>
                </a:ext>
              </a:extLst>
            </p:cNvPr>
            <p:cNvSpPr/>
            <p:nvPr/>
          </p:nvSpPr>
          <p:spPr>
            <a:xfrm>
              <a:off x="11469113" y="3454820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55" name="Google Shape;197;p38">
              <a:extLst>
                <a:ext uri="{FF2B5EF4-FFF2-40B4-BE49-F238E27FC236}">
                  <a16:creationId xmlns:a16="http://schemas.microsoft.com/office/drawing/2014/main" id="{D7138760-6D72-61E4-E5FC-1E20F6CA2CBA}"/>
                </a:ext>
              </a:extLst>
            </p:cNvPr>
            <p:cNvSpPr/>
            <p:nvPr/>
          </p:nvSpPr>
          <p:spPr>
            <a:xfrm>
              <a:off x="11618489" y="3454820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56" name="Google Shape;198;p38">
              <a:extLst>
                <a:ext uri="{FF2B5EF4-FFF2-40B4-BE49-F238E27FC236}">
                  <a16:creationId xmlns:a16="http://schemas.microsoft.com/office/drawing/2014/main" id="{82CAE37A-886C-47DB-287E-D4ED7A9246ED}"/>
                </a:ext>
              </a:extLst>
            </p:cNvPr>
            <p:cNvSpPr/>
            <p:nvPr/>
          </p:nvSpPr>
          <p:spPr>
            <a:xfrm>
              <a:off x="11767865" y="3454820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57" name="Google Shape;199;p38">
              <a:extLst>
                <a:ext uri="{FF2B5EF4-FFF2-40B4-BE49-F238E27FC236}">
                  <a16:creationId xmlns:a16="http://schemas.microsoft.com/office/drawing/2014/main" id="{7BA8976C-B1D1-72BF-0D3D-B03A8CFD29C5}"/>
                </a:ext>
              </a:extLst>
            </p:cNvPr>
            <p:cNvSpPr/>
            <p:nvPr/>
          </p:nvSpPr>
          <p:spPr>
            <a:xfrm>
              <a:off x="11917241" y="3454820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58" name="Google Shape;200;p38">
              <a:extLst>
                <a:ext uri="{FF2B5EF4-FFF2-40B4-BE49-F238E27FC236}">
                  <a16:creationId xmlns:a16="http://schemas.microsoft.com/office/drawing/2014/main" id="{38B498DD-FF1A-5B4C-5594-9B0C08CCBAE4}"/>
                </a:ext>
              </a:extLst>
            </p:cNvPr>
            <p:cNvSpPr/>
            <p:nvPr/>
          </p:nvSpPr>
          <p:spPr>
            <a:xfrm>
              <a:off x="12066617" y="3454820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59" name="Google Shape;201;p38">
              <a:extLst>
                <a:ext uri="{FF2B5EF4-FFF2-40B4-BE49-F238E27FC236}">
                  <a16:creationId xmlns:a16="http://schemas.microsoft.com/office/drawing/2014/main" id="{56A46AAF-3159-5776-A44E-11B6AEB48224}"/>
                </a:ext>
              </a:extLst>
            </p:cNvPr>
            <p:cNvSpPr/>
            <p:nvPr/>
          </p:nvSpPr>
          <p:spPr>
            <a:xfrm>
              <a:off x="9975353" y="3610991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60" name="Google Shape;202;p38">
              <a:extLst>
                <a:ext uri="{FF2B5EF4-FFF2-40B4-BE49-F238E27FC236}">
                  <a16:creationId xmlns:a16="http://schemas.microsoft.com/office/drawing/2014/main" id="{821A5030-ACD2-8146-8793-3C93287ABA18}"/>
                </a:ext>
              </a:extLst>
            </p:cNvPr>
            <p:cNvSpPr/>
            <p:nvPr/>
          </p:nvSpPr>
          <p:spPr>
            <a:xfrm>
              <a:off x="10124729" y="3610991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61" name="Google Shape;203;p38">
              <a:extLst>
                <a:ext uri="{FF2B5EF4-FFF2-40B4-BE49-F238E27FC236}">
                  <a16:creationId xmlns:a16="http://schemas.microsoft.com/office/drawing/2014/main" id="{BFBB7CAC-9554-5CB3-182B-F30A0449DC9C}"/>
                </a:ext>
              </a:extLst>
            </p:cNvPr>
            <p:cNvSpPr/>
            <p:nvPr/>
          </p:nvSpPr>
          <p:spPr>
            <a:xfrm>
              <a:off x="10274105" y="3610991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62" name="Google Shape;204;p38">
              <a:extLst>
                <a:ext uri="{FF2B5EF4-FFF2-40B4-BE49-F238E27FC236}">
                  <a16:creationId xmlns:a16="http://schemas.microsoft.com/office/drawing/2014/main" id="{2B2DBC68-AD9F-5F67-32FE-3C802A118BCA}"/>
                </a:ext>
              </a:extLst>
            </p:cNvPr>
            <p:cNvSpPr/>
            <p:nvPr/>
          </p:nvSpPr>
          <p:spPr>
            <a:xfrm>
              <a:off x="10423481" y="3610991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63" name="Google Shape;205;p38">
              <a:extLst>
                <a:ext uri="{FF2B5EF4-FFF2-40B4-BE49-F238E27FC236}">
                  <a16:creationId xmlns:a16="http://schemas.microsoft.com/office/drawing/2014/main" id="{D78F4CA1-976A-7C1A-A46A-305B81B3F569}"/>
                </a:ext>
              </a:extLst>
            </p:cNvPr>
            <p:cNvSpPr/>
            <p:nvPr/>
          </p:nvSpPr>
          <p:spPr>
            <a:xfrm>
              <a:off x="10572857" y="3610991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64" name="Google Shape;206;p38">
              <a:extLst>
                <a:ext uri="{FF2B5EF4-FFF2-40B4-BE49-F238E27FC236}">
                  <a16:creationId xmlns:a16="http://schemas.microsoft.com/office/drawing/2014/main" id="{33CB5449-DCB1-B211-39AD-9D7CF8DE37A4}"/>
                </a:ext>
              </a:extLst>
            </p:cNvPr>
            <p:cNvSpPr/>
            <p:nvPr/>
          </p:nvSpPr>
          <p:spPr>
            <a:xfrm>
              <a:off x="10722233" y="3610991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65" name="Google Shape;207;p38">
              <a:extLst>
                <a:ext uri="{FF2B5EF4-FFF2-40B4-BE49-F238E27FC236}">
                  <a16:creationId xmlns:a16="http://schemas.microsoft.com/office/drawing/2014/main" id="{A3564F48-1599-54C8-FF2E-CD3245B30FAD}"/>
                </a:ext>
              </a:extLst>
            </p:cNvPr>
            <p:cNvSpPr/>
            <p:nvPr/>
          </p:nvSpPr>
          <p:spPr>
            <a:xfrm>
              <a:off x="10871609" y="3610991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66" name="Google Shape;208;p38">
              <a:extLst>
                <a:ext uri="{FF2B5EF4-FFF2-40B4-BE49-F238E27FC236}">
                  <a16:creationId xmlns:a16="http://schemas.microsoft.com/office/drawing/2014/main" id="{CD00E3C3-BA68-08CA-2251-5DC1208D55F2}"/>
                </a:ext>
              </a:extLst>
            </p:cNvPr>
            <p:cNvSpPr/>
            <p:nvPr/>
          </p:nvSpPr>
          <p:spPr>
            <a:xfrm>
              <a:off x="11020985" y="3610991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67" name="Google Shape;209;p38">
              <a:extLst>
                <a:ext uri="{FF2B5EF4-FFF2-40B4-BE49-F238E27FC236}">
                  <a16:creationId xmlns:a16="http://schemas.microsoft.com/office/drawing/2014/main" id="{94A9FC0E-5566-8295-D879-F6D8458F2EDE}"/>
                </a:ext>
              </a:extLst>
            </p:cNvPr>
            <p:cNvSpPr/>
            <p:nvPr/>
          </p:nvSpPr>
          <p:spPr>
            <a:xfrm>
              <a:off x="11170361" y="3610991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68" name="Google Shape;210;p38">
              <a:extLst>
                <a:ext uri="{FF2B5EF4-FFF2-40B4-BE49-F238E27FC236}">
                  <a16:creationId xmlns:a16="http://schemas.microsoft.com/office/drawing/2014/main" id="{ABF7A088-6F39-B172-564C-A090CA8403F5}"/>
                </a:ext>
              </a:extLst>
            </p:cNvPr>
            <p:cNvSpPr/>
            <p:nvPr/>
          </p:nvSpPr>
          <p:spPr>
            <a:xfrm>
              <a:off x="11319737" y="3610991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69" name="Google Shape;211;p38">
              <a:extLst>
                <a:ext uri="{FF2B5EF4-FFF2-40B4-BE49-F238E27FC236}">
                  <a16:creationId xmlns:a16="http://schemas.microsoft.com/office/drawing/2014/main" id="{D9F86F93-819F-BAF0-560B-A586BA84B112}"/>
                </a:ext>
              </a:extLst>
            </p:cNvPr>
            <p:cNvSpPr/>
            <p:nvPr/>
          </p:nvSpPr>
          <p:spPr>
            <a:xfrm>
              <a:off x="11469113" y="3610991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70" name="Google Shape;212;p38">
              <a:extLst>
                <a:ext uri="{FF2B5EF4-FFF2-40B4-BE49-F238E27FC236}">
                  <a16:creationId xmlns:a16="http://schemas.microsoft.com/office/drawing/2014/main" id="{090AD393-4DF4-1331-463B-DD64728EB5D3}"/>
                </a:ext>
              </a:extLst>
            </p:cNvPr>
            <p:cNvSpPr/>
            <p:nvPr/>
          </p:nvSpPr>
          <p:spPr>
            <a:xfrm>
              <a:off x="11618489" y="3610991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71" name="Google Shape;213;p38">
              <a:extLst>
                <a:ext uri="{FF2B5EF4-FFF2-40B4-BE49-F238E27FC236}">
                  <a16:creationId xmlns:a16="http://schemas.microsoft.com/office/drawing/2014/main" id="{6781A996-69F5-BF65-DD66-4A9E1F9E249C}"/>
                </a:ext>
              </a:extLst>
            </p:cNvPr>
            <p:cNvSpPr/>
            <p:nvPr/>
          </p:nvSpPr>
          <p:spPr>
            <a:xfrm>
              <a:off x="11767865" y="3610991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72" name="Google Shape;214;p38">
              <a:extLst>
                <a:ext uri="{FF2B5EF4-FFF2-40B4-BE49-F238E27FC236}">
                  <a16:creationId xmlns:a16="http://schemas.microsoft.com/office/drawing/2014/main" id="{329C7BE0-66AA-9E76-152C-A1C2EEB6C2B5}"/>
                </a:ext>
              </a:extLst>
            </p:cNvPr>
            <p:cNvSpPr/>
            <p:nvPr/>
          </p:nvSpPr>
          <p:spPr>
            <a:xfrm>
              <a:off x="11917241" y="3610991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73" name="Google Shape;215;p38">
              <a:extLst>
                <a:ext uri="{FF2B5EF4-FFF2-40B4-BE49-F238E27FC236}">
                  <a16:creationId xmlns:a16="http://schemas.microsoft.com/office/drawing/2014/main" id="{C3586F09-A2E9-3183-444B-5D7651C6949D}"/>
                </a:ext>
              </a:extLst>
            </p:cNvPr>
            <p:cNvSpPr/>
            <p:nvPr/>
          </p:nvSpPr>
          <p:spPr>
            <a:xfrm>
              <a:off x="12066617" y="3610991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74" name="Google Shape;216;p38">
              <a:extLst>
                <a:ext uri="{FF2B5EF4-FFF2-40B4-BE49-F238E27FC236}">
                  <a16:creationId xmlns:a16="http://schemas.microsoft.com/office/drawing/2014/main" id="{FEDB5627-E421-5C11-DFEB-78D33715BC73}"/>
                </a:ext>
              </a:extLst>
            </p:cNvPr>
            <p:cNvSpPr/>
            <p:nvPr/>
          </p:nvSpPr>
          <p:spPr>
            <a:xfrm>
              <a:off x="9975353" y="3767162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75" name="Google Shape;217;p38">
              <a:extLst>
                <a:ext uri="{FF2B5EF4-FFF2-40B4-BE49-F238E27FC236}">
                  <a16:creationId xmlns:a16="http://schemas.microsoft.com/office/drawing/2014/main" id="{8733E74D-CE31-FD83-3963-E8169A31D424}"/>
                </a:ext>
              </a:extLst>
            </p:cNvPr>
            <p:cNvSpPr/>
            <p:nvPr/>
          </p:nvSpPr>
          <p:spPr>
            <a:xfrm>
              <a:off x="10124729" y="3767162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76" name="Google Shape;218;p38">
              <a:extLst>
                <a:ext uri="{FF2B5EF4-FFF2-40B4-BE49-F238E27FC236}">
                  <a16:creationId xmlns:a16="http://schemas.microsoft.com/office/drawing/2014/main" id="{E693F922-B9B2-F810-64BD-95D799EC00F1}"/>
                </a:ext>
              </a:extLst>
            </p:cNvPr>
            <p:cNvSpPr/>
            <p:nvPr/>
          </p:nvSpPr>
          <p:spPr>
            <a:xfrm>
              <a:off x="10274105" y="3767162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77" name="Google Shape;219;p38">
              <a:extLst>
                <a:ext uri="{FF2B5EF4-FFF2-40B4-BE49-F238E27FC236}">
                  <a16:creationId xmlns:a16="http://schemas.microsoft.com/office/drawing/2014/main" id="{90636714-32EB-7C10-8925-289169A1FD86}"/>
                </a:ext>
              </a:extLst>
            </p:cNvPr>
            <p:cNvSpPr/>
            <p:nvPr/>
          </p:nvSpPr>
          <p:spPr>
            <a:xfrm>
              <a:off x="10423481" y="3767162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78" name="Google Shape;220;p38">
              <a:extLst>
                <a:ext uri="{FF2B5EF4-FFF2-40B4-BE49-F238E27FC236}">
                  <a16:creationId xmlns:a16="http://schemas.microsoft.com/office/drawing/2014/main" id="{DC77AC68-6EB7-DF08-DBD1-982034524CBB}"/>
                </a:ext>
              </a:extLst>
            </p:cNvPr>
            <p:cNvSpPr/>
            <p:nvPr/>
          </p:nvSpPr>
          <p:spPr>
            <a:xfrm>
              <a:off x="10572857" y="3767162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79" name="Google Shape;221;p38">
              <a:extLst>
                <a:ext uri="{FF2B5EF4-FFF2-40B4-BE49-F238E27FC236}">
                  <a16:creationId xmlns:a16="http://schemas.microsoft.com/office/drawing/2014/main" id="{CB0DA6C3-B3DC-27CB-F452-E4D1C416D5DC}"/>
                </a:ext>
              </a:extLst>
            </p:cNvPr>
            <p:cNvSpPr/>
            <p:nvPr/>
          </p:nvSpPr>
          <p:spPr>
            <a:xfrm>
              <a:off x="10722233" y="3767162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80" name="Google Shape;222;p38">
              <a:extLst>
                <a:ext uri="{FF2B5EF4-FFF2-40B4-BE49-F238E27FC236}">
                  <a16:creationId xmlns:a16="http://schemas.microsoft.com/office/drawing/2014/main" id="{F1F7DE61-B611-9CAD-8C28-6115EE66FD5E}"/>
                </a:ext>
              </a:extLst>
            </p:cNvPr>
            <p:cNvSpPr/>
            <p:nvPr/>
          </p:nvSpPr>
          <p:spPr>
            <a:xfrm>
              <a:off x="10871609" y="3767162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81" name="Google Shape;223;p38">
              <a:extLst>
                <a:ext uri="{FF2B5EF4-FFF2-40B4-BE49-F238E27FC236}">
                  <a16:creationId xmlns:a16="http://schemas.microsoft.com/office/drawing/2014/main" id="{F5719A6C-D019-380B-53C2-2D84EA11A905}"/>
                </a:ext>
              </a:extLst>
            </p:cNvPr>
            <p:cNvSpPr/>
            <p:nvPr/>
          </p:nvSpPr>
          <p:spPr>
            <a:xfrm>
              <a:off x="11020985" y="3767162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82" name="Google Shape;224;p38">
              <a:extLst>
                <a:ext uri="{FF2B5EF4-FFF2-40B4-BE49-F238E27FC236}">
                  <a16:creationId xmlns:a16="http://schemas.microsoft.com/office/drawing/2014/main" id="{D8FBC64A-B3A6-6D29-A0C4-4FBF1D1A76FC}"/>
                </a:ext>
              </a:extLst>
            </p:cNvPr>
            <p:cNvSpPr/>
            <p:nvPr/>
          </p:nvSpPr>
          <p:spPr>
            <a:xfrm>
              <a:off x="11170361" y="3767162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83" name="Google Shape;225;p38">
              <a:extLst>
                <a:ext uri="{FF2B5EF4-FFF2-40B4-BE49-F238E27FC236}">
                  <a16:creationId xmlns:a16="http://schemas.microsoft.com/office/drawing/2014/main" id="{9944F5BB-9CDA-C278-02CC-ED108113D7D2}"/>
                </a:ext>
              </a:extLst>
            </p:cNvPr>
            <p:cNvSpPr/>
            <p:nvPr/>
          </p:nvSpPr>
          <p:spPr>
            <a:xfrm>
              <a:off x="11319737" y="3767162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84" name="Google Shape;226;p38">
              <a:extLst>
                <a:ext uri="{FF2B5EF4-FFF2-40B4-BE49-F238E27FC236}">
                  <a16:creationId xmlns:a16="http://schemas.microsoft.com/office/drawing/2014/main" id="{914BFF4B-200F-7DDD-6187-3A59947B804B}"/>
                </a:ext>
              </a:extLst>
            </p:cNvPr>
            <p:cNvSpPr/>
            <p:nvPr/>
          </p:nvSpPr>
          <p:spPr>
            <a:xfrm>
              <a:off x="11469113" y="3767162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85" name="Google Shape;227;p38">
              <a:extLst>
                <a:ext uri="{FF2B5EF4-FFF2-40B4-BE49-F238E27FC236}">
                  <a16:creationId xmlns:a16="http://schemas.microsoft.com/office/drawing/2014/main" id="{A8471F9F-656F-0EF2-50BA-BC6FDDEAA77C}"/>
                </a:ext>
              </a:extLst>
            </p:cNvPr>
            <p:cNvSpPr/>
            <p:nvPr/>
          </p:nvSpPr>
          <p:spPr>
            <a:xfrm>
              <a:off x="11618489" y="3767162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86" name="Google Shape;228;p38">
              <a:extLst>
                <a:ext uri="{FF2B5EF4-FFF2-40B4-BE49-F238E27FC236}">
                  <a16:creationId xmlns:a16="http://schemas.microsoft.com/office/drawing/2014/main" id="{DD6EA399-B636-6D19-AD44-DBEBDD321FB8}"/>
                </a:ext>
              </a:extLst>
            </p:cNvPr>
            <p:cNvSpPr/>
            <p:nvPr/>
          </p:nvSpPr>
          <p:spPr>
            <a:xfrm>
              <a:off x="11767865" y="3767162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87" name="Google Shape;229;p38">
              <a:extLst>
                <a:ext uri="{FF2B5EF4-FFF2-40B4-BE49-F238E27FC236}">
                  <a16:creationId xmlns:a16="http://schemas.microsoft.com/office/drawing/2014/main" id="{54A369C8-1F9A-AFF4-AD57-960341BAAD92}"/>
                </a:ext>
              </a:extLst>
            </p:cNvPr>
            <p:cNvSpPr/>
            <p:nvPr/>
          </p:nvSpPr>
          <p:spPr>
            <a:xfrm>
              <a:off x="11917241" y="3767162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88" name="Google Shape;230;p38">
              <a:extLst>
                <a:ext uri="{FF2B5EF4-FFF2-40B4-BE49-F238E27FC236}">
                  <a16:creationId xmlns:a16="http://schemas.microsoft.com/office/drawing/2014/main" id="{F238FA9E-20B4-7020-F883-43E851DD3007}"/>
                </a:ext>
              </a:extLst>
            </p:cNvPr>
            <p:cNvSpPr/>
            <p:nvPr/>
          </p:nvSpPr>
          <p:spPr>
            <a:xfrm>
              <a:off x="12066617" y="3767162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89" name="Google Shape;231;p38">
              <a:extLst>
                <a:ext uri="{FF2B5EF4-FFF2-40B4-BE49-F238E27FC236}">
                  <a16:creationId xmlns:a16="http://schemas.microsoft.com/office/drawing/2014/main" id="{3961CABD-1526-8707-4D5E-3FA506C745DF}"/>
                </a:ext>
              </a:extLst>
            </p:cNvPr>
            <p:cNvSpPr/>
            <p:nvPr/>
          </p:nvSpPr>
          <p:spPr>
            <a:xfrm>
              <a:off x="9975353" y="3923333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90" name="Google Shape;232;p38">
              <a:extLst>
                <a:ext uri="{FF2B5EF4-FFF2-40B4-BE49-F238E27FC236}">
                  <a16:creationId xmlns:a16="http://schemas.microsoft.com/office/drawing/2014/main" id="{47EEF40F-1D30-9BB7-606D-3D7EEEA61BAD}"/>
                </a:ext>
              </a:extLst>
            </p:cNvPr>
            <p:cNvSpPr/>
            <p:nvPr/>
          </p:nvSpPr>
          <p:spPr>
            <a:xfrm>
              <a:off x="10124729" y="3923333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91" name="Google Shape;233;p38">
              <a:extLst>
                <a:ext uri="{FF2B5EF4-FFF2-40B4-BE49-F238E27FC236}">
                  <a16:creationId xmlns:a16="http://schemas.microsoft.com/office/drawing/2014/main" id="{EB7DF14D-B2CF-622B-A53B-BFC7D116C766}"/>
                </a:ext>
              </a:extLst>
            </p:cNvPr>
            <p:cNvSpPr/>
            <p:nvPr/>
          </p:nvSpPr>
          <p:spPr>
            <a:xfrm>
              <a:off x="10274105" y="3923333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92" name="Google Shape;234;p38">
              <a:extLst>
                <a:ext uri="{FF2B5EF4-FFF2-40B4-BE49-F238E27FC236}">
                  <a16:creationId xmlns:a16="http://schemas.microsoft.com/office/drawing/2014/main" id="{82E05983-A693-CD9B-88FB-5BE9E16CE7AE}"/>
                </a:ext>
              </a:extLst>
            </p:cNvPr>
            <p:cNvSpPr/>
            <p:nvPr/>
          </p:nvSpPr>
          <p:spPr>
            <a:xfrm>
              <a:off x="10423481" y="3923333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93" name="Google Shape;235;p38">
              <a:extLst>
                <a:ext uri="{FF2B5EF4-FFF2-40B4-BE49-F238E27FC236}">
                  <a16:creationId xmlns:a16="http://schemas.microsoft.com/office/drawing/2014/main" id="{8E702493-6F7B-1ED1-8454-C7077DDFA83D}"/>
                </a:ext>
              </a:extLst>
            </p:cNvPr>
            <p:cNvSpPr/>
            <p:nvPr/>
          </p:nvSpPr>
          <p:spPr>
            <a:xfrm>
              <a:off x="10572857" y="3923333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94" name="Google Shape;236;p38">
              <a:extLst>
                <a:ext uri="{FF2B5EF4-FFF2-40B4-BE49-F238E27FC236}">
                  <a16:creationId xmlns:a16="http://schemas.microsoft.com/office/drawing/2014/main" id="{0547D4E3-F822-BA6A-96A7-EA80D559D1B5}"/>
                </a:ext>
              </a:extLst>
            </p:cNvPr>
            <p:cNvSpPr/>
            <p:nvPr/>
          </p:nvSpPr>
          <p:spPr>
            <a:xfrm>
              <a:off x="10722233" y="3923333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95" name="Google Shape;237;p38">
              <a:extLst>
                <a:ext uri="{FF2B5EF4-FFF2-40B4-BE49-F238E27FC236}">
                  <a16:creationId xmlns:a16="http://schemas.microsoft.com/office/drawing/2014/main" id="{FCF744D2-B2BD-FB30-CEB0-9E5739E4DB16}"/>
                </a:ext>
              </a:extLst>
            </p:cNvPr>
            <p:cNvSpPr/>
            <p:nvPr/>
          </p:nvSpPr>
          <p:spPr>
            <a:xfrm>
              <a:off x="10871609" y="3923333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96" name="Google Shape;238;p38">
              <a:extLst>
                <a:ext uri="{FF2B5EF4-FFF2-40B4-BE49-F238E27FC236}">
                  <a16:creationId xmlns:a16="http://schemas.microsoft.com/office/drawing/2014/main" id="{69CA6D59-C51A-575B-34EB-E262C8EEF541}"/>
                </a:ext>
              </a:extLst>
            </p:cNvPr>
            <p:cNvSpPr/>
            <p:nvPr/>
          </p:nvSpPr>
          <p:spPr>
            <a:xfrm>
              <a:off x="11020985" y="3923333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97" name="Google Shape;239;p38">
              <a:extLst>
                <a:ext uri="{FF2B5EF4-FFF2-40B4-BE49-F238E27FC236}">
                  <a16:creationId xmlns:a16="http://schemas.microsoft.com/office/drawing/2014/main" id="{2153DC82-3178-A01E-14F1-68D250642125}"/>
                </a:ext>
              </a:extLst>
            </p:cNvPr>
            <p:cNvSpPr/>
            <p:nvPr/>
          </p:nvSpPr>
          <p:spPr>
            <a:xfrm>
              <a:off x="11170361" y="3923333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98" name="Google Shape;240;p38">
              <a:extLst>
                <a:ext uri="{FF2B5EF4-FFF2-40B4-BE49-F238E27FC236}">
                  <a16:creationId xmlns:a16="http://schemas.microsoft.com/office/drawing/2014/main" id="{6C6E0CC9-D0D5-EBDC-F481-0119F7B143F3}"/>
                </a:ext>
              </a:extLst>
            </p:cNvPr>
            <p:cNvSpPr/>
            <p:nvPr/>
          </p:nvSpPr>
          <p:spPr>
            <a:xfrm>
              <a:off x="11319737" y="3923333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99" name="Google Shape;241;p38">
              <a:extLst>
                <a:ext uri="{FF2B5EF4-FFF2-40B4-BE49-F238E27FC236}">
                  <a16:creationId xmlns:a16="http://schemas.microsoft.com/office/drawing/2014/main" id="{9EE1319C-6FF9-E7E8-6361-EEC746139EF2}"/>
                </a:ext>
              </a:extLst>
            </p:cNvPr>
            <p:cNvSpPr/>
            <p:nvPr/>
          </p:nvSpPr>
          <p:spPr>
            <a:xfrm>
              <a:off x="11469113" y="3923333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00" name="Google Shape;242;p38">
              <a:extLst>
                <a:ext uri="{FF2B5EF4-FFF2-40B4-BE49-F238E27FC236}">
                  <a16:creationId xmlns:a16="http://schemas.microsoft.com/office/drawing/2014/main" id="{34E8490F-DC94-E51B-CD5A-D794DE6FA5F4}"/>
                </a:ext>
              </a:extLst>
            </p:cNvPr>
            <p:cNvSpPr/>
            <p:nvPr/>
          </p:nvSpPr>
          <p:spPr>
            <a:xfrm>
              <a:off x="11618489" y="3923333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01" name="Google Shape;243;p38">
              <a:extLst>
                <a:ext uri="{FF2B5EF4-FFF2-40B4-BE49-F238E27FC236}">
                  <a16:creationId xmlns:a16="http://schemas.microsoft.com/office/drawing/2014/main" id="{545F1033-3CB5-9344-7886-0A80A28AB3AB}"/>
                </a:ext>
              </a:extLst>
            </p:cNvPr>
            <p:cNvSpPr/>
            <p:nvPr/>
          </p:nvSpPr>
          <p:spPr>
            <a:xfrm>
              <a:off x="11767865" y="3923333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02" name="Google Shape;244;p38">
              <a:extLst>
                <a:ext uri="{FF2B5EF4-FFF2-40B4-BE49-F238E27FC236}">
                  <a16:creationId xmlns:a16="http://schemas.microsoft.com/office/drawing/2014/main" id="{E2C99EF3-59CD-7854-71CB-E687D325CBBB}"/>
                </a:ext>
              </a:extLst>
            </p:cNvPr>
            <p:cNvSpPr/>
            <p:nvPr/>
          </p:nvSpPr>
          <p:spPr>
            <a:xfrm>
              <a:off x="11917241" y="3923333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03" name="Google Shape;245;p38">
              <a:extLst>
                <a:ext uri="{FF2B5EF4-FFF2-40B4-BE49-F238E27FC236}">
                  <a16:creationId xmlns:a16="http://schemas.microsoft.com/office/drawing/2014/main" id="{C1741048-6883-0CEF-9B91-2E9B719C2EAA}"/>
                </a:ext>
              </a:extLst>
            </p:cNvPr>
            <p:cNvSpPr/>
            <p:nvPr/>
          </p:nvSpPr>
          <p:spPr>
            <a:xfrm>
              <a:off x="12066617" y="3923333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04" name="Google Shape;246;p38">
              <a:extLst>
                <a:ext uri="{FF2B5EF4-FFF2-40B4-BE49-F238E27FC236}">
                  <a16:creationId xmlns:a16="http://schemas.microsoft.com/office/drawing/2014/main" id="{60655ED4-D40B-5802-433B-2D862B8B0F26}"/>
                </a:ext>
              </a:extLst>
            </p:cNvPr>
            <p:cNvSpPr/>
            <p:nvPr/>
          </p:nvSpPr>
          <p:spPr>
            <a:xfrm>
              <a:off x="9975353" y="4079504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05" name="Google Shape;247;p38">
              <a:extLst>
                <a:ext uri="{FF2B5EF4-FFF2-40B4-BE49-F238E27FC236}">
                  <a16:creationId xmlns:a16="http://schemas.microsoft.com/office/drawing/2014/main" id="{33032BBD-E821-A80C-F4DD-198EB2E331C9}"/>
                </a:ext>
              </a:extLst>
            </p:cNvPr>
            <p:cNvSpPr/>
            <p:nvPr/>
          </p:nvSpPr>
          <p:spPr>
            <a:xfrm>
              <a:off x="10124729" y="4079504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06" name="Google Shape;248;p38">
              <a:extLst>
                <a:ext uri="{FF2B5EF4-FFF2-40B4-BE49-F238E27FC236}">
                  <a16:creationId xmlns:a16="http://schemas.microsoft.com/office/drawing/2014/main" id="{8D27C7DE-820D-1378-A723-31F1D74612AF}"/>
                </a:ext>
              </a:extLst>
            </p:cNvPr>
            <p:cNvSpPr/>
            <p:nvPr/>
          </p:nvSpPr>
          <p:spPr>
            <a:xfrm>
              <a:off x="10274105" y="4079504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07" name="Google Shape;249;p38">
              <a:extLst>
                <a:ext uri="{FF2B5EF4-FFF2-40B4-BE49-F238E27FC236}">
                  <a16:creationId xmlns:a16="http://schemas.microsoft.com/office/drawing/2014/main" id="{F1FE7FE0-8302-F076-D253-8FDADFD89F72}"/>
                </a:ext>
              </a:extLst>
            </p:cNvPr>
            <p:cNvSpPr/>
            <p:nvPr/>
          </p:nvSpPr>
          <p:spPr>
            <a:xfrm>
              <a:off x="10423481" y="4079504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08" name="Google Shape;250;p38">
              <a:extLst>
                <a:ext uri="{FF2B5EF4-FFF2-40B4-BE49-F238E27FC236}">
                  <a16:creationId xmlns:a16="http://schemas.microsoft.com/office/drawing/2014/main" id="{CE9987F8-52D9-FB0D-A092-506C8D5C4F28}"/>
                </a:ext>
              </a:extLst>
            </p:cNvPr>
            <p:cNvSpPr/>
            <p:nvPr/>
          </p:nvSpPr>
          <p:spPr>
            <a:xfrm>
              <a:off x="10572857" y="4079504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09" name="Google Shape;251;p38">
              <a:extLst>
                <a:ext uri="{FF2B5EF4-FFF2-40B4-BE49-F238E27FC236}">
                  <a16:creationId xmlns:a16="http://schemas.microsoft.com/office/drawing/2014/main" id="{5C4DA2C4-6FEF-B3E1-18BD-C7D9442948A1}"/>
                </a:ext>
              </a:extLst>
            </p:cNvPr>
            <p:cNvSpPr/>
            <p:nvPr/>
          </p:nvSpPr>
          <p:spPr>
            <a:xfrm>
              <a:off x="10722233" y="4079504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10" name="Google Shape;252;p38">
              <a:extLst>
                <a:ext uri="{FF2B5EF4-FFF2-40B4-BE49-F238E27FC236}">
                  <a16:creationId xmlns:a16="http://schemas.microsoft.com/office/drawing/2014/main" id="{688C0BFA-EA80-353F-6DDD-39D90D52D70B}"/>
                </a:ext>
              </a:extLst>
            </p:cNvPr>
            <p:cNvSpPr/>
            <p:nvPr/>
          </p:nvSpPr>
          <p:spPr>
            <a:xfrm>
              <a:off x="10871609" y="4079504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11" name="Google Shape;253;p38">
              <a:extLst>
                <a:ext uri="{FF2B5EF4-FFF2-40B4-BE49-F238E27FC236}">
                  <a16:creationId xmlns:a16="http://schemas.microsoft.com/office/drawing/2014/main" id="{77FE7450-3F4A-FC8F-D716-F1ED5EB0A433}"/>
                </a:ext>
              </a:extLst>
            </p:cNvPr>
            <p:cNvSpPr/>
            <p:nvPr/>
          </p:nvSpPr>
          <p:spPr>
            <a:xfrm>
              <a:off x="11020985" y="4079504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12" name="Google Shape;254;p38">
              <a:extLst>
                <a:ext uri="{FF2B5EF4-FFF2-40B4-BE49-F238E27FC236}">
                  <a16:creationId xmlns:a16="http://schemas.microsoft.com/office/drawing/2014/main" id="{2D422F3F-0342-3E20-F569-E832568A600A}"/>
                </a:ext>
              </a:extLst>
            </p:cNvPr>
            <p:cNvSpPr/>
            <p:nvPr/>
          </p:nvSpPr>
          <p:spPr>
            <a:xfrm>
              <a:off x="11170361" y="4079504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13" name="Google Shape;255;p38">
              <a:extLst>
                <a:ext uri="{FF2B5EF4-FFF2-40B4-BE49-F238E27FC236}">
                  <a16:creationId xmlns:a16="http://schemas.microsoft.com/office/drawing/2014/main" id="{A3DECE3F-6D2F-764C-B855-74D8012F5F15}"/>
                </a:ext>
              </a:extLst>
            </p:cNvPr>
            <p:cNvSpPr/>
            <p:nvPr/>
          </p:nvSpPr>
          <p:spPr>
            <a:xfrm>
              <a:off x="11319737" y="4079504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14" name="Google Shape;256;p38">
              <a:extLst>
                <a:ext uri="{FF2B5EF4-FFF2-40B4-BE49-F238E27FC236}">
                  <a16:creationId xmlns:a16="http://schemas.microsoft.com/office/drawing/2014/main" id="{86BBC8C9-2FDD-8918-0A3E-9037C08180F2}"/>
                </a:ext>
              </a:extLst>
            </p:cNvPr>
            <p:cNvSpPr/>
            <p:nvPr/>
          </p:nvSpPr>
          <p:spPr>
            <a:xfrm>
              <a:off x="11469113" y="4079504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15" name="Google Shape;257;p38">
              <a:extLst>
                <a:ext uri="{FF2B5EF4-FFF2-40B4-BE49-F238E27FC236}">
                  <a16:creationId xmlns:a16="http://schemas.microsoft.com/office/drawing/2014/main" id="{F0F95916-6E60-091E-2088-47F57BE8B914}"/>
                </a:ext>
              </a:extLst>
            </p:cNvPr>
            <p:cNvSpPr/>
            <p:nvPr/>
          </p:nvSpPr>
          <p:spPr>
            <a:xfrm>
              <a:off x="11618489" y="4079504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16" name="Google Shape;258;p38">
              <a:extLst>
                <a:ext uri="{FF2B5EF4-FFF2-40B4-BE49-F238E27FC236}">
                  <a16:creationId xmlns:a16="http://schemas.microsoft.com/office/drawing/2014/main" id="{D0AC2298-AF24-38E9-E421-EEC89D542F0A}"/>
                </a:ext>
              </a:extLst>
            </p:cNvPr>
            <p:cNvSpPr/>
            <p:nvPr/>
          </p:nvSpPr>
          <p:spPr>
            <a:xfrm>
              <a:off x="11767865" y="4079504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17" name="Google Shape;259;p38">
              <a:extLst>
                <a:ext uri="{FF2B5EF4-FFF2-40B4-BE49-F238E27FC236}">
                  <a16:creationId xmlns:a16="http://schemas.microsoft.com/office/drawing/2014/main" id="{5A23F885-4844-9F49-58BE-D6DDB6102067}"/>
                </a:ext>
              </a:extLst>
            </p:cNvPr>
            <p:cNvSpPr/>
            <p:nvPr/>
          </p:nvSpPr>
          <p:spPr>
            <a:xfrm>
              <a:off x="11917241" y="4079504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18" name="Google Shape;260;p38">
              <a:extLst>
                <a:ext uri="{FF2B5EF4-FFF2-40B4-BE49-F238E27FC236}">
                  <a16:creationId xmlns:a16="http://schemas.microsoft.com/office/drawing/2014/main" id="{A775716F-8452-597A-49D5-A013B1CC424D}"/>
                </a:ext>
              </a:extLst>
            </p:cNvPr>
            <p:cNvSpPr/>
            <p:nvPr/>
          </p:nvSpPr>
          <p:spPr>
            <a:xfrm>
              <a:off x="12066617" y="4079504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19" name="Google Shape;261;p38">
              <a:extLst>
                <a:ext uri="{FF2B5EF4-FFF2-40B4-BE49-F238E27FC236}">
                  <a16:creationId xmlns:a16="http://schemas.microsoft.com/office/drawing/2014/main" id="{A7B49271-6BBB-1FB7-97FA-389432FF3BAF}"/>
                </a:ext>
              </a:extLst>
            </p:cNvPr>
            <p:cNvSpPr/>
            <p:nvPr/>
          </p:nvSpPr>
          <p:spPr>
            <a:xfrm>
              <a:off x="9975353" y="423567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20" name="Google Shape;262;p38">
              <a:extLst>
                <a:ext uri="{FF2B5EF4-FFF2-40B4-BE49-F238E27FC236}">
                  <a16:creationId xmlns:a16="http://schemas.microsoft.com/office/drawing/2014/main" id="{D40E9CB7-FEF0-6295-512E-AE5CE0F35F56}"/>
                </a:ext>
              </a:extLst>
            </p:cNvPr>
            <p:cNvSpPr/>
            <p:nvPr/>
          </p:nvSpPr>
          <p:spPr>
            <a:xfrm>
              <a:off x="10124729" y="423567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21" name="Google Shape;263;p38">
              <a:extLst>
                <a:ext uri="{FF2B5EF4-FFF2-40B4-BE49-F238E27FC236}">
                  <a16:creationId xmlns:a16="http://schemas.microsoft.com/office/drawing/2014/main" id="{E071BC76-7801-B8D7-95D0-AFDFA85729DE}"/>
                </a:ext>
              </a:extLst>
            </p:cNvPr>
            <p:cNvSpPr/>
            <p:nvPr/>
          </p:nvSpPr>
          <p:spPr>
            <a:xfrm>
              <a:off x="10274105" y="423567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22" name="Google Shape;264;p38">
              <a:extLst>
                <a:ext uri="{FF2B5EF4-FFF2-40B4-BE49-F238E27FC236}">
                  <a16:creationId xmlns:a16="http://schemas.microsoft.com/office/drawing/2014/main" id="{5BB54565-2A96-4C6E-A0C0-D90ED0A094C1}"/>
                </a:ext>
              </a:extLst>
            </p:cNvPr>
            <p:cNvSpPr/>
            <p:nvPr/>
          </p:nvSpPr>
          <p:spPr>
            <a:xfrm>
              <a:off x="10423481" y="423567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23" name="Google Shape;265;p38">
              <a:extLst>
                <a:ext uri="{FF2B5EF4-FFF2-40B4-BE49-F238E27FC236}">
                  <a16:creationId xmlns:a16="http://schemas.microsoft.com/office/drawing/2014/main" id="{CC2AB5D6-22B6-24B7-42BD-39F9FB170179}"/>
                </a:ext>
              </a:extLst>
            </p:cNvPr>
            <p:cNvSpPr/>
            <p:nvPr/>
          </p:nvSpPr>
          <p:spPr>
            <a:xfrm>
              <a:off x="10572857" y="423567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24" name="Google Shape;266;p38">
              <a:extLst>
                <a:ext uri="{FF2B5EF4-FFF2-40B4-BE49-F238E27FC236}">
                  <a16:creationId xmlns:a16="http://schemas.microsoft.com/office/drawing/2014/main" id="{35A26208-FE47-572B-CF24-271D5BB8A128}"/>
                </a:ext>
              </a:extLst>
            </p:cNvPr>
            <p:cNvSpPr/>
            <p:nvPr/>
          </p:nvSpPr>
          <p:spPr>
            <a:xfrm>
              <a:off x="10722233" y="423567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25" name="Google Shape;267;p38">
              <a:extLst>
                <a:ext uri="{FF2B5EF4-FFF2-40B4-BE49-F238E27FC236}">
                  <a16:creationId xmlns:a16="http://schemas.microsoft.com/office/drawing/2014/main" id="{D6FBDAE9-F8A6-F9FE-A97C-4269894EAF1E}"/>
                </a:ext>
              </a:extLst>
            </p:cNvPr>
            <p:cNvSpPr/>
            <p:nvPr/>
          </p:nvSpPr>
          <p:spPr>
            <a:xfrm>
              <a:off x="10871609" y="423567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26" name="Google Shape;268;p38">
              <a:extLst>
                <a:ext uri="{FF2B5EF4-FFF2-40B4-BE49-F238E27FC236}">
                  <a16:creationId xmlns:a16="http://schemas.microsoft.com/office/drawing/2014/main" id="{32E1AE6A-132C-A14A-8D87-0F934A1B9ADD}"/>
                </a:ext>
              </a:extLst>
            </p:cNvPr>
            <p:cNvSpPr/>
            <p:nvPr/>
          </p:nvSpPr>
          <p:spPr>
            <a:xfrm>
              <a:off x="11020985" y="423567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27" name="Google Shape;269;p38">
              <a:extLst>
                <a:ext uri="{FF2B5EF4-FFF2-40B4-BE49-F238E27FC236}">
                  <a16:creationId xmlns:a16="http://schemas.microsoft.com/office/drawing/2014/main" id="{4BD11E76-2182-1803-D09D-B362A2CEB405}"/>
                </a:ext>
              </a:extLst>
            </p:cNvPr>
            <p:cNvSpPr/>
            <p:nvPr/>
          </p:nvSpPr>
          <p:spPr>
            <a:xfrm>
              <a:off x="11170361" y="423567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28" name="Google Shape;270;p38">
              <a:extLst>
                <a:ext uri="{FF2B5EF4-FFF2-40B4-BE49-F238E27FC236}">
                  <a16:creationId xmlns:a16="http://schemas.microsoft.com/office/drawing/2014/main" id="{226A9A64-538D-E7DA-55FF-46A1C8E82FDD}"/>
                </a:ext>
              </a:extLst>
            </p:cNvPr>
            <p:cNvSpPr/>
            <p:nvPr/>
          </p:nvSpPr>
          <p:spPr>
            <a:xfrm>
              <a:off x="11319737" y="423567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29" name="Google Shape;271;p38">
              <a:extLst>
                <a:ext uri="{FF2B5EF4-FFF2-40B4-BE49-F238E27FC236}">
                  <a16:creationId xmlns:a16="http://schemas.microsoft.com/office/drawing/2014/main" id="{A3441386-4AA1-582D-3199-0FC3EAC0CE6D}"/>
                </a:ext>
              </a:extLst>
            </p:cNvPr>
            <p:cNvSpPr/>
            <p:nvPr/>
          </p:nvSpPr>
          <p:spPr>
            <a:xfrm>
              <a:off x="11469113" y="423567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30" name="Google Shape;272;p38">
              <a:extLst>
                <a:ext uri="{FF2B5EF4-FFF2-40B4-BE49-F238E27FC236}">
                  <a16:creationId xmlns:a16="http://schemas.microsoft.com/office/drawing/2014/main" id="{15382DA5-2A28-2F29-C1C3-85C9CA9939EF}"/>
                </a:ext>
              </a:extLst>
            </p:cNvPr>
            <p:cNvSpPr/>
            <p:nvPr/>
          </p:nvSpPr>
          <p:spPr>
            <a:xfrm>
              <a:off x="11618489" y="423567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31" name="Google Shape;273;p38">
              <a:extLst>
                <a:ext uri="{FF2B5EF4-FFF2-40B4-BE49-F238E27FC236}">
                  <a16:creationId xmlns:a16="http://schemas.microsoft.com/office/drawing/2014/main" id="{DAD22885-AF72-AC6C-69DD-1CD94853751F}"/>
                </a:ext>
              </a:extLst>
            </p:cNvPr>
            <p:cNvSpPr/>
            <p:nvPr/>
          </p:nvSpPr>
          <p:spPr>
            <a:xfrm>
              <a:off x="11767865" y="423567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32" name="Google Shape;274;p38">
              <a:extLst>
                <a:ext uri="{FF2B5EF4-FFF2-40B4-BE49-F238E27FC236}">
                  <a16:creationId xmlns:a16="http://schemas.microsoft.com/office/drawing/2014/main" id="{1CC8B2CE-0265-4FEC-DEFC-8FAA9CF1C93A}"/>
                </a:ext>
              </a:extLst>
            </p:cNvPr>
            <p:cNvSpPr/>
            <p:nvPr/>
          </p:nvSpPr>
          <p:spPr>
            <a:xfrm>
              <a:off x="11917241" y="423567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33" name="Google Shape;275;p38">
              <a:extLst>
                <a:ext uri="{FF2B5EF4-FFF2-40B4-BE49-F238E27FC236}">
                  <a16:creationId xmlns:a16="http://schemas.microsoft.com/office/drawing/2014/main" id="{40EBABE8-89B5-6A86-6DA8-05512616BF1B}"/>
                </a:ext>
              </a:extLst>
            </p:cNvPr>
            <p:cNvSpPr/>
            <p:nvPr/>
          </p:nvSpPr>
          <p:spPr>
            <a:xfrm>
              <a:off x="12066617" y="423567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34" name="Google Shape;276;p38">
              <a:extLst>
                <a:ext uri="{FF2B5EF4-FFF2-40B4-BE49-F238E27FC236}">
                  <a16:creationId xmlns:a16="http://schemas.microsoft.com/office/drawing/2014/main" id="{82CCB857-6D9B-8CD5-315C-780B4D19193D}"/>
                </a:ext>
              </a:extLst>
            </p:cNvPr>
            <p:cNvSpPr/>
            <p:nvPr/>
          </p:nvSpPr>
          <p:spPr>
            <a:xfrm>
              <a:off x="9975353" y="4391846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35" name="Google Shape;277;p38">
              <a:extLst>
                <a:ext uri="{FF2B5EF4-FFF2-40B4-BE49-F238E27FC236}">
                  <a16:creationId xmlns:a16="http://schemas.microsoft.com/office/drawing/2014/main" id="{06ACF5AF-B86A-80E2-523A-E8473D530A9B}"/>
                </a:ext>
              </a:extLst>
            </p:cNvPr>
            <p:cNvSpPr/>
            <p:nvPr/>
          </p:nvSpPr>
          <p:spPr>
            <a:xfrm>
              <a:off x="10124729" y="4391846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36" name="Google Shape;278;p38">
              <a:extLst>
                <a:ext uri="{FF2B5EF4-FFF2-40B4-BE49-F238E27FC236}">
                  <a16:creationId xmlns:a16="http://schemas.microsoft.com/office/drawing/2014/main" id="{0FAA4660-F2D9-CCBB-2366-49A66FF5B646}"/>
                </a:ext>
              </a:extLst>
            </p:cNvPr>
            <p:cNvSpPr/>
            <p:nvPr/>
          </p:nvSpPr>
          <p:spPr>
            <a:xfrm>
              <a:off x="10274105" y="4391846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37" name="Google Shape;279;p38">
              <a:extLst>
                <a:ext uri="{FF2B5EF4-FFF2-40B4-BE49-F238E27FC236}">
                  <a16:creationId xmlns:a16="http://schemas.microsoft.com/office/drawing/2014/main" id="{B3403836-BD65-68F0-FEA4-6A66381AB4D0}"/>
                </a:ext>
              </a:extLst>
            </p:cNvPr>
            <p:cNvSpPr/>
            <p:nvPr/>
          </p:nvSpPr>
          <p:spPr>
            <a:xfrm>
              <a:off x="10423481" y="4391846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38" name="Google Shape;280;p38">
              <a:extLst>
                <a:ext uri="{FF2B5EF4-FFF2-40B4-BE49-F238E27FC236}">
                  <a16:creationId xmlns:a16="http://schemas.microsoft.com/office/drawing/2014/main" id="{D1FFCECE-D0E7-51DC-999E-8AAC598758CE}"/>
                </a:ext>
              </a:extLst>
            </p:cNvPr>
            <p:cNvSpPr/>
            <p:nvPr/>
          </p:nvSpPr>
          <p:spPr>
            <a:xfrm>
              <a:off x="10572857" y="4391846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39" name="Google Shape;281;p38">
              <a:extLst>
                <a:ext uri="{FF2B5EF4-FFF2-40B4-BE49-F238E27FC236}">
                  <a16:creationId xmlns:a16="http://schemas.microsoft.com/office/drawing/2014/main" id="{BECE7036-BF7D-657D-F25C-CE8A63E3C8C9}"/>
                </a:ext>
              </a:extLst>
            </p:cNvPr>
            <p:cNvSpPr/>
            <p:nvPr/>
          </p:nvSpPr>
          <p:spPr>
            <a:xfrm>
              <a:off x="10722233" y="4391846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40" name="Google Shape;282;p38">
              <a:extLst>
                <a:ext uri="{FF2B5EF4-FFF2-40B4-BE49-F238E27FC236}">
                  <a16:creationId xmlns:a16="http://schemas.microsoft.com/office/drawing/2014/main" id="{63D80BEA-D0EA-C46B-76FD-21BC82A187AC}"/>
                </a:ext>
              </a:extLst>
            </p:cNvPr>
            <p:cNvSpPr/>
            <p:nvPr/>
          </p:nvSpPr>
          <p:spPr>
            <a:xfrm>
              <a:off x="10871609" y="4391846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41" name="Google Shape;283;p38">
              <a:extLst>
                <a:ext uri="{FF2B5EF4-FFF2-40B4-BE49-F238E27FC236}">
                  <a16:creationId xmlns:a16="http://schemas.microsoft.com/office/drawing/2014/main" id="{33DF0B1B-06F7-D016-07D0-ACB0BB93FD37}"/>
                </a:ext>
              </a:extLst>
            </p:cNvPr>
            <p:cNvSpPr/>
            <p:nvPr/>
          </p:nvSpPr>
          <p:spPr>
            <a:xfrm>
              <a:off x="11020985" y="4391846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42" name="Google Shape;284;p38">
              <a:extLst>
                <a:ext uri="{FF2B5EF4-FFF2-40B4-BE49-F238E27FC236}">
                  <a16:creationId xmlns:a16="http://schemas.microsoft.com/office/drawing/2014/main" id="{DC365F2E-6751-6A38-18CC-C4E3974E67DD}"/>
                </a:ext>
              </a:extLst>
            </p:cNvPr>
            <p:cNvSpPr/>
            <p:nvPr/>
          </p:nvSpPr>
          <p:spPr>
            <a:xfrm>
              <a:off x="11170361" y="4391846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43" name="Google Shape;285;p38">
              <a:extLst>
                <a:ext uri="{FF2B5EF4-FFF2-40B4-BE49-F238E27FC236}">
                  <a16:creationId xmlns:a16="http://schemas.microsoft.com/office/drawing/2014/main" id="{DADD00F6-F47F-E9F1-1A0D-6648D481A67F}"/>
                </a:ext>
              </a:extLst>
            </p:cNvPr>
            <p:cNvSpPr/>
            <p:nvPr/>
          </p:nvSpPr>
          <p:spPr>
            <a:xfrm>
              <a:off x="11319737" y="4391846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44" name="Google Shape;286;p38">
              <a:extLst>
                <a:ext uri="{FF2B5EF4-FFF2-40B4-BE49-F238E27FC236}">
                  <a16:creationId xmlns:a16="http://schemas.microsoft.com/office/drawing/2014/main" id="{0A8F4943-B46A-8235-64D9-49CD4E0DC1DB}"/>
                </a:ext>
              </a:extLst>
            </p:cNvPr>
            <p:cNvSpPr/>
            <p:nvPr/>
          </p:nvSpPr>
          <p:spPr>
            <a:xfrm>
              <a:off x="11469113" y="4391846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45" name="Google Shape;287;p38">
              <a:extLst>
                <a:ext uri="{FF2B5EF4-FFF2-40B4-BE49-F238E27FC236}">
                  <a16:creationId xmlns:a16="http://schemas.microsoft.com/office/drawing/2014/main" id="{7BB9BD0D-99DD-19A3-11C3-07B1EC3234F2}"/>
                </a:ext>
              </a:extLst>
            </p:cNvPr>
            <p:cNvSpPr/>
            <p:nvPr/>
          </p:nvSpPr>
          <p:spPr>
            <a:xfrm>
              <a:off x="11618489" y="4391846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46" name="Google Shape;288;p38">
              <a:extLst>
                <a:ext uri="{FF2B5EF4-FFF2-40B4-BE49-F238E27FC236}">
                  <a16:creationId xmlns:a16="http://schemas.microsoft.com/office/drawing/2014/main" id="{69A5B02D-8609-953C-3F80-E59A310AE183}"/>
                </a:ext>
              </a:extLst>
            </p:cNvPr>
            <p:cNvSpPr/>
            <p:nvPr/>
          </p:nvSpPr>
          <p:spPr>
            <a:xfrm>
              <a:off x="11767865" y="4391846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47" name="Google Shape;289;p38">
              <a:extLst>
                <a:ext uri="{FF2B5EF4-FFF2-40B4-BE49-F238E27FC236}">
                  <a16:creationId xmlns:a16="http://schemas.microsoft.com/office/drawing/2014/main" id="{AE4722C8-DC02-72FF-A97F-CC7B2D0C9BBC}"/>
                </a:ext>
              </a:extLst>
            </p:cNvPr>
            <p:cNvSpPr/>
            <p:nvPr/>
          </p:nvSpPr>
          <p:spPr>
            <a:xfrm>
              <a:off x="11917241" y="4391846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48" name="Google Shape;290;p38">
              <a:extLst>
                <a:ext uri="{FF2B5EF4-FFF2-40B4-BE49-F238E27FC236}">
                  <a16:creationId xmlns:a16="http://schemas.microsoft.com/office/drawing/2014/main" id="{8531CEDB-DFD5-7C2A-8230-96FD39AFD2AF}"/>
                </a:ext>
              </a:extLst>
            </p:cNvPr>
            <p:cNvSpPr/>
            <p:nvPr/>
          </p:nvSpPr>
          <p:spPr>
            <a:xfrm>
              <a:off x="12066617" y="4391846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49" name="Google Shape;291;p38">
              <a:extLst>
                <a:ext uri="{FF2B5EF4-FFF2-40B4-BE49-F238E27FC236}">
                  <a16:creationId xmlns:a16="http://schemas.microsoft.com/office/drawing/2014/main" id="{79D13DF7-80B6-E7D4-E65C-D79C856F1158}"/>
                </a:ext>
              </a:extLst>
            </p:cNvPr>
            <p:cNvSpPr/>
            <p:nvPr/>
          </p:nvSpPr>
          <p:spPr>
            <a:xfrm>
              <a:off x="9975353" y="4548017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50" name="Google Shape;292;p38">
              <a:extLst>
                <a:ext uri="{FF2B5EF4-FFF2-40B4-BE49-F238E27FC236}">
                  <a16:creationId xmlns:a16="http://schemas.microsoft.com/office/drawing/2014/main" id="{CC2FF746-2FC3-9F54-0189-7D66C1865986}"/>
                </a:ext>
              </a:extLst>
            </p:cNvPr>
            <p:cNvSpPr/>
            <p:nvPr/>
          </p:nvSpPr>
          <p:spPr>
            <a:xfrm>
              <a:off x="10124729" y="4548017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51" name="Google Shape;293;p38">
              <a:extLst>
                <a:ext uri="{FF2B5EF4-FFF2-40B4-BE49-F238E27FC236}">
                  <a16:creationId xmlns:a16="http://schemas.microsoft.com/office/drawing/2014/main" id="{2421055A-A06A-A2D2-4107-0693E083FCD4}"/>
                </a:ext>
              </a:extLst>
            </p:cNvPr>
            <p:cNvSpPr/>
            <p:nvPr/>
          </p:nvSpPr>
          <p:spPr>
            <a:xfrm>
              <a:off x="10274105" y="4548017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52" name="Google Shape;294;p38">
              <a:extLst>
                <a:ext uri="{FF2B5EF4-FFF2-40B4-BE49-F238E27FC236}">
                  <a16:creationId xmlns:a16="http://schemas.microsoft.com/office/drawing/2014/main" id="{3F4CD41A-6CCD-DC3E-F0BE-F05B9E892665}"/>
                </a:ext>
              </a:extLst>
            </p:cNvPr>
            <p:cNvSpPr/>
            <p:nvPr/>
          </p:nvSpPr>
          <p:spPr>
            <a:xfrm>
              <a:off x="10423481" y="4548017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53" name="Google Shape;295;p38">
              <a:extLst>
                <a:ext uri="{FF2B5EF4-FFF2-40B4-BE49-F238E27FC236}">
                  <a16:creationId xmlns:a16="http://schemas.microsoft.com/office/drawing/2014/main" id="{661D123A-5036-A30B-9E4A-5070D794BFC6}"/>
                </a:ext>
              </a:extLst>
            </p:cNvPr>
            <p:cNvSpPr/>
            <p:nvPr/>
          </p:nvSpPr>
          <p:spPr>
            <a:xfrm>
              <a:off x="10572857" y="4548017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54" name="Google Shape;296;p38">
              <a:extLst>
                <a:ext uri="{FF2B5EF4-FFF2-40B4-BE49-F238E27FC236}">
                  <a16:creationId xmlns:a16="http://schemas.microsoft.com/office/drawing/2014/main" id="{7D9FDF19-6497-D752-A55A-75D7AEE43F02}"/>
                </a:ext>
              </a:extLst>
            </p:cNvPr>
            <p:cNvSpPr/>
            <p:nvPr/>
          </p:nvSpPr>
          <p:spPr>
            <a:xfrm>
              <a:off x="10722233" y="4548017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55" name="Google Shape;297;p38">
              <a:extLst>
                <a:ext uri="{FF2B5EF4-FFF2-40B4-BE49-F238E27FC236}">
                  <a16:creationId xmlns:a16="http://schemas.microsoft.com/office/drawing/2014/main" id="{FEDACF49-78B7-4D55-E866-4EC671105687}"/>
                </a:ext>
              </a:extLst>
            </p:cNvPr>
            <p:cNvSpPr/>
            <p:nvPr/>
          </p:nvSpPr>
          <p:spPr>
            <a:xfrm>
              <a:off x="10871609" y="4548017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56" name="Google Shape;298;p38">
              <a:extLst>
                <a:ext uri="{FF2B5EF4-FFF2-40B4-BE49-F238E27FC236}">
                  <a16:creationId xmlns:a16="http://schemas.microsoft.com/office/drawing/2014/main" id="{1AC86C41-8502-0D80-73C9-30AC45E9721D}"/>
                </a:ext>
              </a:extLst>
            </p:cNvPr>
            <p:cNvSpPr/>
            <p:nvPr/>
          </p:nvSpPr>
          <p:spPr>
            <a:xfrm>
              <a:off x="11020985" y="4548017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57" name="Google Shape;299;p38">
              <a:extLst>
                <a:ext uri="{FF2B5EF4-FFF2-40B4-BE49-F238E27FC236}">
                  <a16:creationId xmlns:a16="http://schemas.microsoft.com/office/drawing/2014/main" id="{47C3B7D2-CA1D-6C3D-8555-E196E5AE71B7}"/>
                </a:ext>
              </a:extLst>
            </p:cNvPr>
            <p:cNvSpPr/>
            <p:nvPr/>
          </p:nvSpPr>
          <p:spPr>
            <a:xfrm>
              <a:off x="11170361" y="4548017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58" name="Google Shape;300;p38">
              <a:extLst>
                <a:ext uri="{FF2B5EF4-FFF2-40B4-BE49-F238E27FC236}">
                  <a16:creationId xmlns:a16="http://schemas.microsoft.com/office/drawing/2014/main" id="{4E960F90-7F7D-EDDB-B4AE-911FC349A81F}"/>
                </a:ext>
              </a:extLst>
            </p:cNvPr>
            <p:cNvSpPr/>
            <p:nvPr/>
          </p:nvSpPr>
          <p:spPr>
            <a:xfrm>
              <a:off x="11319737" y="4548017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59" name="Google Shape;301;p38">
              <a:extLst>
                <a:ext uri="{FF2B5EF4-FFF2-40B4-BE49-F238E27FC236}">
                  <a16:creationId xmlns:a16="http://schemas.microsoft.com/office/drawing/2014/main" id="{619AF15E-94E2-5533-C347-C4306772E76E}"/>
                </a:ext>
              </a:extLst>
            </p:cNvPr>
            <p:cNvSpPr/>
            <p:nvPr/>
          </p:nvSpPr>
          <p:spPr>
            <a:xfrm>
              <a:off x="11469113" y="4548017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60" name="Google Shape;302;p38">
              <a:extLst>
                <a:ext uri="{FF2B5EF4-FFF2-40B4-BE49-F238E27FC236}">
                  <a16:creationId xmlns:a16="http://schemas.microsoft.com/office/drawing/2014/main" id="{B3E43AA0-AA79-A4FE-2A18-AF8383BF9C30}"/>
                </a:ext>
              </a:extLst>
            </p:cNvPr>
            <p:cNvSpPr/>
            <p:nvPr/>
          </p:nvSpPr>
          <p:spPr>
            <a:xfrm>
              <a:off x="11618489" y="4548017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61" name="Google Shape;303;p38">
              <a:extLst>
                <a:ext uri="{FF2B5EF4-FFF2-40B4-BE49-F238E27FC236}">
                  <a16:creationId xmlns:a16="http://schemas.microsoft.com/office/drawing/2014/main" id="{F2C1273B-9CCF-FCBE-9BDD-977EBEF369C2}"/>
                </a:ext>
              </a:extLst>
            </p:cNvPr>
            <p:cNvSpPr/>
            <p:nvPr/>
          </p:nvSpPr>
          <p:spPr>
            <a:xfrm>
              <a:off x="11767865" y="4548017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62" name="Google Shape;304;p38">
              <a:extLst>
                <a:ext uri="{FF2B5EF4-FFF2-40B4-BE49-F238E27FC236}">
                  <a16:creationId xmlns:a16="http://schemas.microsoft.com/office/drawing/2014/main" id="{5CD4B0BF-C124-8787-C486-15B425A3CD4E}"/>
                </a:ext>
              </a:extLst>
            </p:cNvPr>
            <p:cNvSpPr/>
            <p:nvPr/>
          </p:nvSpPr>
          <p:spPr>
            <a:xfrm>
              <a:off x="11917241" y="4548017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63" name="Google Shape;305;p38">
              <a:extLst>
                <a:ext uri="{FF2B5EF4-FFF2-40B4-BE49-F238E27FC236}">
                  <a16:creationId xmlns:a16="http://schemas.microsoft.com/office/drawing/2014/main" id="{BCAD7E91-49B0-EE0B-4CC3-06AF20FD2B51}"/>
                </a:ext>
              </a:extLst>
            </p:cNvPr>
            <p:cNvSpPr/>
            <p:nvPr/>
          </p:nvSpPr>
          <p:spPr>
            <a:xfrm>
              <a:off x="12066617" y="4548017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64" name="Google Shape;306;p38">
              <a:extLst>
                <a:ext uri="{FF2B5EF4-FFF2-40B4-BE49-F238E27FC236}">
                  <a16:creationId xmlns:a16="http://schemas.microsoft.com/office/drawing/2014/main" id="{DAB6776D-93C8-30AA-9C4B-90EAFC0C507B}"/>
                </a:ext>
              </a:extLst>
            </p:cNvPr>
            <p:cNvSpPr/>
            <p:nvPr/>
          </p:nvSpPr>
          <p:spPr>
            <a:xfrm>
              <a:off x="9975353" y="4704188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65" name="Google Shape;307;p38">
              <a:extLst>
                <a:ext uri="{FF2B5EF4-FFF2-40B4-BE49-F238E27FC236}">
                  <a16:creationId xmlns:a16="http://schemas.microsoft.com/office/drawing/2014/main" id="{FEB10DD2-714B-178F-DBB5-53C4B483080E}"/>
                </a:ext>
              </a:extLst>
            </p:cNvPr>
            <p:cNvSpPr/>
            <p:nvPr/>
          </p:nvSpPr>
          <p:spPr>
            <a:xfrm>
              <a:off x="10124729" y="4704188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66" name="Google Shape;308;p38">
              <a:extLst>
                <a:ext uri="{FF2B5EF4-FFF2-40B4-BE49-F238E27FC236}">
                  <a16:creationId xmlns:a16="http://schemas.microsoft.com/office/drawing/2014/main" id="{2709FBF8-2147-95CE-7BC3-C3025C29FB1A}"/>
                </a:ext>
              </a:extLst>
            </p:cNvPr>
            <p:cNvSpPr/>
            <p:nvPr/>
          </p:nvSpPr>
          <p:spPr>
            <a:xfrm>
              <a:off x="10274105" y="4704188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67" name="Google Shape;309;p38">
              <a:extLst>
                <a:ext uri="{FF2B5EF4-FFF2-40B4-BE49-F238E27FC236}">
                  <a16:creationId xmlns:a16="http://schemas.microsoft.com/office/drawing/2014/main" id="{0AAF62FF-8FCB-15B6-4ABF-B2B98D9EAB49}"/>
                </a:ext>
              </a:extLst>
            </p:cNvPr>
            <p:cNvSpPr/>
            <p:nvPr/>
          </p:nvSpPr>
          <p:spPr>
            <a:xfrm>
              <a:off x="10423481" y="4704188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68" name="Google Shape;310;p38">
              <a:extLst>
                <a:ext uri="{FF2B5EF4-FFF2-40B4-BE49-F238E27FC236}">
                  <a16:creationId xmlns:a16="http://schemas.microsoft.com/office/drawing/2014/main" id="{04F29890-B827-EA8F-C556-BEE5FDB7D623}"/>
                </a:ext>
              </a:extLst>
            </p:cNvPr>
            <p:cNvSpPr/>
            <p:nvPr/>
          </p:nvSpPr>
          <p:spPr>
            <a:xfrm>
              <a:off x="10572857" y="4704188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69" name="Google Shape;311;p38">
              <a:extLst>
                <a:ext uri="{FF2B5EF4-FFF2-40B4-BE49-F238E27FC236}">
                  <a16:creationId xmlns:a16="http://schemas.microsoft.com/office/drawing/2014/main" id="{CE9F13EF-2ED8-8860-DF9E-67D335105AA4}"/>
                </a:ext>
              </a:extLst>
            </p:cNvPr>
            <p:cNvSpPr/>
            <p:nvPr/>
          </p:nvSpPr>
          <p:spPr>
            <a:xfrm>
              <a:off x="10722233" y="4704188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70" name="Google Shape;312;p38">
              <a:extLst>
                <a:ext uri="{FF2B5EF4-FFF2-40B4-BE49-F238E27FC236}">
                  <a16:creationId xmlns:a16="http://schemas.microsoft.com/office/drawing/2014/main" id="{58ACCCB6-F6A9-9FFE-504E-39C07025883B}"/>
                </a:ext>
              </a:extLst>
            </p:cNvPr>
            <p:cNvSpPr/>
            <p:nvPr/>
          </p:nvSpPr>
          <p:spPr>
            <a:xfrm>
              <a:off x="10871609" y="4704188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71" name="Google Shape;313;p38">
              <a:extLst>
                <a:ext uri="{FF2B5EF4-FFF2-40B4-BE49-F238E27FC236}">
                  <a16:creationId xmlns:a16="http://schemas.microsoft.com/office/drawing/2014/main" id="{E9842231-4518-6B60-64A3-5E1D7BB9A98C}"/>
                </a:ext>
              </a:extLst>
            </p:cNvPr>
            <p:cNvSpPr/>
            <p:nvPr/>
          </p:nvSpPr>
          <p:spPr>
            <a:xfrm>
              <a:off x="11020985" y="4704188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72" name="Google Shape;314;p38">
              <a:extLst>
                <a:ext uri="{FF2B5EF4-FFF2-40B4-BE49-F238E27FC236}">
                  <a16:creationId xmlns:a16="http://schemas.microsoft.com/office/drawing/2014/main" id="{78E39C6A-64B2-C526-275C-B12B83F7AC6A}"/>
                </a:ext>
              </a:extLst>
            </p:cNvPr>
            <p:cNvSpPr/>
            <p:nvPr/>
          </p:nvSpPr>
          <p:spPr>
            <a:xfrm>
              <a:off x="11170361" y="4704188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73" name="Google Shape;315;p38">
              <a:extLst>
                <a:ext uri="{FF2B5EF4-FFF2-40B4-BE49-F238E27FC236}">
                  <a16:creationId xmlns:a16="http://schemas.microsoft.com/office/drawing/2014/main" id="{136B2593-2124-369E-2571-EBF50A30A2E4}"/>
                </a:ext>
              </a:extLst>
            </p:cNvPr>
            <p:cNvSpPr/>
            <p:nvPr/>
          </p:nvSpPr>
          <p:spPr>
            <a:xfrm>
              <a:off x="11319737" y="4704188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74" name="Google Shape;316;p38">
              <a:extLst>
                <a:ext uri="{FF2B5EF4-FFF2-40B4-BE49-F238E27FC236}">
                  <a16:creationId xmlns:a16="http://schemas.microsoft.com/office/drawing/2014/main" id="{17F99F7C-CFA7-DE48-C82E-00F31DFD3956}"/>
                </a:ext>
              </a:extLst>
            </p:cNvPr>
            <p:cNvSpPr/>
            <p:nvPr/>
          </p:nvSpPr>
          <p:spPr>
            <a:xfrm>
              <a:off x="11469113" y="4704188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75" name="Google Shape;317;p38">
              <a:extLst>
                <a:ext uri="{FF2B5EF4-FFF2-40B4-BE49-F238E27FC236}">
                  <a16:creationId xmlns:a16="http://schemas.microsoft.com/office/drawing/2014/main" id="{BED3BFE0-3890-1DF6-98E9-A61C2896C2DE}"/>
                </a:ext>
              </a:extLst>
            </p:cNvPr>
            <p:cNvSpPr/>
            <p:nvPr/>
          </p:nvSpPr>
          <p:spPr>
            <a:xfrm>
              <a:off x="11618489" y="4704188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76" name="Google Shape;318;p38">
              <a:extLst>
                <a:ext uri="{FF2B5EF4-FFF2-40B4-BE49-F238E27FC236}">
                  <a16:creationId xmlns:a16="http://schemas.microsoft.com/office/drawing/2014/main" id="{32D2B6C6-86FB-9275-9958-1F55ADECE784}"/>
                </a:ext>
              </a:extLst>
            </p:cNvPr>
            <p:cNvSpPr/>
            <p:nvPr/>
          </p:nvSpPr>
          <p:spPr>
            <a:xfrm>
              <a:off x="11767865" y="4704188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77" name="Google Shape;319;p38">
              <a:extLst>
                <a:ext uri="{FF2B5EF4-FFF2-40B4-BE49-F238E27FC236}">
                  <a16:creationId xmlns:a16="http://schemas.microsoft.com/office/drawing/2014/main" id="{5EA59C3E-5985-EABA-4AC9-14438519F25E}"/>
                </a:ext>
              </a:extLst>
            </p:cNvPr>
            <p:cNvSpPr/>
            <p:nvPr/>
          </p:nvSpPr>
          <p:spPr>
            <a:xfrm>
              <a:off x="11917241" y="4704188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78" name="Google Shape;320;p38">
              <a:extLst>
                <a:ext uri="{FF2B5EF4-FFF2-40B4-BE49-F238E27FC236}">
                  <a16:creationId xmlns:a16="http://schemas.microsoft.com/office/drawing/2014/main" id="{B7072E43-21B1-20EB-7C85-0CDDA86211F6}"/>
                </a:ext>
              </a:extLst>
            </p:cNvPr>
            <p:cNvSpPr/>
            <p:nvPr/>
          </p:nvSpPr>
          <p:spPr>
            <a:xfrm>
              <a:off x="12066617" y="4704188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79" name="Google Shape;321;p38">
              <a:extLst>
                <a:ext uri="{FF2B5EF4-FFF2-40B4-BE49-F238E27FC236}">
                  <a16:creationId xmlns:a16="http://schemas.microsoft.com/office/drawing/2014/main" id="{4C7609EF-403D-9918-48DA-B669765DEDC1}"/>
                </a:ext>
              </a:extLst>
            </p:cNvPr>
            <p:cNvSpPr/>
            <p:nvPr/>
          </p:nvSpPr>
          <p:spPr>
            <a:xfrm>
              <a:off x="9975353" y="4860359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80" name="Google Shape;322;p38">
              <a:extLst>
                <a:ext uri="{FF2B5EF4-FFF2-40B4-BE49-F238E27FC236}">
                  <a16:creationId xmlns:a16="http://schemas.microsoft.com/office/drawing/2014/main" id="{6AA01AF5-5324-B165-0ECA-10E3303211AB}"/>
                </a:ext>
              </a:extLst>
            </p:cNvPr>
            <p:cNvSpPr/>
            <p:nvPr/>
          </p:nvSpPr>
          <p:spPr>
            <a:xfrm>
              <a:off x="10124729" y="4860359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81" name="Google Shape;323;p38">
              <a:extLst>
                <a:ext uri="{FF2B5EF4-FFF2-40B4-BE49-F238E27FC236}">
                  <a16:creationId xmlns:a16="http://schemas.microsoft.com/office/drawing/2014/main" id="{0A04B340-6CED-B548-6254-0377B0117372}"/>
                </a:ext>
              </a:extLst>
            </p:cNvPr>
            <p:cNvSpPr/>
            <p:nvPr/>
          </p:nvSpPr>
          <p:spPr>
            <a:xfrm>
              <a:off x="10274105" y="4860359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82" name="Google Shape;324;p38">
              <a:extLst>
                <a:ext uri="{FF2B5EF4-FFF2-40B4-BE49-F238E27FC236}">
                  <a16:creationId xmlns:a16="http://schemas.microsoft.com/office/drawing/2014/main" id="{CDC23D13-FAE8-019F-0623-3F5BC12BF005}"/>
                </a:ext>
              </a:extLst>
            </p:cNvPr>
            <p:cNvSpPr/>
            <p:nvPr/>
          </p:nvSpPr>
          <p:spPr>
            <a:xfrm>
              <a:off x="10423481" y="4860359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83" name="Google Shape;325;p38">
              <a:extLst>
                <a:ext uri="{FF2B5EF4-FFF2-40B4-BE49-F238E27FC236}">
                  <a16:creationId xmlns:a16="http://schemas.microsoft.com/office/drawing/2014/main" id="{4A4C57B3-CD47-D16E-8823-5D05FEB62AC0}"/>
                </a:ext>
              </a:extLst>
            </p:cNvPr>
            <p:cNvSpPr/>
            <p:nvPr/>
          </p:nvSpPr>
          <p:spPr>
            <a:xfrm>
              <a:off x="10572857" y="4860359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84" name="Google Shape;326;p38">
              <a:extLst>
                <a:ext uri="{FF2B5EF4-FFF2-40B4-BE49-F238E27FC236}">
                  <a16:creationId xmlns:a16="http://schemas.microsoft.com/office/drawing/2014/main" id="{59717B3C-3151-C626-EB06-2CD7DFACED84}"/>
                </a:ext>
              </a:extLst>
            </p:cNvPr>
            <p:cNvSpPr/>
            <p:nvPr/>
          </p:nvSpPr>
          <p:spPr>
            <a:xfrm>
              <a:off x="10722233" y="4860359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85" name="Google Shape;327;p38">
              <a:extLst>
                <a:ext uri="{FF2B5EF4-FFF2-40B4-BE49-F238E27FC236}">
                  <a16:creationId xmlns:a16="http://schemas.microsoft.com/office/drawing/2014/main" id="{27099CE4-E102-A41E-9F40-764D3DCAF1FA}"/>
                </a:ext>
              </a:extLst>
            </p:cNvPr>
            <p:cNvSpPr/>
            <p:nvPr/>
          </p:nvSpPr>
          <p:spPr>
            <a:xfrm>
              <a:off x="10871609" y="4860359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86" name="Google Shape;328;p38">
              <a:extLst>
                <a:ext uri="{FF2B5EF4-FFF2-40B4-BE49-F238E27FC236}">
                  <a16:creationId xmlns:a16="http://schemas.microsoft.com/office/drawing/2014/main" id="{2BCDB1CF-5D97-BA1F-8FC4-2167BF54679D}"/>
                </a:ext>
              </a:extLst>
            </p:cNvPr>
            <p:cNvSpPr/>
            <p:nvPr/>
          </p:nvSpPr>
          <p:spPr>
            <a:xfrm>
              <a:off x="11020985" y="4860359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87" name="Google Shape;329;p38">
              <a:extLst>
                <a:ext uri="{FF2B5EF4-FFF2-40B4-BE49-F238E27FC236}">
                  <a16:creationId xmlns:a16="http://schemas.microsoft.com/office/drawing/2014/main" id="{015E740D-AC9B-F38C-9207-2D3F06D48186}"/>
                </a:ext>
              </a:extLst>
            </p:cNvPr>
            <p:cNvSpPr/>
            <p:nvPr/>
          </p:nvSpPr>
          <p:spPr>
            <a:xfrm>
              <a:off x="11170361" y="4860359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88" name="Google Shape;330;p38">
              <a:extLst>
                <a:ext uri="{FF2B5EF4-FFF2-40B4-BE49-F238E27FC236}">
                  <a16:creationId xmlns:a16="http://schemas.microsoft.com/office/drawing/2014/main" id="{A454E549-37B1-DC63-9FFD-AF9C4332B2F4}"/>
                </a:ext>
              </a:extLst>
            </p:cNvPr>
            <p:cNvSpPr/>
            <p:nvPr/>
          </p:nvSpPr>
          <p:spPr>
            <a:xfrm>
              <a:off x="11319737" y="4860359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89" name="Google Shape;331;p38">
              <a:extLst>
                <a:ext uri="{FF2B5EF4-FFF2-40B4-BE49-F238E27FC236}">
                  <a16:creationId xmlns:a16="http://schemas.microsoft.com/office/drawing/2014/main" id="{F6DB3FDD-61B0-9758-BE31-E00BC702E145}"/>
                </a:ext>
              </a:extLst>
            </p:cNvPr>
            <p:cNvSpPr/>
            <p:nvPr/>
          </p:nvSpPr>
          <p:spPr>
            <a:xfrm>
              <a:off x="11469113" y="4860359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90" name="Google Shape;332;p38">
              <a:extLst>
                <a:ext uri="{FF2B5EF4-FFF2-40B4-BE49-F238E27FC236}">
                  <a16:creationId xmlns:a16="http://schemas.microsoft.com/office/drawing/2014/main" id="{320D34CF-9998-C371-0932-4CFE97D2372C}"/>
                </a:ext>
              </a:extLst>
            </p:cNvPr>
            <p:cNvSpPr/>
            <p:nvPr/>
          </p:nvSpPr>
          <p:spPr>
            <a:xfrm>
              <a:off x="11618489" y="4860359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91" name="Google Shape;333;p38">
              <a:extLst>
                <a:ext uri="{FF2B5EF4-FFF2-40B4-BE49-F238E27FC236}">
                  <a16:creationId xmlns:a16="http://schemas.microsoft.com/office/drawing/2014/main" id="{6FC84FF4-097E-653A-8A3E-75171161D16F}"/>
                </a:ext>
              </a:extLst>
            </p:cNvPr>
            <p:cNvSpPr/>
            <p:nvPr/>
          </p:nvSpPr>
          <p:spPr>
            <a:xfrm>
              <a:off x="11767865" y="4860359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92" name="Google Shape;334;p38">
              <a:extLst>
                <a:ext uri="{FF2B5EF4-FFF2-40B4-BE49-F238E27FC236}">
                  <a16:creationId xmlns:a16="http://schemas.microsoft.com/office/drawing/2014/main" id="{595AB2A6-C239-5F61-A540-8AE37BAADCB5}"/>
                </a:ext>
              </a:extLst>
            </p:cNvPr>
            <p:cNvSpPr/>
            <p:nvPr/>
          </p:nvSpPr>
          <p:spPr>
            <a:xfrm>
              <a:off x="11917241" y="4860359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93" name="Google Shape;335;p38">
              <a:extLst>
                <a:ext uri="{FF2B5EF4-FFF2-40B4-BE49-F238E27FC236}">
                  <a16:creationId xmlns:a16="http://schemas.microsoft.com/office/drawing/2014/main" id="{3A52CF53-9F2D-7A71-591C-B5F04882B1CD}"/>
                </a:ext>
              </a:extLst>
            </p:cNvPr>
            <p:cNvSpPr/>
            <p:nvPr/>
          </p:nvSpPr>
          <p:spPr>
            <a:xfrm>
              <a:off x="12066617" y="4860359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94" name="Google Shape;336;p38">
              <a:extLst>
                <a:ext uri="{FF2B5EF4-FFF2-40B4-BE49-F238E27FC236}">
                  <a16:creationId xmlns:a16="http://schemas.microsoft.com/office/drawing/2014/main" id="{35525750-6FA1-45FD-EA3B-C7B3E828FD77}"/>
                </a:ext>
              </a:extLst>
            </p:cNvPr>
            <p:cNvSpPr/>
            <p:nvPr/>
          </p:nvSpPr>
          <p:spPr>
            <a:xfrm>
              <a:off x="9975353" y="5016530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95" name="Google Shape;337;p38">
              <a:extLst>
                <a:ext uri="{FF2B5EF4-FFF2-40B4-BE49-F238E27FC236}">
                  <a16:creationId xmlns:a16="http://schemas.microsoft.com/office/drawing/2014/main" id="{61D0CFDC-DCAD-F27F-FD11-A588CCB67B9A}"/>
                </a:ext>
              </a:extLst>
            </p:cNvPr>
            <p:cNvSpPr/>
            <p:nvPr/>
          </p:nvSpPr>
          <p:spPr>
            <a:xfrm>
              <a:off x="10124729" y="5016530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96" name="Google Shape;338;p38">
              <a:extLst>
                <a:ext uri="{FF2B5EF4-FFF2-40B4-BE49-F238E27FC236}">
                  <a16:creationId xmlns:a16="http://schemas.microsoft.com/office/drawing/2014/main" id="{D34B2103-08D2-CE7B-3566-AA116B4EE5BC}"/>
                </a:ext>
              </a:extLst>
            </p:cNvPr>
            <p:cNvSpPr/>
            <p:nvPr/>
          </p:nvSpPr>
          <p:spPr>
            <a:xfrm>
              <a:off x="10274105" y="5016530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97" name="Google Shape;339;p38">
              <a:extLst>
                <a:ext uri="{FF2B5EF4-FFF2-40B4-BE49-F238E27FC236}">
                  <a16:creationId xmlns:a16="http://schemas.microsoft.com/office/drawing/2014/main" id="{41819662-47E1-0837-873C-2493791B4BC9}"/>
                </a:ext>
              </a:extLst>
            </p:cNvPr>
            <p:cNvSpPr/>
            <p:nvPr/>
          </p:nvSpPr>
          <p:spPr>
            <a:xfrm>
              <a:off x="10423481" y="5016530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98" name="Google Shape;340;p38">
              <a:extLst>
                <a:ext uri="{FF2B5EF4-FFF2-40B4-BE49-F238E27FC236}">
                  <a16:creationId xmlns:a16="http://schemas.microsoft.com/office/drawing/2014/main" id="{363D9E00-E163-B419-4C34-10C6D6768642}"/>
                </a:ext>
              </a:extLst>
            </p:cNvPr>
            <p:cNvSpPr/>
            <p:nvPr/>
          </p:nvSpPr>
          <p:spPr>
            <a:xfrm>
              <a:off x="10572857" y="5016530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199" name="Google Shape;341;p38">
              <a:extLst>
                <a:ext uri="{FF2B5EF4-FFF2-40B4-BE49-F238E27FC236}">
                  <a16:creationId xmlns:a16="http://schemas.microsoft.com/office/drawing/2014/main" id="{B3848424-BA65-F875-02D1-C77278FE9852}"/>
                </a:ext>
              </a:extLst>
            </p:cNvPr>
            <p:cNvSpPr/>
            <p:nvPr/>
          </p:nvSpPr>
          <p:spPr>
            <a:xfrm>
              <a:off x="10722233" y="5016530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00" name="Google Shape;342;p38">
              <a:extLst>
                <a:ext uri="{FF2B5EF4-FFF2-40B4-BE49-F238E27FC236}">
                  <a16:creationId xmlns:a16="http://schemas.microsoft.com/office/drawing/2014/main" id="{D6BBC66A-3226-5AE7-1E68-9DFD3D15826C}"/>
                </a:ext>
              </a:extLst>
            </p:cNvPr>
            <p:cNvSpPr/>
            <p:nvPr/>
          </p:nvSpPr>
          <p:spPr>
            <a:xfrm>
              <a:off x="10871609" y="5016530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01" name="Google Shape;343;p38">
              <a:extLst>
                <a:ext uri="{FF2B5EF4-FFF2-40B4-BE49-F238E27FC236}">
                  <a16:creationId xmlns:a16="http://schemas.microsoft.com/office/drawing/2014/main" id="{528C1EC2-43FF-D2B6-8598-07488DCE8ECE}"/>
                </a:ext>
              </a:extLst>
            </p:cNvPr>
            <p:cNvSpPr/>
            <p:nvPr/>
          </p:nvSpPr>
          <p:spPr>
            <a:xfrm>
              <a:off x="11020985" y="5016530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02" name="Google Shape;344;p38">
              <a:extLst>
                <a:ext uri="{FF2B5EF4-FFF2-40B4-BE49-F238E27FC236}">
                  <a16:creationId xmlns:a16="http://schemas.microsoft.com/office/drawing/2014/main" id="{F4E7913A-46AF-BBD9-0F0A-B5161BCF16F6}"/>
                </a:ext>
              </a:extLst>
            </p:cNvPr>
            <p:cNvSpPr/>
            <p:nvPr/>
          </p:nvSpPr>
          <p:spPr>
            <a:xfrm>
              <a:off x="11170361" y="5016530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03" name="Google Shape;345;p38">
              <a:extLst>
                <a:ext uri="{FF2B5EF4-FFF2-40B4-BE49-F238E27FC236}">
                  <a16:creationId xmlns:a16="http://schemas.microsoft.com/office/drawing/2014/main" id="{4AA1E48B-3AC8-E875-94C1-39055AC3C323}"/>
                </a:ext>
              </a:extLst>
            </p:cNvPr>
            <p:cNvSpPr/>
            <p:nvPr/>
          </p:nvSpPr>
          <p:spPr>
            <a:xfrm>
              <a:off x="11319737" y="5016530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04" name="Google Shape;346;p38">
              <a:extLst>
                <a:ext uri="{FF2B5EF4-FFF2-40B4-BE49-F238E27FC236}">
                  <a16:creationId xmlns:a16="http://schemas.microsoft.com/office/drawing/2014/main" id="{74CEBC2D-689B-8AF0-147B-13DCDB55E571}"/>
                </a:ext>
              </a:extLst>
            </p:cNvPr>
            <p:cNvSpPr/>
            <p:nvPr/>
          </p:nvSpPr>
          <p:spPr>
            <a:xfrm>
              <a:off x="11469113" y="5016530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05" name="Google Shape;347;p38">
              <a:extLst>
                <a:ext uri="{FF2B5EF4-FFF2-40B4-BE49-F238E27FC236}">
                  <a16:creationId xmlns:a16="http://schemas.microsoft.com/office/drawing/2014/main" id="{114087AB-C2D1-524E-0FAA-C5C741208C3C}"/>
                </a:ext>
              </a:extLst>
            </p:cNvPr>
            <p:cNvSpPr/>
            <p:nvPr/>
          </p:nvSpPr>
          <p:spPr>
            <a:xfrm>
              <a:off x="11618489" y="5016530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06" name="Google Shape;348;p38">
              <a:extLst>
                <a:ext uri="{FF2B5EF4-FFF2-40B4-BE49-F238E27FC236}">
                  <a16:creationId xmlns:a16="http://schemas.microsoft.com/office/drawing/2014/main" id="{7F10B69F-F3C1-1454-FAE9-B87B187CE5D4}"/>
                </a:ext>
              </a:extLst>
            </p:cNvPr>
            <p:cNvSpPr/>
            <p:nvPr/>
          </p:nvSpPr>
          <p:spPr>
            <a:xfrm>
              <a:off x="11767865" y="5016530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07" name="Google Shape;349;p38">
              <a:extLst>
                <a:ext uri="{FF2B5EF4-FFF2-40B4-BE49-F238E27FC236}">
                  <a16:creationId xmlns:a16="http://schemas.microsoft.com/office/drawing/2014/main" id="{DEC20423-691B-080A-ED00-65DB0F9F5B7E}"/>
                </a:ext>
              </a:extLst>
            </p:cNvPr>
            <p:cNvSpPr/>
            <p:nvPr/>
          </p:nvSpPr>
          <p:spPr>
            <a:xfrm>
              <a:off x="11917241" y="5016530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08" name="Google Shape;350;p38">
              <a:extLst>
                <a:ext uri="{FF2B5EF4-FFF2-40B4-BE49-F238E27FC236}">
                  <a16:creationId xmlns:a16="http://schemas.microsoft.com/office/drawing/2014/main" id="{49FDF56E-70FA-23DB-A5E0-401E4BD5BC86}"/>
                </a:ext>
              </a:extLst>
            </p:cNvPr>
            <p:cNvSpPr/>
            <p:nvPr/>
          </p:nvSpPr>
          <p:spPr>
            <a:xfrm>
              <a:off x="12066617" y="5016530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09" name="Google Shape;351;p38">
              <a:extLst>
                <a:ext uri="{FF2B5EF4-FFF2-40B4-BE49-F238E27FC236}">
                  <a16:creationId xmlns:a16="http://schemas.microsoft.com/office/drawing/2014/main" id="{126BEE87-86AB-E575-1238-AEA4C99CB735}"/>
                </a:ext>
              </a:extLst>
            </p:cNvPr>
            <p:cNvSpPr/>
            <p:nvPr/>
          </p:nvSpPr>
          <p:spPr>
            <a:xfrm>
              <a:off x="9975353" y="5178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10" name="Google Shape;352;p38">
              <a:extLst>
                <a:ext uri="{FF2B5EF4-FFF2-40B4-BE49-F238E27FC236}">
                  <a16:creationId xmlns:a16="http://schemas.microsoft.com/office/drawing/2014/main" id="{2D01F604-BA8D-2E7F-6289-8AA898F9EF9F}"/>
                </a:ext>
              </a:extLst>
            </p:cNvPr>
            <p:cNvSpPr/>
            <p:nvPr/>
          </p:nvSpPr>
          <p:spPr>
            <a:xfrm>
              <a:off x="10124729" y="5178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11" name="Google Shape;353;p38">
              <a:extLst>
                <a:ext uri="{FF2B5EF4-FFF2-40B4-BE49-F238E27FC236}">
                  <a16:creationId xmlns:a16="http://schemas.microsoft.com/office/drawing/2014/main" id="{FFB3516B-060F-920C-D388-E7B877339105}"/>
                </a:ext>
              </a:extLst>
            </p:cNvPr>
            <p:cNvSpPr/>
            <p:nvPr/>
          </p:nvSpPr>
          <p:spPr>
            <a:xfrm>
              <a:off x="10274105" y="5178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12" name="Google Shape;354;p38">
              <a:extLst>
                <a:ext uri="{FF2B5EF4-FFF2-40B4-BE49-F238E27FC236}">
                  <a16:creationId xmlns:a16="http://schemas.microsoft.com/office/drawing/2014/main" id="{0C5987D3-551A-F78B-50FE-F1DFFD8C1609}"/>
                </a:ext>
              </a:extLst>
            </p:cNvPr>
            <p:cNvSpPr/>
            <p:nvPr/>
          </p:nvSpPr>
          <p:spPr>
            <a:xfrm>
              <a:off x="10423481" y="5178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13" name="Google Shape;355;p38">
              <a:extLst>
                <a:ext uri="{FF2B5EF4-FFF2-40B4-BE49-F238E27FC236}">
                  <a16:creationId xmlns:a16="http://schemas.microsoft.com/office/drawing/2014/main" id="{CEE0AE00-2A58-DA74-A886-39F86E4E2187}"/>
                </a:ext>
              </a:extLst>
            </p:cNvPr>
            <p:cNvSpPr/>
            <p:nvPr/>
          </p:nvSpPr>
          <p:spPr>
            <a:xfrm>
              <a:off x="10572857" y="5178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14" name="Google Shape;356;p38">
              <a:extLst>
                <a:ext uri="{FF2B5EF4-FFF2-40B4-BE49-F238E27FC236}">
                  <a16:creationId xmlns:a16="http://schemas.microsoft.com/office/drawing/2014/main" id="{5AB75B66-249B-A999-8FF6-37E601F61152}"/>
                </a:ext>
              </a:extLst>
            </p:cNvPr>
            <p:cNvSpPr/>
            <p:nvPr/>
          </p:nvSpPr>
          <p:spPr>
            <a:xfrm>
              <a:off x="10722233" y="5178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15" name="Google Shape;357;p38">
              <a:extLst>
                <a:ext uri="{FF2B5EF4-FFF2-40B4-BE49-F238E27FC236}">
                  <a16:creationId xmlns:a16="http://schemas.microsoft.com/office/drawing/2014/main" id="{C202C78B-0575-7DD5-AE8B-2665936AEC2F}"/>
                </a:ext>
              </a:extLst>
            </p:cNvPr>
            <p:cNvSpPr/>
            <p:nvPr/>
          </p:nvSpPr>
          <p:spPr>
            <a:xfrm>
              <a:off x="10871609" y="5178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16" name="Google Shape;358;p38">
              <a:extLst>
                <a:ext uri="{FF2B5EF4-FFF2-40B4-BE49-F238E27FC236}">
                  <a16:creationId xmlns:a16="http://schemas.microsoft.com/office/drawing/2014/main" id="{5679CA02-A315-CE0A-5016-7808DAB3F74E}"/>
                </a:ext>
              </a:extLst>
            </p:cNvPr>
            <p:cNvSpPr/>
            <p:nvPr/>
          </p:nvSpPr>
          <p:spPr>
            <a:xfrm>
              <a:off x="11020985" y="5178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17" name="Google Shape;359;p38">
              <a:extLst>
                <a:ext uri="{FF2B5EF4-FFF2-40B4-BE49-F238E27FC236}">
                  <a16:creationId xmlns:a16="http://schemas.microsoft.com/office/drawing/2014/main" id="{4938D6BD-F97A-6803-4E08-33410B2AEE1F}"/>
                </a:ext>
              </a:extLst>
            </p:cNvPr>
            <p:cNvSpPr/>
            <p:nvPr/>
          </p:nvSpPr>
          <p:spPr>
            <a:xfrm>
              <a:off x="11170361" y="5178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18" name="Google Shape;360;p38">
              <a:extLst>
                <a:ext uri="{FF2B5EF4-FFF2-40B4-BE49-F238E27FC236}">
                  <a16:creationId xmlns:a16="http://schemas.microsoft.com/office/drawing/2014/main" id="{294EA800-9992-CDF8-4E29-3B23D9865427}"/>
                </a:ext>
              </a:extLst>
            </p:cNvPr>
            <p:cNvSpPr/>
            <p:nvPr/>
          </p:nvSpPr>
          <p:spPr>
            <a:xfrm>
              <a:off x="11319737" y="5178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19" name="Google Shape;361;p38">
              <a:extLst>
                <a:ext uri="{FF2B5EF4-FFF2-40B4-BE49-F238E27FC236}">
                  <a16:creationId xmlns:a16="http://schemas.microsoft.com/office/drawing/2014/main" id="{4D9F8D08-8F38-6447-9AE2-E3ACA9F1A7FD}"/>
                </a:ext>
              </a:extLst>
            </p:cNvPr>
            <p:cNvSpPr/>
            <p:nvPr/>
          </p:nvSpPr>
          <p:spPr>
            <a:xfrm>
              <a:off x="11469113" y="5178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20" name="Google Shape;362;p38">
              <a:extLst>
                <a:ext uri="{FF2B5EF4-FFF2-40B4-BE49-F238E27FC236}">
                  <a16:creationId xmlns:a16="http://schemas.microsoft.com/office/drawing/2014/main" id="{8255F7B5-FAFC-C2A6-7B80-5B13B33942EF}"/>
                </a:ext>
              </a:extLst>
            </p:cNvPr>
            <p:cNvSpPr/>
            <p:nvPr/>
          </p:nvSpPr>
          <p:spPr>
            <a:xfrm>
              <a:off x="11618489" y="5178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21" name="Google Shape;363;p38">
              <a:extLst>
                <a:ext uri="{FF2B5EF4-FFF2-40B4-BE49-F238E27FC236}">
                  <a16:creationId xmlns:a16="http://schemas.microsoft.com/office/drawing/2014/main" id="{7485C006-E2C4-95C8-B19D-6E8103D5466A}"/>
                </a:ext>
              </a:extLst>
            </p:cNvPr>
            <p:cNvSpPr/>
            <p:nvPr/>
          </p:nvSpPr>
          <p:spPr>
            <a:xfrm>
              <a:off x="11767865" y="5178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22" name="Google Shape;364;p38">
              <a:extLst>
                <a:ext uri="{FF2B5EF4-FFF2-40B4-BE49-F238E27FC236}">
                  <a16:creationId xmlns:a16="http://schemas.microsoft.com/office/drawing/2014/main" id="{BD4B3C23-55FE-A079-8748-68ED1CBF0ADC}"/>
                </a:ext>
              </a:extLst>
            </p:cNvPr>
            <p:cNvSpPr/>
            <p:nvPr/>
          </p:nvSpPr>
          <p:spPr>
            <a:xfrm>
              <a:off x="11917241" y="5178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23" name="Google Shape;365;p38">
              <a:extLst>
                <a:ext uri="{FF2B5EF4-FFF2-40B4-BE49-F238E27FC236}">
                  <a16:creationId xmlns:a16="http://schemas.microsoft.com/office/drawing/2014/main" id="{E0783181-6AB5-6945-E26C-C48606E39082}"/>
                </a:ext>
              </a:extLst>
            </p:cNvPr>
            <p:cNvSpPr/>
            <p:nvPr/>
          </p:nvSpPr>
          <p:spPr>
            <a:xfrm>
              <a:off x="12066617" y="5178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24" name="Google Shape;366;p38">
              <a:extLst>
                <a:ext uri="{FF2B5EF4-FFF2-40B4-BE49-F238E27FC236}">
                  <a16:creationId xmlns:a16="http://schemas.microsoft.com/office/drawing/2014/main" id="{3627CBFD-B142-5010-042B-EFFBFEB63D0B}"/>
                </a:ext>
              </a:extLst>
            </p:cNvPr>
            <p:cNvSpPr/>
            <p:nvPr/>
          </p:nvSpPr>
          <p:spPr>
            <a:xfrm>
              <a:off x="9975353" y="53308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25" name="Google Shape;367;p38">
              <a:extLst>
                <a:ext uri="{FF2B5EF4-FFF2-40B4-BE49-F238E27FC236}">
                  <a16:creationId xmlns:a16="http://schemas.microsoft.com/office/drawing/2014/main" id="{CA1C063D-0597-CCD1-2E4C-75EA5D13AB15}"/>
                </a:ext>
              </a:extLst>
            </p:cNvPr>
            <p:cNvSpPr/>
            <p:nvPr/>
          </p:nvSpPr>
          <p:spPr>
            <a:xfrm>
              <a:off x="10124729" y="53308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26" name="Google Shape;368;p38">
              <a:extLst>
                <a:ext uri="{FF2B5EF4-FFF2-40B4-BE49-F238E27FC236}">
                  <a16:creationId xmlns:a16="http://schemas.microsoft.com/office/drawing/2014/main" id="{A044E102-AC3C-18D7-9953-CCE0E041B7D4}"/>
                </a:ext>
              </a:extLst>
            </p:cNvPr>
            <p:cNvSpPr/>
            <p:nvPr/>
          </p:nvSpPr>
          <p:spPr>
            <a:xfrm>
              <a:off x="10274105" y="53308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27" name="Google Shape;369;p38">
              <a:extLst>
                <a:ext uri="{FF2B5EF4-FFF2-40B4-BE49-F238E27FC236}">
                  <a16:creationId xmlns:a16="http://schemas.microsoft.com/office/drawing/2014/main" id="{F3EFFA9C-124A-9C2F-396D-D0A015E2E566}"/>
                </a:ext>
              </a:extLst>
            </p:cNvPr>
            <p:cNvSpPr/>
            <p:nvPr/>
          </p:nvSpPr>
          <p:spPr>
            <a:xfrm>
              <a:off x="10423481" y="53308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28" name="Google Shape;370;p38">
              <a:extLst>
                <a:ext uri="{FF2B5EF4-FFF2-40B4-BE49-F238E27FC236}">
                  <a16:creationId xmlns:a16="http://schemas.microsoft.com/office/drawing/2014/main" id="{E284A667-025E-0B5A-9E97-880E43C8602F}"/>
                </a:ext>
              </a:extLst>
            </p:cNvPr>
            <p:cNvSpPr/>
            <p:nvPr/>
          </p:nvSpPr>
          <p:spPr>
            <a:xfrm>
              <a:off x="10572857" y="53308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29" name="Google Shape;371;p38">
              <a:extLst>
                <a:ext uri="{FF2B5EF4-FFF2-40B4-BE49-F238E27FC236}">
                  <a16:creationId xmlns:a16="http://schemas.microsoft.com/office/drawing/2014/main" id="{3C914A39-7AAC-600A-1DA0-D3F77D2D2CC4}"/>
                </a:ext>
              </a:extLst>
            </p:cNvPr>
            <p:cNvSpPr/>
            <p:nvPr/>
          </p:nvSpPr>
          <p:spPr>
            <a:xfrm>
              <a:off x="10722233" y="53308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30" name="Google Shape;372;p38">
              <a:extLst>
                <a:ext uri="{FF2B5EF4-FFF2-40B4-BE49-F238E27FC236}">
                  <a16:creationId xmlns:a16="http://schemas.microsoft.com/office/drawing/2014/main" id="{9A8BDEE2-C70C-2EB6-8D00-8E7E58398537}"/>
                </a:ext>
              </a:extLst>
            </p:cNvPr>
            <p:cNvSpPr/>
            <p:nvPr/>
          </p:nvSpPr>
          <p:spPr>
            <a:xfrm>
              <a:off x="10871609" y="53308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31" name="Google Shape;373;p38">
              <a:extLst>
                <a:ext uri="{FF2B5EF4-FFF2-40B4-BE49-F238E27FC236}">
                  <a16:creationId xmlns:a16="http://schemas.microsoft.com/office/drawing/2014/main" id="{BCB4B7CF-B333-E681-EF72-116403DE36A5}"/>
                </a:ext>
              </a:extLst>
            </p:cNvPr>
            <p:cNvSpPr/>
            <p:nvPr/>
          </p:nvSpPr>
          <p:spPr>
            <a:xfrm>
              <a:off x="11020985" y="53308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32" name="Google Shape;374;p38">
              <a:extLst>
                <a:ext uri="{FF2B5EF4-FFF2-40B4-BE49-F238E27FC236}">
                  <a16:creationId xmlns:a16="http://schemas.microsoft.com/office/drawing/2014/main" id="{6F44F282-0161-B627-D214-88573705FD51}"/>
                </a:ext>
              </a:extLst>
            </p:cNvPr>
            <p:cNvSpPr/>
            <p:nvPr/>
          </p:nvSpPr>
          <p:spPr>
            <a:xfrm>
              <a:off x="11170361" y="53308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33" name="Google Shape;375;p38">
              <a:extLst>
                <a:ext uri="{FF2B5EF4-FFF2-40B4-BE49-F238E27FC236}">
                  <a16:creationId xmlns:a16="http://schemas.microsoft.com/office/drawing/2014/main" id="{E6C8C28C-44BA-61CB-89AA-18868A361782}"/>
                </a:ext>
              </a:extLst>
            </p:cNvPr>
            <p:cNvSpPr/>
            <p:nvPr/>
          </p:nvSpPr>
          <p:spPr>
            <a:xfrm>
              <a:off x="11319737" y="53308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34" name="Google Shape;376;p38">
              <a:extLst>
                <a:ext uri="{FF2B5EF4-FFF2-40B4-BE49-F238E27FC236}">
                  <a16:creationId xmlns:a16="http://schemas.microsoft.com/office/drawing/2014/main" id="{33F8DD91-8DD7-AC99-F24A-76E5688900C5}"/>
                </a:ext>
              </a:extLst>
            </p:cNvPr>
            <p:cNvSpPr/>
            <p:nvPr/>
          </p:nvSpPr>
          <p:spPr>
            <a:xfrm>
              <a:off x="11469113" y="53308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35" name="Google Shape;377;p38">
              <a:extLst>
                <a:ext uri="{FF2B5EF4-FFF2-40B4-BE49-F238E27FC236}">
                  <a16:creationId xmlns:a16="http://schemas.microsoft.com/office/drawing/2014/main" id="{543F1BDF-4913-7C31-3936-904275398C51}"/>
                </a:ext>
              </a:extLst>
            </p:cNvPr>
            <p:cNvSpPr/>
            <p:nvPr/>
          </p:nvSpPr>
          <p:spPr>
            <a:xfrm>
              <a:off x="11618489" y="53308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36" name="Google Shape;378;p38">
              <a:extLst>
                <a:ext uri="{FF2B5EF4-FFF2-40B4-BE49-F238E27FC236}">
                  <a16:creationId xmlns:a16="http://schemas.microsoft.com/office/drawing/2014/main" id="{108D3D16-0242-AC6D-FF35-D82EC638BBB8}"/>
                </a:ext>
              </a:extLst>
            </p:cNvPr>
            <p:cNvSpPr/>
            <p:nvPr/>
          </p:nvSpPr>
          <p:spPr>
            <a:xfrm>
              <a:off x="11767865" y="53308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37" name="Google Shape;379;p38">
              <a:extLst>
                <a:ext uri="{FF2B5EF4-FFF2-40B4-BE49-F238E27FC236}">
                  <a16:creationId xmlns:a16="http://schemas.microsoft.com/office/drawing/2014/main" id="{963C442C-E54C-86EA-CDCD-030FB308F41C}"/>
                </a:ext>
              </a:extLst>
            </p:cNvPr>
            <p:cNvSpPr/>
            <p:nvPr/>
          </p:nvSpPr>
          <p:spPr>
            <a:xfrm>
              <a:off x="11917241" y="53308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38" name="Google Shape;380;p38">
              <a:extLst>
                <a:ext uri="{FF2B5EF4-FFF2-40B4-BE49-F238E27FC236}">
                  <a16:creationId xmlns:a16="http://schemas.microsoft.com/office/drawing/2014/main" id="{0CAD7595-55BC-6C7B-99FA-6B8AFFB64A62}"/>
                </a:ext>
              </a:extLst>
            </p:cNvPr>
            <p:cNvSpPr/>
            <p:nvPr/>
          </p:nvSpPr>
          <p:spPr>
            <a:xfrm>
              <a:off x="12066617" y="53308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39" name="Google Shape;381;p38">
              <a:extLst>
                <a:ext uri="{FF2B5EF4-FFF2-40B4-BE49-F238E27FC236}">
                  <a16:creationId xmlns:a16="http://schemas.microsoft.com/office/drawing/2014/main" id="{6512E737-966E-CD3D-6B6A-D9AD9C769045}"/>
                </a:ext>
              </a:extLst>
            </p:cNvPr>
            <p:cNvSpPr/>
            <p:nvPr/>
          </p:nvSpPr>
          <p:spPr>
            <a:xfrm>
              <a:off x="9975353" y="54832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40" name="Google Shape;382;p38">
              <a:extLst>
                <a:ext uri="{FF2B5EF4-FFF2-40B4-BE49-F238E27FC236}">
                  <a16:creationId xmlns:a16="http://schemas.microsoft.com/office/drawing/2014/main" id="{7BDCFAE9-8285-F5F0-3C38-F73846F525A1}"/>
                </a:ext>
              </a:extLst>
            </p:cNvPr>
            <p:cNvSpPr/>
            <p:nvPr/>
          </p:nvSpPr>
          <p:spPr>
            <a:xfrm>
              <a:off x="10124729" y="54832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41" name="Google Shape;383;p38">
              <a:extLst>
                <a:ext uri="{FF2B5EF4-FFF2-40B4-BE49-F238E27FC236}">
                  <a16:creationId xmlns:a16="http://schemas.microsoft.com/office/drawing/2014/main" id="{A387A746-DD3D-EE45-C042-061034E64A4A}"/>
                </a:ext>
              </a:extLst>
            </p:cNvPr>
            <p:cNvSpPr/>
            <p:nvPr/>
          </p:nvSpPr>
          <p:spPr>
            <a:xfrm>
              <a:off x="10274105" y="54832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42" name="Google Shape;384;p38">
              <a:extLst>
                <a:ext uri="{FF2B5EF4-FFF2-40B4-BE49-F238E27FC236}">
                  <a16:creationId xmlns:a16="http://schemas.microsoft.com/office/drawing/2014/main" id="{90661971-90E8-4C1D-83A7-2CF622750BF5}"/>
                </a:ext>
              </a:extLst>
            </p:cNvPr>
            <p:cNvSpPr/>
            <p:nvPr/>
          </p:nvSpPr>
          <p:spPr>
            <a:xfrm>
              <a:off x="10423481" y="54832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43" name="Google Shape;385;p38">
              <a:extLst>
                <a:ext uri="{FF2B5EF4-FFF2-40B4-BE49-F238E27FC236}">
                  <a16:creationId xmlns:a16="http://schemas.microsoft.com/office/drawing/2014/main" id="{6FB622FB-B32D-4308-0F44-9C341229AEA6}"/>
                </a:ext>
              </a:extLst>
            </p:cNvPr>
            <p:cNvSpPr/>
            <p:nvPr/>
          </p:nvSpPr>
          <p:spPr>
            <a:xfrm>
              <a:off x="10572857" y="54832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44" name="Google Shape;386;p38">
              <a:extLst>
                <a:ext uri="{FF2B5EF4-FFF2-40B4-BE49-F238E27FC236}">
                  <a16:creationId xmlns:a16="http://schemas.microsoft.com/office/drawing/2014/main" id="{6DF5D4D4-52FC-7F9C-8120-D74FD3207845}"/>
                </a:ext>
              </a:extLst>
            </p:cNvPr>
            <p:cNvSpPr/>
            <p:nvPr/>
          </p:nvSpPr>
          <p:spPr>
            <a:xfrm>
              <a:off x="10722233" y="54832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45" name="Google Shape;387;p38">
              <a:extLst>
                <a:ext uri="{FF2B5EF4-FFF2-40B4-BE49-F238E27FC236}">
                  <a16:creationId xmlns:a16="http://schemas.microsoft.com/office/drawing/2014/main" id="{50333CBA-3BFA-6682-8D7A-F0CA48B9BA0C}"/>
                </a:ext>
              </a:extLst>
            </p:cNvPr>
            <p:cNvSpPr/>
            <p:nvPr/>
          </p:nvSpPr>
          <p:spPr>
            <a:xfrm>
              <a:off x="10871609" y="54832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46" name="Google Shape;388;p38">
              <a:extLst>
                <a:ext uri="{FF2B5EF4-FFF2-40B4-BE49-F238E27FC236}">
                  <a16:creationId xmlns:a16="http://schemas.microsoft.com/office/drawing/2014/main" id="{657581A6-AEF2-E7DC-FD97-263C20AB6042}"/>
                </a:ext>
              </a:extLst>
            </p:cNvPr>
            <p:cNvSpPr/>
            <p:nvPr/>
          </p:nvSpPr>
          <p:spPr>
            <a:xfrm>
              <a:off x="11020985" y="54832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47" name="Google Shape;389;p38">
              <a:extLst>
                <a:ext uri="{FF2B5EF4-FFF2-40B4-BE49-F238E27FC236}">
                  <a16:creationId xmlns:a16="http://schemas.microsoft.com/office/drawing/2014/main" id="{5ED10D0B-3CBF-AAB6-F291-C1621E337A1F}"/>
                </a:ext>
              </a:extLst>
            </p:cNvPr>
            <p:cNvSpPr/>
            <p:nvPr/>
          </p:nvSpPr>
          <p:spPr>
            <a:xfrm>
              <a:off x="11170361" y="54832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48" name="Google Shape;390;p38">
              <a:extLst>
                <a:ext uri="{FF2B5EF4-FFF2-40B4-BE49-F238E27FC236}">
                  <a16:creationId xmlns:a16="http://schemas.microsoft.com/office/drawing/2014/main" id="{3A6B5771-C9BF-B013-30E3-649621B68D47}"/>
                </a:ext>
              </a:extLst>
            </p:cNvPr>
            <p:cNvSpPr/>
            <p:nvPr/>
          </p:nvSpPr>
          <p:spPr>
            <a:xfrm>
              <a:off x="11319737" y="54832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49" name="Google Shape;391;p38">
              <a:extLst>
                <a:ext uri="{FF2B5EF4-FFF2-40B4-BE49-F238E27FC236}">
                  <a16:creationId xmlns:a16="http://schemas.microsoft.com/office/drawing/2014/main" id="{05BC1825-6317-2AFE-5143-A3562FC0DBD4}"/>
                </a:ext>
              </a:extLst>
            </p:cNvPr>
            <p:cNvSpPr/>
            <p:nvPr/>
          </p:nvSpPr>
          <p:spPr>
            <a:xfrm>
              <a:off x="11469113" y="54832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50" name="Google Shape;392;p38">
              <a:extLst>
                <a:ext uri="{FF2B5EF4-FFF2-40B4-BE49-F238E27FC236}">
                  <a16:creationId xmlns:a16="http://schemas.microsoft.com/office/drawing/2014/main" id="{77ED244A-D023-B846-EBF1-B86213704EC5}"/>
                </a:ext>
              </a:extLst>
            </p:cNvPr>
            <p:cNvSpPr/>
            <p:nvPr/>
          </p:nvSpPr>
          <p:spPr>
            <a:xfrm>
              <a:off x="11618489" y="54832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51" name="Google Shape;393;p38">
              <a:extLst>
                <a:ext uri="{FF2B5EF4-FFF2-40B4-BE49-F238E27FC236}">
                  <a16:creationId xmlns:a16="http://schemas.microsoft.com/office/drawing/2014/main" id="{68D950B9-07ED-FFE2-D6A8-9BCDD2DC292E}"/>
                </a:ext>
              </a:extLst>
            </p:cNvPr>
            <p:cNvSpPr/>
            <p:nvPr/>
          </p:nvSpPr>
          <p:spPr>
            <a:xfrm>
              <a:off x="11767865" y="54832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52" name="Google Shape;394;p38">
              <a:extLst>
                <a:ext uri="{FF2B5EF4-FFF2-40B4-BE49-F238E27FC236}">
                  <a16:creationId xmlns:a16="http://schemas.microsoft.com/office/drawing/2014/main" id="{131ED435-4B76-9BBB-FFE0-364E2D7C8984}"/>
                </a:ext>
              </a:extLst>
            </p:cNvPr>
            <p:cNvSpPr/>
            <p:nvPr/>
          </p:nvSpPr>
          <p:spPr>
            <a:xfrm>
              <a:off x="11917241" y="54832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53" name="Google Shape;395;p38">
              <a:extLst>
                <a:ext uri="{FF2B5EF4-FFF2-40B4-BE49-F238E27FC236}">
                  <a16:creationId xmlns:a16="http://schemas.microsoft.com/office/drawing/2014/main" id="{4699F6C6-297B-860B-5912-F11DD8D8847B}"/>
                </a:ext>
              </a:extLst>
            </p:cNvPr>
            <p:cNvSpPr/>
            <p:nvPr/>
          </p:nvSpPr>
          <p:spPr>
            <a:xfrm>
              <a:off x="12066617" y="54832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54" name="Google Shape;396;p38">
              <a:extLst>
                <a:ext uri="{FF2B5EF4-FFF2-40B4-BE49-F238E27FC236}">
                  <a16:creationId xmlns:a16="http://schemas.microsoft.com/office/drawing/2014/main" id="{2E4C0AC1-4753-A566-D913-FB67886CD4E9}"/>
                </a:ext>
              </a:extLst>
            </p:cNvPr>
            <p:cNvSpPr/>
            <p:nvPr/>
          </p:nvSpPr>
          <p:spPr>
            <a:xfrm>
              <a:off x="9975353" y="56356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55" name="Google Shape;397;p38">
              <a:extLst>
                <a:ext uri="{FF2B5EF4-FFF2-40B4-BE49-F238E27FC236}">
                  <a16:creationId xmlns:a16="http://schemas.microsoft.com/office/drawing/2014/main" id="{44120936-A868-9162-A152-14896166F0DF}"/>
                </a:ext>
              </a:extLst>
            </p:cNvPr>
            <p:cNvSpPr/>
            <p:nvPr/>
          </p:nvSpPr>
          <p:spPr>
            <a:xfrm>
              <a:off x="10124729" y="56356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56" name="Google Shape;398;p38">
              <a:extLst>
                <a:ext uri="{FF2B5EF4-FFF2-40B4-BE49-F238E27FC236}">
                  <a16:creationId xmlns:a16="http://schemas.microsoft.com/office/drawing/2014/main" id="{E5B76439-5DA7-95CD-CAC7-99F429A68A0B}"/>
                </a:ext>
              </a:extLst>
            </p:cNvPr>
            <p:cNvSpPr/>
            <p:nvPr/>
          </p:nvSpPr>
          <p:spPr>
            <a:xfrm>
              <a:off x="10274105" y="56356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57" name="Google Shape;399;p38">
              <a:extLst>
                <a:ext uri="{FF2B5EF4-FFF2-40B4-BE49-F238E27FC236}">
                  <a16:creationId xmlns:a16="http://schemas.microsoft.com/office/drawing/2014/main" id="{727585DA-BEDD-3CB1-0FD0-31D29A1955D0}"/>
                </a:ext>
              </a:extLst>
            </p:cNvPr>
            <p:cNvSpPr/>
            <p:nvPr/>
          </p:nvSpPr>
          <p:spPr>
            <a:xfrm>
              <a:off x="10423481" y="56356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58" name="Google Shape;400;p38">
              <a:extLst>
                <a:ext uri="{FF2B5EF4-FFF2-40B4-BE49-F238E27FC236}">
                  <a16:creationId xmlns:a16="http://schemas.microsoft.com/office/drawing/2014/main" id="{818F1C6B-92E7-30F8-F8AD-7EC1380A9112}"/>
                </a:ext>
              </a:extLst>
            </p:cNvPr>
            <p:cNvSpPr/>
            <p:nvPr/>
          </p:nvSpPr>
          <p:spPr>
            <a:xfrm>
              <a:off x="10572857" y="56356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59" name="Google Shape;401;p38">
              <a:extLst>
                <a:ext uri="{FF2B5EF4-FFF2-40B4-BE49-F238E27FC236}">
                  <a16:creationId xmlns:a16="http://schemas.microsoft.com/office/drawing/2014/main" id="{9AEB5D7A-EB87-513D-6A10-DB5F3C8CF48F}"/>
                </a:ext>
              </a:extLst>
            </p:cNvPr>
            <p:cNvSpPr/>
            <p:nvPr/>
          </p:nvSpPr>
          <p:spPr>
            <a:xfrm>
              <a:off x="10722233" y="56356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60" name="Google Shape;402;p38">
              <a:extLst>
                <a:ext uri="{FF2B5EF4-FFF2-40B4-BE49-F238E27FC236}">
                  <a16:creationId xmlns:a16="http://schemas.microsoft.com/office/drawing/2014/main" id="{D2154868-295B-6122-D9E1-E74634E2D024}"/>
                </a:ext>
              </a:extLst>
            </p:cNvPr>
            <p:cNvSpPr/>
            <p:nvPr/>
          </p:nvSpPr>
          <p:spPr>
            <a:xfrm>
              <a:off x="10871609" y="56356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61" name="Google Shape;403;p38">
              <a:extLst>
                <a:ext uri="{FF2B5EF4-FFF2-40B4-BE49-F238E27FC236}">
                  <a16:creationId xmlns:a16="http://schemas.microsoft.com/office/drawing/2014/main" id="{4C93E8D3-CEA7-022C-7528-8B9A42E92F68}"/>
                </a:ext>
              </a:extLst>
            </p:cNvPr>
            <p:cNvSpPr/>
            <p:nvPr/>
          </p:nvSpPr>
          <p:spPr>
            <a:xfrm>
              <a:off x="11020985" y="56356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62" name="Google Shape;404;p38">
              <a:extLst>
                <a:ext uri="{FF2B5EF4-FFF2-40B4-BE49-F238E27FC236}">
                  <a16:creationId xmlns:a16="http://schemas.microsoft.com/office/drawing/2014/main" id="{5EA95F1A-2104-77F5-7146-0DEF8F6D42ED}"/>
                </a:ext>
              </a:extLst>
            </p:cNvPr>
            <p:cNvSpPr/>
            <p:nvPr/>
          </p:nvSpPr>
          <p:spPr>
            <a:xfrm>
              <a:off x="11170361" y="56356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63" name="Google Shape;405;p38">
              <a:extLst>
                <a:ext uri="{FF2B5EF4-FFF2-40B4-BE49-F238E27FC236}">
                  <a16:creationId xmlns:a16="http://schemas.microsoft.com/office/drawing/2014/main" id="{379C8721-17C6-40C8-1EAB-652C930E2F4A}"/>
                </a:ext>
              </a:extLst>
            </p:cNvPr>
            <p:cNvSpPr/>
            <p:nvPr/>
          </p:nvSpPr>
          <p:spPr>
            <a:xfrm>
              <a:off x="11319737" y="56356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64" name="Google Shape;406;p38">
              <a:extLst>
                <a:ext uri="{FF2B5EF4-FFF2-40B4-BE49-F238E27FC236}">
                  <a16:creationId xmlns:a16="http://schemas.microsoft.com/office/drawing/2014/main" id="{368DB184-CE79-4FFF-1B09-54178990FB44}"/>
                </a:ext>
              </a:extLst>
            </p:cNvPr>
            <p:cNvSpPr/>
            <p:nvPr/>
          </p:nvSpPr>
          <p:spPr>
            <a:xfrm>
              <a:off x="11469113" y="56356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65" name="Google Shape;407;p38">
              <a:extLst>
                <a:ext uri="{FF2B5EF4-FFF2-40B4-BE49-F238E27FC236}">
                  <a16:creationId xmlns:a16="http://schemas.microsoft.com/office/drawing/2014/main" id="{0A03BB3B-25A2-6888-F990-55D4A4732786}"/>
                </a:ext>
              </a:extLst>
            </p:cNvPr>
            <p:cNvSpPr/>
            <p:nvPr/>
          </p:nvSpPr>
          <p:spPr>
            <a:xfrm>
              <a:off x="11618489" y="56356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66" name="Google Shape;408;p38">
              <a:extLst>
                <a:ext uri="{FF2B5EF4-FFF2-40B4-BE49-F238E27FC236}">
                  <a16:creationId xmlns:a16="http://schemas.microsoft.com/office/drawing/2014/main" id="{3A55CEC6-7F73-B183-C426-D50C382055A6}"/>
                </a:ext>
              </a:extLst>
            </p:cNvPr>
            <p:cNvSpPr/>
            <p:nvPr/>
          </p:nvSpPr>
          <p:spPr>
            <a:xfrm>
              <a:off x="11767865" y="56356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67" name="Google Shape;409;p38">
              <a:extLst>
                <a:ext uri="{FF2B5EF4-FFF2-40B4-BE49-F238E27FC236}">
                  <a16:creationId xmlns:a16="http://schemas.microsoft.com/office/drawing/2014/main" id="{6D5A04CD-3FFE-6CE3-915D-BE30CB4B97D7}"/>
                </a:ext>
              </a:extLst>
            </p:cNvPr>
            <p:cNvSpPr/>
            <p:nvPr/>
          </p:nvSpPr>
          <p:spPr>
            <a:xfrm>
              <a:off x="11917241" y="56356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68" name="Google Shape;410;p38">
              <a:extLst>
                <a:ext uri="{FF2B5EF4-FFF2-40B4-BE49-F238E27FC236}">
                  <a16:creationId xmlns:a16="http://schemas.microsoft.com/office/drawing/2014/main" id="{1F440FEC-2097-5FEB-CADA-013B88AE85B2}"/>
                </a:ext>
              </a:extLst>
            </p:cNvPr>
            <p:cNvSpPr/>
            <p:nvPr/>
          </p:nvSpPr>
          <p:spPr>
            <a:xfrm>
              <a:off x="12066617" y="56356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69" name="Google Shape;411;p38">
              <a:extLst>
                <a:ext uri="{FF2B5EF4-FFF2-40B4-BE49-F238E27FC236}">
                  <a16:creationId xmlns:a16="http://schemas.microsoft.com/office/drawing/2014/main" id="{8A93775E-10BC-E7DB-F80F-37CF540E70D5}"/>
                </a:ext>
              </a:extLst>
            </p:cNvPr>
            <p:cNvSpPr/>
            <p:nvPr/>
          </p:nvSpPr>
          <p:spPr>
            <a:xfrm>
              <a:off x="9975353" y="57880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70" name="Google Shape;412;p38">
              <a:extLst>
                <a:ext uri="{FF2B5EF4-FFF2-40B4-BE49-F238E27FC236}">
                  <a16:creationId xmlns:a16="http://schemas.microsoft.com/office/drawing/2014/main" id="{36462D21-AF6D-3990-F640-6DBAA67BCCC5}"/>
                </a:ext>
              </a:extLst>
            </p:cNvPr>
            <p:cNvSpPr/>
            <p:nvPr/>
          </p:nvSpPr>
          <p:spPr>
            <a:xfrm>
              <a:off x="10124729" y="57880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71" name="Google Shape;413;p38">
              <a:extLst>
                <a:ext uri="{FF2B5EF4-FFF2-40B4-BE49-F238E27FC236}">
                  <a16:creationId xmlns:a16="http://schemas.microsoft.com/office/drawing/2014/main" id="{01370680-1328-4D97-9CE9-3E4E34BADFB2}"/>
                </a:ext>
              </a:extLst>
            </p:cNvPr>
            <p:cNvSpPr/>
            <p:nvPr/>
          </p:nvSpPr>
          <p:spPr>
            <a:xfrm>
              <a:off x="10274105" y="57880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72" name="Google Shape;414;p38">
              <a:extLst>
                <a:ext uri="{FF2B5EF4-FFF2-40B4-BE49-F238E27FC236}">
                  <a16:creationId xmlns:a16="http://schemas.microsoft.com/office/drawing/2014/main" id="{17494CB7-4006-E882-0791-02DD6A98119F}"/>
                </a:ext>
              </a:extLst>
            </p:cNvPr>
            <p:cNvSpPr/>
            <p:nvPr/>
          </p:nvSpPr>
          <p:spPr>
            <a:xfrm>
              <a:off x="10423481" y="57880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73" name="Google Shape;415;p38">
              <a:extLst>
                <a:ext uri="{FF2B5EF4-FFF2-40B4-BE49-F238E27FC236}">
                  <a16:creationId xmlns:a16="http://schemas.microsoft.com/office/drawing/2014/main" id="{8F38500B-B79C-41D6-4400-CB6066B0F0AD}"/>
                </a:ext>
              </a:extLst>
            </p:cNvPr>
            <p:cNvSpPr/>
            <p:nvPr/>
          </p:nvSpPr>
          <p:spPr>
            <a:xfrm>
              <a:off x="10572857" y="57880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74" name="Google Shape;416;p38">
              <a:extLst>
                <a:ext uri="{FF2B5EF4-FFF2-40B4-BE49-F238E27FC236}">
                  <a16:creationId xmlns:a16="http://schemas.microsoft.com/office/drawing/2014/main" id="{13875118-5FBF-0814-A947-3A1B090A47F5}"/>
                </a:ext>
              </a:extLst>
            </p:cNvPr>
            <p:cNvSpPr/>
            <p:nvPr/>
          </p:nvSpPr>
          <p:spPr>
            <a:xfrm>
              <a:off x="10722233" y="57880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75" name="Google Shape;417;p38">
              <a:extLst>
                <a:ext uri="{FF2B5EF4-FFF2-40B4-BE49-F238E27FC236}">
                  <a16:creationId xmlns:a16="http://schemas.microsoft.com/office/drawing/2014/main" id="{24C4AB06-42E6-7837-35BB-2E211F62DEBC}"/>
                </a:ext>
              </a:extLst>
            </p:cNvPr>
            <p:cNvSpPr/>
            <p:nvPr/>
          </p:nvSpPr>
          <p:spPr>
            <a:xfrm>
              <a:off x="10871609" y="57880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76" name="Google Shape;418;p38">
              <a:extLst>
                <a:ext uri="{FF2B5EF4-FFF2-40B4-BE49-F238E27FC236}">
                  <a16:creationId xmlns:a16="http://schemas.microsoft.com/office/drawing/2014/main" id="{D62D937C-6DAD-78B8-7CD5-9B56B6247B9A}"/>
                </a:ext>
              </a:extLst>
            </p:cNvPr>
            <p:cNvSpPr/>
            <p:nvPr/>
          </p:nvSpPr>
          <p:spPr>
            <a:xfrm>
              <a:off x="11020985" y="57880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77" name="Google Shape;419;p38">
              <a:extLst>
                <a:ext uri="{FF2B5EF4-FFF2-40B4-BE49-F238E27FC236}">
                  <a16:creationId xmlns:a16="http://schemas.microsoft.com/office/drawing/2014/main" id="{22C68194-1A23-EB4E-D65B-D8D50CA70CE0}"/>
                </a:ext>
              </a:extLst>
            </p:cNvPr>
            <p:cNvSpPr/>
            <p:nvPr/>
          </p:nvSpPr>
          <p:spPr>
            <a:xfrm>
              <a:off x="11170361" y="57880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78" name="Google Shape;420;p38">
              <a:extLst>
                <a:ext uri="{FF2B5EF4-FFF2-40B4-BE49-F238E27FC236}">
                  <a16:creationId xmlns:a16="http://schemas.microsoft.com/office/drawing/2014/main" id="{73146E8D-FD29-D310-9D51-64E50CAD7B30}"/>
                </a:ext>
              </a:extLst>
            </p:cNvPr>
            <p:cNvSpPr/>
            <p:nvPr/>
          </p:nvSpPr>
          <p:spPr>
            <a:xfrm>
              <a:off x="11319737" y="57880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79" name="Google Shape;421;p38">
              <a:extLst>
                <a:ext uri="{FF2B5EF4-FFF2-40B4-BE49-F238E27FC236}">
                  <a16:creationId xmlns:a16="http://schemas.microsoft.com/office/drawing/2014/main" id="{C3565E33-0405-CA4B-38E1-FD2EDDA426C7}"/>
                </a:ext>
              </a:extLst>
            </p:cNvPr>
            <p:cNvSpPr/>
            <p:nvPr/>
          </p:nvSpPr>
          <p:spPr>
            <a:xfrm>
              <a:off x="11469113" y="57880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80" name="Google Shape;422;p38">
              <a:extLst>
                <a:ext uri="{FF2B5EF4-FFF2-40B4-BE49-F238E27FC236}">
                  <a16:creationId xmlns:a16="http://schemas.microsoft.com/office/drawing/2014/main" id="{B119E8B1-E033-2AF7-6835-3129D495DF95}"/>
                </a:ext>
              </a:extLst>
            </p:cNvPr>
            <p:cNvSpPr/>
            <p:nvPr/>
          </p:nvSpPr>
          <p:spPr>
            <a:xfrm>
              <a:off x="11618489" y="57880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81" name="Google Shape;423;p38">
              <a:extLst>
                <a:ext uri="{FF2B5EF4-FFF2-40B4-BE49-F238E27FC236}">
                  <a16:creationId xmlns:a16="http://schemas.microsoft.com/office/drawing/2014/main" id="{E6207C4B-E9E2-BD4B-3241-94765B7E2176}"/>
                </a:ext>
              </a:extLst>
            </p:cNvPr>
            <p:cNvSpPr/>
            <p:nvPr/>
          </p:nvSpPr>
          <p:spPr>
            <a:xfrm>
              <a:off x="11767865" y="57880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82" name="Google Shape;424;p38">
              <a:extLst>
                <a:ext uri="{FF2B5EF4-FFF2-40B4-BE49-F238E27FC236}">
                  <a16:creationId xmlns:a16="http://schemas.microsoft.com/office/drawing/2014/main" id="{F0B4DCA7-3C50-9E6D-6F29-679D0FB76AF8}"/>
                </a:ext>
              </a:extLst>
            </p:cNvPr>
            <p:cNvSpPr/>
            <p:nvPr/>
          </p:nvSpPr>
          <p:spPr>
            <a:xfrm>
              <a:off x="11917241" y="57880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83" name="Google Shape;425;p38">
              <a:extLst>
                <a:ext uri="{FF2B5EF4-FFF2-40B4-BE49-F238E27FC236}">
                  <a16:creationId xmlns:a16="http://schemas.microsoft.com/office/drawing/2014/main" id="{C4ECFC79-D83F-BC09-5224-0E3839209726}"/>
                </a:ext>
              </a:extLst>
            </p:cNvPr>
            <p:cNvSpPr/>
            <p:nvPr/>
          </p:nvSpPr>
          <p:spPr>
            <a:xfrm>
              <a:off x="12066617" y="57880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84" name="Google Shape;426;p38">
              <a:extLst>
                <a:ext uri="{FF2B5EF4-FFF2-40B4-BE49-F238E27FC236}">
                  <a16:creationId xmlns:a16="http://schemas.microsoft.com/office/drawing/2014/main" id="{090F33E7-1CE2-C8A3-4313-2E34C01272BD}"/>
                </a:ext>
              </a:extLst>
            </p:cNvPr>
            <p:cNvSpPr/>
            <p:nvPr/>
          </p:nvSpPr>
          <p:spPr>
            <a:xfrm>
              <a:off x="9975353" y="5940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85" name="Google Shape;427;p38">
              <a:extLst>
                <a:ext uri="{FF2B5EF4-FFF2-40B4-BE49-F238E27FC236}">
                  <a16:creationId xmlns:a16="http://schemas.microsoft.com/office/drawing/2014/main" id="{11AE79F9-72EB-1AB5-9E3E-5065679AAB03}"/>
                </a:ext>
              </a:extLst>
            </p:cNvPr>
            <p:cNvSpPr/>
            <p:nvPr/>
          </p:nvSpPr>
          <p:spPr>
            <a:xfrm>
              <a:off x="10124729" y="5940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86" name="Google Shape;428;p38">
              <a:extLst>
                <a:ext uri="{FF2B5EF4-FFF2-40B4-BE49-F238E27FC236}">
                  <a16:creationId xmlns:a16="http://schemas.microsoft.com/office/drawing/2014/main" id="{58BE2D11-8D79-C30D-2825-019098E694CF}"/>
                </a:ext>
              </a:extLst>
            </p:cNvPr>
            <p:cNvSpPr/>
            <p:nvPr/>
          </p:nvSpPr>
          <p:spPr>
            <a:xfrm>
              <a:off x="10274105" y="5940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87" name="Google Shape;429;p38">
              <a:extLst>
                <a:ext uri="{FF2B5EF4-FFF2-40B4-BE49-F238E27FC236}">
                  <a16:creationId xmlns:a16="http://schemas.microsoft.com/office/drawing/2014/main" id="{2DBD4A1C-C481-A392-BCFC-2F1A566AAA30}"/>
                </a:ext>
              </a:extLst>
            </p:cNvPr>
            <p:cNvSpPr/>
            <p:nvPr/>
          </p:nvSpPr>
          <p:spPr>
            <a:xfrm>
              <a:off x="10423481" y="5940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88" name="Google Shape;430;p38">
              <a:extLst>
                <a:ext uri="{FF2B5EF4-FFF2-40B4-BE49-F238E27FC236}">
                  <a16:creationId xmlns:a16="http://schemas.microsoft.com/office/drawing/2014/main" id="{84F86838-DB95-937D-30B0-416FC2D59AFC}"/>
                </a:ext>
              </a:extLst>
            </p:cNvPr>
            <p:cNvSpPr/>
            <p:nvPr/>
          </p:nvSpPr>
          <p:spPr>
            <a:xfrm>
              <a:off x="10572857" y="5940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89" name="Google Shape;431;p38">
              <a:extLst>
                <a:ext uri="{FF2B5EF4-FFF2-40B4-BE49-F238E27FC236}">
                  <a16:creationId xmlns:a16="http://schemas.microsoft.com/office/drawing/2014/main" id="{655BE736-548C-009B-1E06-937D7BC2C16B}"/>
                </a:ext>
              </a:extLst>
            </p:cNvPr>
            <p:cNvSpPr/>
            <p:nvPr/>
          </p:nvSpPr>
          <p:spPr>
            <a:xfrm>
              <a:off x="10722233" y="5940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90" name="Google Shape;432;p38">
              <a:extLst>
                <a:ext uri="{FF2B5EF4-FFF2-40B4-BE49-F238E27FC236}">
                  <a16:creationId xmlns:a16="http://schemas.microsoft.com/office/drawing/2014/main" id="{1D70F0B6-8A79-2F16-685D-09D00D64E7E7}"/>
                </a:ext>
              </a:extLst>
            </p:cNvPr>
            <p:cNvSpPr/>
            <p:nvPr/>
          </p:nvSpPr>
          <p:spPr>
            <a:xfrm>
              <a:off x="10871609" y="5940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91" name="Google Shape;433;p38">
              <a:extLst>
                <a:ext uri="{FF2B5EF4-FFF2-40B4-BE49-F238E27FC236}">
                  <a16:creationId xmlns:a16="http://schemas.microsoft.com/office/drawing/2014/main" id="{7C2C9ABF-29CC-4BB1-9186-53F98A0EF1A4}"/>
                </a:ext>
              </a:extLst>
            </p:cNvPr>
            <p:cNvSpPr/>
            <p:nvPr/>
          </p:nvSpPr>
          <p:spPr>
            <a:xfrm>
              <a:off x="11020985" y="5940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92" name="Google Shape;434;p38">
              <a:extLst>
                <a:ext uri="{FF2B5EF4-FFF2-40B4-BE49-F238E27FC236}">
                  <a16:creationId xmlns:a16="http://schemas.microsoft.com/office/drawing/2014/main" id="{1AF354C7-817B-045E-5950-A81EA2053A73}"/>
                </a:ext>
              </a:extLst>
            </p:cNvPr>
            <p:cNvSpPr/>
            <p:nvPr/>
          </p:nvSpPr>
          <p:spPr>
            <a:xfrm>
              <a:off x="11170361" y="5940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93" name="Google Shape;435;p38">
              <a:extLst>
                <a:ext uri="{FF2B5EF4-FFF2-40B4-BE49-F238E27FC236}">
                  <a16:creationId xmlns:a16="http://schemas.microsoft.com/office/drawing/2014/main" id="{772DDF1F-7EC0-F433-C131-5AD271D4B71E}"/>
                </a:ext>
              </a:extLst>
            </p:cNvPr>
            <p:cNvSpPr/>
            <p:nvPr/>
          </p:nvSpPr>
          <p:spPr>
            <a:xfrm>
              <a:off x="11319737" y="5940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94" name="Google Shape;436;p38">
              <a:extLst>
                <a:ext uri="{FF2B5EF4-FFF2-40B4-BE49-F238E27FC236}">
                  <a16:creationId xmlns:a16="http://schemas.microsoft.com/office/drawing/2014/main" id="{14E64D81-18C4-8D17-A7B4-8B8B490477C9}"/>
                </a:ext>
              </a:extLst>
            </p:cNvPr>
            <p:cNvSpPr/>
            <p:nvPr/>
          </p:nvSpPr>
          <p:spPr>
            <a:xfrm>
              <a:off x="11469113" y="5940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95" name="Google Shape;437;p38">
              <a:extLst>
                <a:ext uri="{FF2B5EF4-FFF2-40B4-BE49-F238E27FC236}">
                  <a16:creationId xmlns:a16="http://schemas.microsoft.com/office/drawing/2014/main" id="{7E3D8DFF-D781-94CE-BC45-604532697B70}"/>
                </a:ext>
              </a:extLst>
            </p:cNvPr>
            <p:cNvSpPr/>
            <p:nvPr/>
          </p:nvSpPr>
          <p:spPr>
            <a:xfrm>
              <a:off x="11618489" y="5940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96" name="Google Shape;438;p38">
              <a:extLst>
                <a:ext uri="{FF2B5EF4-FFF2-40B4-BE49-F238E27FC236}">
                  <a16:creationId xmlns:a16="http://schemas.microsoft.com/office/drawing/2014/main" id="{F24271C5-538F-B5D0-4892-C2BE3EBE6036}"/>
                </a:ext>
              </a:extLst>
            </p:cNvPr>
            <p:cNvSpPr/>
            <p:nvPr/>
          </p:nvSpPr>
          <p:spPr>
            <a:xfrm>
              <a:off x="11767865" y="5940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97" name="Google Shape;439;p38">
              <a:extLst>
                <a:ext uri="{FF2B5EF4-FFF2-40B4-BE49-F238E27FC236}">
                  <a16:creationId xmlns:a16="http://schemas.microsoft.com/office/drawing/2014/main" id="{5C658114-1898-8493-48CB-3EB133CA98E5}"/>
                </a:ext>
              </a:extLst>
            </p:cNvPr>
            <p:cNvSpPr/>
            <p:nvPr/>
          </p:nvSpPr>
          <p:spPr>
            <a:xfrm>
              <a:off x="11917241" y="5940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98" name="Google Shape;440;p38">
              <a:extLst>
                <a:ext uri="{FF2B5EF4-FFF2-40B4-BE49-F238E27FC236}">
                  <a16:creationId xmlns:a16="http://schemas.microsoft.com/office/drawing/2014/main" id="{A44EB2B7-F849-AF2F-FAE1-9498876C55C7}"/>
                </a:ext>
              </a:extLst>
            </p:cNvPr>
            <p:cNvSpPr/>
            <p:nvPr/>
          </p:nvSpPr>
          <p:spPr>
            <a:xfrm>
              <a:off x="12066617" y="5940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299" name="Google Shape;441;p38">
              <a:extLst>
                <a:ext uri="{FF2B5EF4-FFF2-40B4-BE49-F238E27FC236}">
                  <a16:creationId xmlns:a16="http://schemas.microsoft.com/office/drawing/2014/main" id="{6D24E26A-0360-631E-04DB-B50D513AABD4}"/>
                </a:ext>
              </a:extLst>
            </p:cNvPr>
            <p:cNvSpPr/>
            <p:nvPr/>
          </p:nvSpPr>
          <p:spPr>
            <a:xfrm>
              <a:off x="9975353" y="60928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00" name="Google Shape;442;p38">
              <a:extLst>
                <a:ext uri="{FF2B5EF4-FFF2-40B4-BE49-F238E27FC236}">
                  <a16:creationId xmlns:a16="http://schemas.microsoft.com/office/drawing/2014/main" id="{547F8AB0-7B21-8157-9D49-AF843B252F3A}"/>
                </a:ext>
              </a:extLst>
            </p:cNvPr>
            <p:cNvSpPr/>
            <p:nvPr/>
          </p:nvSpPr>
          <p:spPr>
            <a:xfrm>
              <a:off x="10124729" y="60928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01" name="Google Shape;443;p38">
              <a:extLst>
                <a:ext uri="{FF2B5EF4-FFF2-40B4-BE49-F238E27FC236}">
                  <a16:creationId xmlns:a16="http://schemas.microsoft.com/office/drawing/2014/main" id="{61FDAFF9-701A-B865-EB6B-02AC539CE0C0}"/>
                </a:ext>
              </a:extLst>
            </p:cNvPr>
            <p:cNvSpPr/>
            <p:nvPr/>
          </p:nvSpPr>
          <p:spPr>
            <a:xfrm>
              <a:off x="10274105" y="60928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02" name="Google Shape;444;p38">
              <a:extLst>
                <a:ext uri="{FF2B5EF4-FFF2-40B4-BE49-F238E27FC236}">
                  <a16:creationId xmlns:a16="http://schemas.microsoft.com/office/drawing/2014/main" id="{FCD04B86-1072-21CC-B18E-79B0131D5B87}"/>
                </a:ext>
              </a:extLst>
            </p:cNvPr>
            <p:cNvSpPr/>
            <p:nvPr/>
          </p:nvSpPr>
          <p:spPr>
            <a:xfrm>
              <a:off x="10423481" y="60928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03" name="Google Shape;445;p38">
              <a:extLst>
                <a:ext uri="{FF2B5EF4-FFF2-40B4-BE49-F238E27FC236}">
                  <a16:creationId xmlns:a16="http://schemas.microsoft.com/office/drawing/2014/main" id="{9EE4CDD0-D204-39B0-5C0E-2F05610C17A3}"/>
                </a:ext>
              </a:extLst>
            </p:cNvPr>
            <p:cNvSpPr/>
            <p:nvPr/>
          </p:nvSpPr>
          <p:spPr>
            <a:xfrm>
              <a:off x="10572857" y="60928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04" name="Google Shape;446;p38">
              <a:extLst>
                <a:ext uri="{FF2B5EF4-FFF2-40B4-BE49-F238E27FC236}">
                  <a16:creationId xmlns:a16="http://schemas.microsoft.com/office/drawing/2014/main" id="{44514640-0E2C-FB5A-2C27-4FA519D82934}"/>
                </a:ext>
              </a:extLst>
            </p:cNvPr>
            <p:cNvSpPr/>
            <p:nvPr/>
          </p:nvSpPr>
          <p:spPr>
            <a:xfrm>
              <a:off x="10722233" y="60928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05" name="Google Shape;447;p38">
              <a:extLst>
                <a:ext uri="{FF2B5EF4-FFF2-40B4-BE49-F238E27FC236}">
                  <a16:creationId xmlns:a16="http://schemas.microsoft.com/office/drawing/2014/main" id="{25D21B03-8600-71C4-AE56-81A9BD060CB4}"/>
                </a:ext>
              </a:extLst>
            </p:cNvPr>
            <p:cNvSpPr/>
            <p:nvPr/>
          </p:nvSpPr>
          <p:spPr>
            <a:xfrm>
              <a:off x="10871609" y="60928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06" name="Google Shape;448;p38">
              <a:extLst>
                <a:ext uri="{FF2B5EF4-FFF2-40B4-BE49-F238E27FC236}">
                  <a16:creationId xmlns:a16="http://schemas.microsoft.com/office/drawing/2014/main" id="{442EF3DF-E1E3-0256-14E0-7F289130CA8D}"/>
                </a:ext>
              </a:extLst>
            </p:cNvPr>
            <p:cNvSpPr/>
            <p:nvPr/>
          </p:nvSpPr>
          <p:spPr>
            <a:xfrm>
              <a:off x="11020985" y="60928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07" name="Google Shape;449;p38">
              <a:extLst>
                <a:ext uri="{FF2B5EF4-FFF2-40B4-BE49-F238E27FC236}">
                  <a16:creationId xmlns:a16="http://schemas.microsoft.com/office/drawing/2014/main" id="{DC9F4C5F-FFB9-C7EA-8FEE-59A00C29CFB6}"/>
                </a:ext>
              </a:extLst>
            </p:cNvPr>
            <p:cNvSpPr/>
            <p:nvPr/>
          </p:nvSpPr>
          <p:spPr>
            <a:xfrm>
              <a:off x="11170361" y="60928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08" name="Google Shape;450;p38">
              <a:extLst>
                <a:ext uri="{FF2B5EF4-FFF2-40B4-BE49-F238E27FC236}">
                  <a16:creationId xmlns:a16="http://schemas.microsoft.com/office/drawing/2014/main" id="{C5043386-F7DF-8B36-A115-32550FC732CD}"/>
                </a:ext>
              </a:extLst>
            </p:cNvPr>
            <p:cNvSpPr/>
            <p:nvPr/>
          </p:nvSpPr>
          <p:spPr>
            <a:xfrm>
              <a:off x="11319737" y="60928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09" name="Google Shape;451;p38">
              <a:extLst>
                <a:ext uri="{FF2B5EF4-FFF2-40B4-BE49-F238E27FC236}">
                  <a16:creationId xmlns:a16="http://schemas.microsoft.com/office/drawing/2014/main" id="{64D1E46D-B2E9-FF53-C69F-F40646259AC5}"/>
                </a:ext>
              </a:extLst>
            </p:cNvPr>
            <p:cNvSpPr/>
            <p:nvPr/>
          </p:nvSpPr>
          <p:spPr>
            <a:xfrm>
              <a:off x="11469113" y="60928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10" name="Google Shape;452;p38">
              <a:extLst>
                <a:ext uri="{FF2B5EF4-FFF2-40B4-BE49-F238E27FC236}">
                  <a16:creationId xmlns:a16="http://schemas.microsoft.com/office/drawing/2014/main" id="{ECEF24B1-7576-961F-D3A9-B2877E765B5F}"/>
                </a:ext>
              </a:extLst>
            </p:cNvPr>
            <p:cNvSpPr/>
            <p:nvPr/>
          </p:nvSpPr>
          <p:spPr>
            <a:xfrm>
              <a:off x="11618489" y="60928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11" name="Google Shape;453;p38">
              <a:extLst>
                <a:ext uri="{FF2B5EF4-FFF2-40B4-BE49-F238E27FC236}">
                  <a16:creationId xmlns:a16="http://schemas.microsoft.com/office/drawing/2014/main" id="{1C33E1A5-BDDD-9939-AD70-1DADD0F59E19}"/>
                </a:ext>
              </a:extLst>
            </p:cNvPr>
            <p:cNvSpPr/>
            <p:nvPr/>
          </p:nvSpPr>
          <p:spPr>
            <a:xfrm>
              <a:off x="11767865" y="60928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12" name="Google Shape;454;p38">
              <a:extLst>
                <a:ext uri="{FF2B5EF4-FFF2-40B4-BE49-F238E27FC236}">
                  <a16:creationId xmlns:a16="http://schemas.microsoft.com/office/drawing/2014/main" id="{EFAD2E75-B864-E2FE-8130-A23488841BB4}"/>
                </a:ext>
              </a:extLst>
            </p:cNvPr>
            <p:cNvSpPr/>
            <p:nvPr/>
          </p:nvSpPr>
          <p:spPr>
            <a:xfrm>
              <a:off x="11917241" y="60928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13" name="Google Shape;455;p38">
              <a:extLst>
                <a:ext uri="{FF2B5EF4-FFF2-40B4-BE49-F238E27FC236}">
                  <a16:creationId xmlns:a16="http://schemas.microsoft.com/office/drawing/2014/main" id="{00015635-5D4A-EE0A-D287-0ED593F4F474}"/>
                </a:ext>
              </a:extLst>
            </p:cNvPr>
            <p:cNvSpPr/>
            <p:nvPr/>
          </p:nvSpPr>
          <p:spPr>
            <a:xfrm>
              <a:off x="12066617" y="60928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14" name="Google Shape;456;p38">
              <a:extLst>
                <a:ext uri="{FF2B5EF4-FFF2-40B4-BE49-F238E27FC236}">
                  <a16:creationId xmlns:a16="http://schemas.microsoft.com/office/drawing/2014/main" id="{A5AECD59-C1A1-F296-0147-B4FF446FB0A2}"/>
                </a:ext>
              </a:extLst>
            </p:cNvPr>
            <p:cNvSpPr/>
            <p:nvPr/>
          </p:nvSpPr>
          <p:spPr>
            <a:xfrm>
              <a:off x="9975353" y="62452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15" name="Google Shape;457;p38">
              <a:extLst>
                <a:ext uri="{FF2B5EF4-FFF2-40B4-BE49-F238E27FC236}">
                  <a16:creationId xmlns:a16="http://schemas.microsoft.com/office/drawing/2014/main" id="{9AA20E97-9C5D-DBD4-23BB-B086D91F6292}"/>
                </a:ext>
              </a:extLst>
            </p:cNvPr>
            <p:cNvSpPr/>
            <p:nvPr/>
          </p:nvSpPr>
          <p:spPr>
            <a:xfrm>
              <a:off x="10124729" y="62452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16" name="Google Shape;458;p38">
              <a:extLst>
                <a:ext uri="{FF2B5EF4-FFF2-40B4-BE49-F238E27FC236}">
                  <a16:creationId xmlns:a16="http://schemas.microsoft.com/office/drawing/2014/main" id="{14C7917B-7A83-3DBA-8436-987D530077A2}"/>
                </a:ext>
              </a:extLst>
            </p:cNvPr>
            <p:cNvSpPr/>
            <p:nvPr/>
          </p:nvSpPr>
          <p:spPr>
            <a:xfrm>
              <a:off x="10274105" y="62452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17" name="Google Shape;459;p38">
              <a:extLst>
                <a:ext uri="{FF2B5EF4-FFF2-40B4-BE49-F238E27FC236}">
                  <a16:creationId xmlns:a16="http://schemas.microsoft.com/office/drawing/2014/main" id="{CB24E56F-EA2E-7EE3-95C1-07B41E969910}"/>
                </a:ext>
              </a:extLst>
            </p:cNvPr>
            <p:cNvSpPr/>
            <p:nvPr/>
          </p:nvSpPr>
          <p:spPr>
            <a:xfrm>
              <a:off x="10423481" y="62452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18" name="Google Shape;460;p38">
              <a:extLst>
                <a:ext uri="{FF2B5EF4-FFF2-40B4-BE49-F238E27FC236}">
                  <a16:creationId xmlns:a16="http://schemas.microsoft.com/office/drawing/2014/main" id="{F6426611-925A-6DA5-2FCA-B7B768B60E7F}"/>
                </a:ext>
              </a:extLst>
            </p:cNvPr>
            <p:cNvSpPr/>
            <p:nvPr/>
          </p:nvSpPr>
          <p:spPr>
            <a:xfrm>
              <a:off x="10572857" y="62452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19" name="Google Shape;461;p38">
              <a:extLst>
                <a:ext uri="{FF2B5EF4-FFF2-40B4-BE49-F238E27FC236}">
                  <a16:creationId xmlns:a16="http://schemas.microsoft.com/office/drawing/2014/main" id="{B7A53567-BCB0-F609-83F6-38D2698FF4A6}"/>
                </a:ext>
              </a:extLst>
            </p:cNvPr>
            <p:cNvSpPr/>
            <p:nvPr/>
          </p:nvSpPr>
          <p:spPr>
            <a:xfrm>
              <a:off x="10722233" y="62452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20" name="Google Shape;462;p38">
              <a:extLst>
                <a:ext uri="{FF2B5EF4-FFF2-40B4-BE49-F238E27FC236}">
                  <a16:creationId xmlns:a16="http://schemas.microsoft.com/office/drawing/2014/main" id="{791A5C5C-47FD-FB28-5749-D8B1C9C7D60E}"/>
                </a:ext>
              </a:extLst>
            </p:cNvPr>
            <p:cNvSpPr/>
            <p:nvPr/>
          </p:nvSpPr>
          <p:spPr>
            <a:xfrm>
              <a:off x="10871609" y="62452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21" name="Google Shape;463;p38">
              <a:extLst>
                <a:ext uri="{FF2B5EF4-FFF2-40B4-BE49-F238E27FC236}">
                  <a16:creationId xmlns:a16="http://schemas.microsoft.com/office/drawing/2014/main" id="{CCCC27FB-E8BA-09C8-EC19-5F0D364BBA0B}"/>
                </a:ext>
              </a:extLst>
            </p:cNvPr>
            <p:cNvSpPr/>
            <p:nvPr/>
          </p:nvSpPr>
          <p:spPr>
            <a:xfrm>
              <a:off x="11020985" y="62452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22" name="Google Shape;464;p38">
              <a:extLst>
                <a:ext uri="{FF2B5EF4-FFF2-40B4-BE49-F238E27FC236}">
                  <a16:creationId xmlns:a16="http://schemas.microsoft.com/office/drawing/2014/main" id="{F16CF94D-1CB6-443A-FFB7-352E8C6D6F75}"/>
                </a:ext>
              </a:extLst>
            </p:cNvPr>
            <p:cNvSpPr/>
            <p:nvPr/>
          </p:nvSpPr>
          <p:spPr>
            <a:xfrm>
              <a:off x="11170361" y="62452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23" name="Google Shape;465;p38">
              <a:extLst>
                <a:ext uri="{FF2B5EF4-FFF2-40B4-BE49-F238E27FC236}">
                  <a16:creationId xmlns:a16="http://schemas.microsoft.com/office/drawing/2014/main" id="{31EF4915-4EC2-7803-7F32-968D776E7431}"/>
                </a:ext>
              </a:extLst>
            </p:cNvPr>
            <p:cNvSpPr/>
            <p:nvPr/>
          </p:nvSpPr>
          <p:spPr>
            <a:xfrm>
              <a:off x="11319737" y="62452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24" name="Google Shape;466;p38">
              <a:extLst>
                <a:ext uri="{FF2B5EF4-FFF2-40B4-BE49-F238E27FC236}">
                  <a16:creationId xmlns:a16="http://schemas.microsoft.com/office/drawing/2014/main" id="{7457BC2B-A029-0D72-F3D0-55FABF8AC42C}"/>
                </a:ext>
              </a:extLst>
            </p:cNvPr>
            <p:cNvSpPr/>
            <p:nvPr/>
          </p:nvSpPr>
          <p:spPr>
            <a:xfrm>
              <a:off x="11469113" y="62452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25" name="Google Shape;467;p38">
              <a:extLst>
                <a:ext uri="{FF2B5EF4-FFF2-40B4-BE49-F238E27FC236}">
                  <a16:creationId xmlns:a16="http://schemas.microsoft.com/office/drawing/2014/main" id="{0627F2B8-BBCC-2D9F-470B-2E0C67E79FF5}"/>
                </a:ext>
              </a:extLst>
            </p:cNvPr>
            <p:cNvSpPr/>
            <p:nvPr/>
          </p:nvSpPr>
          <p:spPr>
            <a:xfrm>
              <a:off x="11618489" y="62452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26" name="Google Shape;468;p38">
              <a:extLst>
                <a:ext uri="{FF2B5EF4-FFF2-40B4-BE49-F238E27FC236}">
                  <a16:creationId xmlns:a16="http://schemas.microsoft.com/office/drawing/2014/main" id="{B3DB2FB0-581B-5A4A-7610-1AF08CB03A4E}"/>
                </a:ext>
              </a:extLst>
            </p:cNvPr>
            <p:cNvSpPr/>
            <p:nvPr/>
          </p:nvSpPr>
          <p:spPr>
            <a:xfrm>
              <a:off x="11767865" y="62452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27" name="Google Shape;469;p38">
              <a:extLst>
                <a:ext uri="{FF2B5EF4-FFF2-40B4-BE49-F238E27FC236}">
                  <a16:creationId xmlns:a16="http://schemas.microsoft.com/office/drawing/2014/main" id="{A2A1C06A-83F7-D472-9B54-731267A25D25}"/>
                </a:ext>
              </a:extLst>
            </p:cNvPr>
            <p:cNvSpPr/>
            <p:nvPr/>
          </p:nvSpPr>
          <p:spPr>
            <a:xfrm>
              <a:off x="11917241" y="62452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28" name="Google Shape;470;p38">
              <a:extLst>
                <a:ext uri="{FF2B5EF4-FFF2-40B4-BE49-F238E27FC236}">
                  <a16:creationId xmlns:a16="http://schemas.microsoft.com/office/drawing/2014/main" id="{A0253EDB-B182-B66A-3216-BF604EEAB111}"/>
                </a:ext>
              </a:extLst>
            </p:cNvPr>
            <p:cNvSpPr/>
            <p:nvPr/>
          </p:nvSpPr>
          <p:spPr>
            <a:xfrm>
              <a:off x="12066617" y="62452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29" name="Google Shape;471;p38">
              <a:extLst>
                <a:ext uri="{FF2B5EF4-FFF2-40B4-BE49-F238E27FC236}">
                  <a16:creationId xmlns:a16="http://schemas.microsoft.com/office/drawing/2014/main" id="{704B2460-F06D-A798-36FD-ACF3DC1B86C3}"/>
                </a:ext>
              </a:extLst>
            </p:cNvPr>
            <p:cNvSpPr/>
            <p:nvPr/>
          </p:nvSpPr>
          <p:spPr>
            <a:xfrm>
              <a:off x="9975353" y="63976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30" name="Google Shape;472;p38">
              <a:extLst>
                <a:ext uri="{FF2B5EF4-FFF2-40B4-BE49-F238E27FC236}">
                  <a16:creationId xmlns:a16="http://schemas.microsoft.com/office/drawing/2014/main" id="{645223A5-2AC6-6E86-4C2B-5196AADCBFDC}"/>
                </a:ext>
              </a:extLst>
            </p:cNvPr>
            <p:cNvSpPr/>
            <p:nvPr/>
          </p:nvSpPr>
          <p:spPr>
            <a:xfrm>
              <a:off x="10124729" y="63976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31" name="Google Shape;473;p38">
              <a:extLst>
                <a:ext uri="{FF2B5EF4-FFF2-40B4-BE49-F238E27FC236}">
                  <a16:creationId xmlns:a16="http://schemas.microsoft.com/office/drawing/2014/main" id="{579031C1-F9A9-5D70-DE0A-FEA2A8703A1F}"/>
                </a:ext>
              </a:extLst>
            </p:cNvPr>
            <p:cNvSpPr/>
            <p:nvPr/>
          </p:nvSpPr>
          <p:spPr>
            <a:xfrm>
              <a:off x="10274105" y="63976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32" name="Google Shape;474;p38">
              <a:extLst>
                <a:ext uri="{FF2B5EF4-FFF2-40B4-BE49-F238E27FC236}">
                  <a16:creationId xmlns:a16="http://schemas.microsoft.com/office/drawing/2014/main" id="{CA1030EF-B5A2-6C15-57B3-4AB20F23158C}"/>
                </a:ext>
              </a:extLst>
            </p:cNvPr>
            <p:cNvSpPr/>
            <p:nvPr/>
          </p:nvSpPr>
          <p:spPr>
            <a:xfrm>
              <a:off x="10423481" y="63976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33" name="Google Shape;475;p38">
              <a:extLst>
                <a:ext uri="{FF2B5EF4-FFF2-40B4-BE49-F238E27FC236}">
                  <a16:creationId xmlns:a16="http://schemas.microsoft.com/office/drawing/2014/main" id="{2E96E76A-E56E-A061-57C8-1E33FC8E57EF}"/>
                </a:ext>
              </a:extLst>
            </p:cNvPr>
            <p:cNvSpPr/>
            <p:nvPr/>
          </p:nvSpPr>
          <p:spPr>
            <a:xfrm>
              <a:off x="10572857" y="63976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34" name="Google Shape;476;p38">
              <a:extLst>
                <a:ext uri="{FF2B5EF4-FFF2-40B4-BE49-F238E27FC236}">
                  <a16:creationId xmlns:a16="http://schemas.microsoft.com/office/drawing/2014/main" id="{B93F806B-D88F-587E-EF4C-CD794E2DECC0}"/>
                </a:ext>
              </a:extLst>
            </p:cNvPr>
            <p:cNvSpPr/>
            <p:nvPr/>
          </p:nvSpPr>
          <p:spPr>
            <a:xfrm>
              <a:off x="10722233" y="63976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35" name="Google Shape;477;p38">
              <a:extLst>
                <a:ext uri="{FF2B5EF4-FFF2-40B4-BE49-F238E27FC236}">
                  <a16:creationId xmlns:a16="http://schemas.microsoft.com/office/drawing/2014/main" id="{8C770E5E-2378-90C7-FBE9-1BA3F4CE785F}"/>
                </a:ext>
              </a:extLst>
            </p:cNvPr>
            <p:cNvSpPr/>
            <p:nvPr/>
          </p:nvSpPr>
          <p:spPr>
            <a:xfrm>
              <a:off x="10871609" y="63976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36" name="Google Shape;478;p38">
              <a:extLst>
                <a:ext uri="{FF2B5EF4-FFF2-40B4-BE49-F238E27FC236}">
                  <a16:creationId xmlns:a16="http://schemas.microsoft.com/office/drawing/2014/main" id="{CD1E6B74-A543-34B9-BBB0-3CDE21B38040}"/>
                </a:ext>
              </a:extLst>
            </p:cNvPr>
            <p:cNvSpPr/>
            <p:nvPr/>
          </p:nvSpPr>
          <p:spPr>
            <a:xfrm>
              <a:off x="11020985" y="63976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37" name="Google Shape;479;p38">
              <a:extLst>
                <a:ext uri="{FF2B5EF4-FFF2-40B4-BE49-F238E27FC236}">
                  <a16:creationId xmlns:a16="http://schemas.microsoft.com/office/drawing/2014/main" id="{C19226EE-B190-28BD-50F2-40EC961D02BC}"/>
                </a:ext>
              </a:extLst>
            </p:cNvPr>
            <p:cNvSpPr/>
            <p:nvPr/>
          </p:nvSpPr>
          <p:spPr>
            <a:xfrm>
              <a:off x="11170361" y="63976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38" name="Google Shape;480;p38">
              <a:extLst>
                <a:ext uri="{FF2B5EF4-FFF2-40B4-BE49-F238E27FC236}">
                  <a16:creationId xmlns:a16="http://schemas.microsoft.com/office/drawing/2014/main" id="{17E4A03C-5C59-D545-E4F3-7350BD13B573}"/>
                </a:ext>
              </a:extLst>
            </p:cNvPr>
            <p:cNvSpPr/>
            <p:nvPr/>
          </p:nvSpPr>
          <p:spPr>
            <a:xfrm>
              <a:off x="11319737" y="63976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39" name="Google Shape;481;p38">
              <a:extLst>
                <a:ext uri="{FF2B5EF4-FFF2-40B4-BE49-F238E27FC236}">
                  <a16:creationId xmlns:a16="http://schemas.microsoft.com/office/drawing/2014/main" id="{F42EBBFC-6E98-3E3B-D29B-A66072B3996C}"/>
                </a:ext>
              </a:extLst>
            </p:cNvPr>
            <p:cNvSpPr/>
            <p:nvPr/>
          </p:nvSpPr>
          <p:spPr>
            <a:xfrm>
              <a:off x="11469113" y="63976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40" name="Google Shape;482;p38">
              <a:extLst>
                <a:ext uri="{FF2B5EF4-FFF2-40B4-BE49-F238E27FC236}">
                  <a16:creationId xmlns:a16="http://schemas.microsoft.com/office/drawing/2014/main" id="{28B3044B-5AA2-386D-3CC0-1A7A51F038BF}"/>
                </a:ext>
              </a:extLst>
            </p:cNvPr>
            <p:cNvSpPr/>
            <p:nvPr/>
          </p:nvSpPr>
          <p:spPr>
            <a:xfrm>
              <a:off x="11618489" y="63976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41" name="Google Shape;483;p38">
              <a:extLst>
                <a:ext uri="{FF2B5EF4-FFF2-40B4-BE49-F238E27FC236}">
                  <a16:creationId xmlns:a16="http://schemas.microsoft.com/office/drawing/2014/main" id="{9F236F09-51EE-FD10-1E07-E0D6170E2656}"/>
                </a:ext>
              </a:extLst>
            </p:cNvPr>
            <p:cNvSpPr/>
            <p:nvPr/>
          </p:nvSpPr>
          <p:spPr>
            <a:xfrm>
              <a:off x="11767865" y="63976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42" name="Google Shape;484;p38">
              <a:extLst>
                <a:ext uri="{FF2B5EF4-FFF2-40B4-BE49-F238E27FC236}">
                  <a16:creationId xmlns:a16="http://schemas.microsoft.com/office/drawing/2014/main" id="{F0DAC468-EBA0-B7DA-C436-02C2E070CA9C}"/>
                </a:ext>
              </a:extLst>
            </p:cNvPr>
            <p:cNvSpPr/>
            <p:nvPr/>
          </p:nvSpPr>
          <p:spPr>
            <a:xfrm>
              <a:off x="11917241" y="63976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43" name="Google Shape;485;p38">
              <a:extLst>
                <a:ext uri="{FF2B5EF4-FFF2-40B4-BE49-F238E27FC236}">
                  <a16:creationId xmlns:a16="http://schemas.microsoft.com/office/drawing/2014/main" id="{E259C944-535A-0DEF-2173-52C08C2EC8CB}"/>
                </a:ext>
              </a:extLst>
            </p:cNvPr>
            <p:cNvSpPr/>
            <p:nvPr/>
          </p:nvSpPr>
          <p:spPr>
            <a:xfrm>
              <a:off x="12066617" y="63976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44" name="Google Shape;486;p38">
              <a:extLst>
                <a:ext uri="{FF2B5EF4-FFF2-40B4-BE49-F238E27FC236}">
                  <a16:creationId xmlns:a16="http://schemas.microsoft.com/office/drawing/2014/main" id="{EEC2AEC2-842F-8340-A507-8F640A34E678}"/>
                </a:ext>
              </a:extLst>
            </p:cNvPr>
            <p:cNvSpPr/>
            <p:nvPr/>
          </p:nvSpPr>
          <p:spPr>
            <a:xfrm>
              <a:off x="9975353" y="65500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45" name="Google Shape;487;p38">
              <a:extLst>
                <a:ext uri="{FF2B5EF4-FFF2-40B4-BE49-F238E27FC236}">
                  <a16:creationId xmlns:a16="http://schemas.microsoft.com/office/drawing/2014/main" id="{BF0DD055-1A15-B4DC-F095-08E14719642E}"/>
                </a:ext>
              </a:extLst>
            </p:cNvPr>
            <p:cNvSpPr/>
            <p:nvPr/>
          </p:nvSpPr>
          <p:spPr>
            <a:xfrm>
              <a:off x="10124729" y="65500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46" name="Google Shape;488;p38">
              <a:extLst>
                <a:ext uri="{FF2B5EF4-FFF2-40B4-BE49-F238E27FC236}">
                  <a16:creationId xmlns:a16="http://schemas.microsoft.com/office/drawing/2014/main" id="{5176C21C-4F0D-CA83-B949-E913507C80DA}"/>
                </a:ext>
              </a:extLst>
            </p:cNvPr>
            <p:cNvSpPr/>
            <p:nvPr/>
          </p:nvSpPr>
          <p:spPr>
            <a:xfrm>
              <a:off x="10274105" y="65500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47" name="Google Shape;489;p38">
              <a:extLst>
                <a:ext uri="{FF2B5EF4-FFF2-40B4-BE49-F238E27FC236}">
                  <a16:creationId xmlns:a16="http://schemas.microsoft.com/office/drawing/2014/main" id="{9A62138E-919E-4231-1F18-ACC37B726A50}"/>
                </a:ext>
              </a:extLst>
            </p:cNvPr>
            <p:cNvSpPr/>
            <p:nvPr/>
          </p:nvSpPr>
          <p:spPr>
            <a:xfrm>
              <a:off x="10423481" y="65500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48" name="Google Shape;490;p38">
              <a:extLst>
                <a:ext uri="{FF2B5EF4-FFF2-40B4-BE49-F238E27FC236}">
                  <a16:creationId xmlns:a16="http://schemas.microsoft.com/office/drawing/2014/main" id="{2836B1B0-D20F-977B-3A36-4E04BC2077AB}"/>
                </a:ext>
              </a:extLst>
            </p:cNvPr>
            <p:cNvSpPr/>
            <p:nvPr/>
          </p:nvSpPr>
          <p:spPr>
            <a:xfrm>
              <a:off x="10572857" y="65500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49" name="Google Shape;491;p38">
              <a:extLst>
                <a:ext uri="{FF2B5EF4-FFF2-40B4-BE49-F238E27FC236}">
                  <a16:creationId xmlns:a16="http://schemas.microsoft.com/office/drawing/2014/main" id="{22404084-F819-2F95-CB91-25D0ED11F557}"/>
                </a:ext>
              </a:extLst>
            </p:cNvPr>
            <p:cNvSpPr/>
            <p:nvPr/>
          </p:nvSpPr>
          <p:spPr>
            <a:xfrm>
              <a:off x="10722233" y="65500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50" name="Google Shape;492;p38">
              <a:extLst>
                <a:ext uri="{FF2B5EF4-FFF2-40B4-BE49-F238E27FC236}">
                  <a16:creationId xmlns:a16="http://schemas.microsoft.com/office/drawing/2014/main" id="{59D062DD-9B40-BDFB-3B9B-1673CBDA8D5A}"/>
                </a:ext>
              </a:extLst>
            </p:cNvPr>
            <p:cNvSpPr/>
            <p:nvPr/>
          </p:nvSpPr>
          <p:spPr>
            <a:xfrm>
              <a:off x="10871609" y="65500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51" name="Google Shape;493;p38">
              <a:extLst>
                <a:ext uri="{FF2B5EF4-FFF2-40B4-BE49-F238E27FC236}">
                  <a16:creationId xmlns:a16="http://schemas.microsoft.com/office/drawing/2014/main" id="{AA4CED68-417B-E486-E4FA-77EECE9C32A9}"/>
                </a:ext>
              </a:extLst>
            </p:cNvPr>
            <p:cNvSpPr/>
            <p:nvPr/>
          </p:nvSpPr>
          <p:spPr>
            <a:xfrm>
              <a:off x="11020985" y="65500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52" name="Google Shape;494;p38">
              <a:extLst>
                <a:ext uri="{FF2B5EF4-FFF2-40B4-BE49-F238E27FC236}">
                  <a16:creationId xmlns:a16="http://schemas.microsoft.com/office/drawing/2014/main" id="{FCDAB2FA-0432-0099-102A-6F4929C8822F}"/>
                </a:ext>
              </a:extLst>
            </p:cNvPr>
            <p:cNvSpPr/>
            <p:nvPr/>
          </p:nvSpPr>
          <p:spPr>
            <a:xfrm>
              <a:off x="11170361" y="65500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53" name="Google Shape;495;p38">
              <a:extLst>
                <a:ext uri="{FF2B5EF4-FFF2-40B4-BE49-F238E27FC236}">
                  <a16:creationId xmlns:a16="http://schemas.microsoft.com/office/drawing/2014/main" id="{A7ED3FCD-844F-445E-4BB2-178A8634AE3E}"/>
                </a:ext>
              </a:extLst>
            </p:cNvPr>
            <p:cNvSpPr/>
            <p:nvPr/>
          </p:nvSpPr>
          <p:spPr>
            <a:xfrm>
              <a:off x="11319737" y="65500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54" name="Google Shape;496;p38">
              <a:extLst>
                <a:ext uri="{FF2B5EF4-FFF2-40B4-BE49-F238E27FC236}">
                  <a16:creationId xmlns:a16="http://schemas.microsoft.com/office/drawing/2014/main" id="{43F02401-20E8-A803-313A-3064AD6E9FDE}"/>
                </a:ext>
              </a:extLst>
            </p:cNvPr>
            <p:cNvSpPr/>
            <p:nvPr/>
          </p:nvSpPr>
          <p:spPr>
            <a:xfrm>
              <a:off x="11469113" y="65500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55" name="Google Shape;497;p38">
              <a:extLst>
                <a:ext uri="{FF2B5EF4-FFF2-40B4-BE49-F238E27FC236}">
                  <a16:creationId xmlns:a16="http://schemas.microsoft.com/office/drawing/2014/main" id="{70563ECD-E51B-5C59-8AEC-5862D9CC2170}"/>
                </a:ext>
              </a:extLst>
            </p:cNvPr>
            <p:cNvSpPr/>
            <p:nvPr/>
          </p:nvSpPr>
          <p:spPr>
            <a:xfrm>
              <a:off x="11618489" y="65500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56" name="Google Shape;498;p38">
              <a:extLst>
                <a:ext uri="{FF2B5EF4-FFF2-40B4-BE49-F238E27FC236}">
                  <a16:creationId xmlns:a16="http://schemas.microsoft.com/office/drawing/2014/main" id="{4EB9093D-67F3-8F44-6CA4-6752FBA05E65}"/>
                </a:ext>
              </a:extLst>
            </p:cNvPr>
            <p:cNvSpPr/>
            <p:nvPr/>
          </p:nvSpPr>
          <p:spPr>
            <a:xfrm>
              <a:off x="11767865" y="65500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57" name="Google Shape;499;p38">
              <a:extLst>
                <a:ext uri="{FF2B5EF4-FFF2-40B4-BE49-F238E27FC236}">
                  <a16:creationId xmlns:a16="http://schemas.microsoft.com/office/drawing/2014/main" id="{355F4AEF-40BB-C1C8-59A8-1F36BEE9CDB5}"/>
                </a:ext>
              </a:extLst>
            </p:cNvPr>
            <p:cNvSpPr/>
            <p:nvPr/>
          </p:nvSpPr>
          <p:spPr>
            <a:xfrm>
              <a:off x="11917241" y="65500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58" name="Google Shape;500;p38">
              <a:extLst>
                <a:ext uri="{FF2B5EF4-FFF2-40B4-BE49-F238E27FC236}">
                  <a16:creationId xmlns:a16="http://schemas.microsoft.com/office/drawing/2014/main" id="{AF938B3D-E14F-7D93-7B3C-8C6B724B1DD2}"/>
                </a:ext>
              </a:extLst>
            </p:cNvPr>
            <p:cNvSpPr/>
            <p:nvPr/>
          </p:nvSpPr>
          <p:spPr>
            <a:xfrm>
              <a:off x="12066617" y="65500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59" name="Google Shape;501;p38">
              <a:extLst>
                <a:ext uri="{FF2B5EF4-FFF2-40B4-BE49-F238E27FC236}">
                  <a16:creationId xmlns:a16="http://schemas.microsoft.com/office/drawing/2014/main" id="{4AC7382D-74FF-3BF3-2CEF-E77DC47B4C67}"/>
                </a:ext>
              </a:extLst>
            </p:cNvPr>
            <p:cNvSpPr/>
            <p:nvPr/>
          </p:nvSpPr>
          <p:spPr>
            <a:xfrm>
              <a:off x="9975353" y="6702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60" name="Google Shape;502;p38">
              <a:extLst>
                <a:ext uri="{FF2B5EF4-FFF2-40B4-BE49-F238E27FC236}">
                  <a16:creationId xmlns:a16="http://schemas.microsoft.com/office/drawing/2014/main" id="{5F65ED74-007D-9A65-567F-EC5253A52CC3}"/>
                </a:ext>
              </a:extLst>
            </p:cNvPr>
            <p:cNvSpPr/>
            <p:nvPr/>
          </p:nvSpPr>
          <p:spPr>
            <a:xfrm>
              <a:off x="10124729" y="6702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61" name="Google Shape;503;p38">
              <a:extLst>
                <a:ext uri="{FF2B5EF4-FFF2-40B4-BE49-F238E27FC236}">
                  <a16:creationId xmlns:a16="http://schemas.microsoft.com/office/drawing/2014/main" id="{7F1F67B4-EA89-95AA-5D4D-6EF54DF7F2B9}"/>
                </a:ext>
              </a:extLst>
            </p:cNvPr>
            <p:cNvSpPr/>
            <p:nvPr/>
          </p:nvSpPr>
          <p:spPr>
            <a:xfrm>
              <a:off x="10274105" y="6702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62" name="Google Shape;504;p38">
              <a:extLst>
                <a:ext uri="{FF2B5EF4-FFF2-40B4-BE49-F238E27FC236}">
                  <a16:creationId xmlns:a16="http://schemas.microsoft.com/office/drawing/2014/main" id="{23FF581A-E537-974B-C79D-C47E02221643}"/>
                </a:ext>
              </a:extLst>
            </p:cNvPr>
            <p:cNvSpPr/>
            <p:nvPr/>
          </p:nvSpPr>
          <p:spPr>
            <a:xfrm>
              <a:off x="10423481" y="6702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63" name="Google Shape;505;p38">
              <a:extLst>
                <a:ext uri="{FF2B5EF4-FFF2-40B4-BE49-F238E27FC236}">
                  <a16:creationId xmlns:a16="http://schemas.microsoft.com/office/drawing/2014/main" id="{A442F3B3-809F-AFF3-858D-29FBB70001CA}"/>
                </a:ext>
              </a:extLst>
            </p:cNvPr>
            <p:cNvSpPr/>
            <p:nvPr/>
          </p:nvSpPr>
          <p:spPr>
            <a:xfrm>
              <a:off x="10572857" y="6702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64" name="Google Shape;506;p38">
              <a:extLst>
                <a:ext uri="{FF2B5EF4-FFF2-40B4-BE49-F238E27FC236}">
                  <a16:creationId xmlns:a16="http://schemas.microsoft.com/office/drawing/2014/main" id="{6F871CBF-94F9-F8ED-8DC7-4FE433CAEBAF}"/>
                </a:ext>
              </a:extLst>
            </p:cNvPr>
            <p:cNvSpPr/>
            <p:nvPr/>
          </p:nvSpPr>
          <p:spPr>
            <a:xfrm>
              <a:off x="10722233" y="6702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65" name="Google Shape;507;p38">
              <a:extLst>
                <a:ext uri="{FF2B5EF4-FFF2-40B4-BE49-F238E27FC236}">
                  <a16:creationId xmlns:a16="http://schemas.microsoft.com/office/drawing/2014/main" id="{92D270A9-D447-5A4A-4894-1DCF5AFD8DF4}"/>
                </a:ext>
              </a:extLst>
            </p:cNvPr>
            <p:cNvSpPr/>
            <p:nvPr/>
          </p:nvSpPr>
          <p:spPr>
            <a:xfrm>
              <a:off x="10871609" y="6702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66" name="Google Shape;508;p38">
              <a:extLst>
                <a:ext uri="{FF2B5EF4-FFF2-40B4-BE49-F238E27FC236}">
                  <a16:creationId xmlns:a16="http://schemas.microsoft.com/office/drawing/2014/main" id="{B6F83632-7871-424F-E28B-9D58C5A9428C}"/>
                </a:ext>
              </a:extLst>
            </p:cNvPr>
            <p:cNvSpPr/>
            <p:nvPr/>
          </p:nvSpPr>
          <p:spPr>
            <a:xfrm>
              <a:off x="11020985" y="6702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67" name="Google Shape;509;p38">
              <a:extLst>
                <a:ext uri="{FF2B5EF4-FFF2-40B4-BE49-F238E27FC236}">
                  <a16:creationId xmlns:a16="http://schemas.microsoft.com/office/drawing/2014/main" id="{6278A458-5952-638B-0B8F-D43B56B7DE2C}"/>
                </a:ext>
              </a:extLst>
            </p:cNvPr>
            <p:cNvSpPr/>
            <p:nvPr/>
          </p:nvSpPr>
          <p:spPr>
            <a:xfrm>
              <a:off x="11170361" y="6702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68" name="Google Shape;510;p38">
              <a:extLst>
                <a:ext uri="{FF2B5EF4-FFF2-40B4-BE49-F238E27FC236}">
                  <a16:creationId xmlns:a16="http://schemas.microsoft.com/office/drawing/2014/main" id="{797E7051-A1AC-F565-E18D-22B383116A3B}"/>
                </a:ext>
              </a:extLst>
            </p:cNvPr>
            <p:cNvSpPr/>
            <p:nvPr/>
          </p:nvSpPr>
          <p:spPr>
            <a:xfrm>
              <a:off x="11319737" y="6702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69" name="Google Shape;511;p38">
              <a:extLst>
                <a:ext uri="{FF2B5EF4-FFF2-40B4-BE49-F238E27FC236}">
                  <a16:creationId xmlns:a16="http://schemas.microsoft.com/office/drawing/2014/main" id="{06AFCDA9-5227-E7E0-AD4E-2814F6098B29}"/>
                </a:ext>
              </a:extLst>
            </p:cNvPr>
            <p:cNvSpPr/>
            <p:nvPr/>
          </p:nvSpPr>
          <p:spPr>
            <a:xfrm>
              <a:off x="11469113" y="6702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70" name="Google Shape;512;p38">
              <a:extLst>
                <a:ext uri="{FF2B5EF4-FFF2-40B4-BE49-F238E27FC236}">
                  <a16:creationId xmlns:a16="http://schemas.microsoft.com/office/drawing/2014/main" id="{100855D7-67A5-1BBB-D115-374EA7886059}"/>
                </a:ext>
              </a:extLst>
            </p:cNvPr>
            <p:cNvSpPr/>
            <p:nvPr/>
          </p:nvSpPr>
          <p:spPr>
            <a:xfrm>
              <a:off x="11618489" y="6702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71" name="Google Shape;513;p38">
              <a:extLst>
                <a:ext uri="{FF2B5EF4-FFF2-40B4-BE49-F238E27FC236}">
                  <a16:creationId xmlns:a16="http://schemas.microsoft.com/office/drawing/2014/main" id="{63CF6663-EFD4-E663-76F9-AA4BB67D5F97}"/>
                </a:ext>
              </a:extLst>
            </p:cNvPr>
            <p:cNvSpPr/>
            <p:nvPr/>
          </p:nvSpPr>
          <p:spPr>
            <a:xfrm>
              <a:off x="11767865" y="6702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72" name="Google Shape;514;p38">
              <a:extLst>
                <a:ext uri="{FF2B5EF4-FFF2-40B4-BE49-F238E27FC236}">
                  <a16:creationId xmlns:a16="http://schemas.microsoft.com/office/drawing/2014/main" id="{80994918-7E9D-A97E-F9BA-DFD2E3E564D0}"/>
                </a:ext>
              </a:extLst>
            </p:cNvPr>
            <p:cNvSpPr/>
            <p:nvPr/>
          </p:nvSpPr>
          <p:spPr>
            <a:xfrm>
              <a:off x="11917241" y="6702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sp>
          <p:nvSpPr>
            <p:cNvPr id="373" name="Google Shape;515;p38">
              <a:extLst>
                <a:ext uri="{FF2B5EF4-FFF2-40B4-BE49-F238E27FC236}">
                  <a16:creationId xmlns:a16="http://schemas.microsoft.com/office/drawing/2014/main" id="{C5FA0E08-598A-783B-2B86-71910A7DFF72}"/>
                </a:ext>
              </a:extLst>
            </p:cNvPr>
            <p:cNvSpPr/>
            <p:nvPr/>
          </p:nvSpPr>
          <p:spPr>
            <a:xfrm>
              <a:off x="12066617" y="6702455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</p:grpSp>
      <p:sp>
        <p:nvSpPr>
          <p:cNvPr id="2" name="Google Shape;1473;p40">
            <a:extLst>
              <a:ext uri="{FF2B5EF4-FFF2-40B4-BE49-F238E27FC236}">
                <a16:creationId xmlns:a16="http://schemas.microsoft.com/office/drawing/2014/main" id="{C6196897-151F-6040-3037-1C194EFF0B90}"/>
              </a:ext>
            </a:extLst>
          </p:cNvPr>
          <p:cNvSpPr>
            <a:spLocks noGrp="1"/>
          </p:cNvSpPr>
          <p:nvPr>
            <p:ph type="pic" idx="2"/>
          </p:nvPr>
        </p:nvSpPr>
        <p:spPr>
          <a:xfrm>
            <a:off x="7470248" y="1761379"/>
            <a:ext cx="3883552" cy="4091099"/>
          </a:xfrm>
          <a:prstGeom prst="rect">
            <a:avLst/>
          </a:prstGeom>
          <a:noFill/>
          <a:ln>
            <a:noFill/>
          </a:ln>
        </p:spPr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57A853B-FAFA-C829-83EE-D2A9042192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543" y="821094"/>
            <a:ext cx="10538914" cy="869594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1312D54-1605-7BD9-08AE-9911FA8172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762691"/>
            <a:ext cx="6172201" cy="40897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FontTx/>
              <a:buNone/>
              <a:defRPr sz="2800">
                <a:solidFill>
                  <a:schemeClr val="bg1"/>
                </a:solidFill>
                <a:latin typeface="+mn-lt"/>
                <a:cs typeface="Poppins" pitchFamily="2" charset="77"/>
              </a:defRPr>
            </a:lvl1pPr>
            <a:lvl2pPr marL="609585" indent="0">
              <a:lnSpc>
                <a:spcPct val="150000"/>
              </a:lnSpc>
              <a:buFontTx/>
              <a:buNone/>
              <a:defRPr sz="2800">
                <a:solidFill>
                  <a:schemeClr val="bg1"/>
                </a:solidFill>
                <a:latin typeface="+mn-lt"/>
                <a:cs typeface="Poppins" pitchFamily="2" charset="77"/>
              </a:defRPr>
            </a:lvl2pPr>
            <a:lvl3pPr marL="1219170" indent="0">
              <a:lnSpc>
                <a:spcPct val="150000"/>
              </a:lnSpc>
              <a:buFontTx/>
              <a:buNone/>
              <a:defRPr sz="2800">
                <a:solidFill>
                  <a:schemeClr val="bg1"/>
                </a:solidFill>
                <a:latin typeface="+mn-lt"/>
                <a:cs typeface="Poppins" pitchFamily="2" charset="77"/>
              </a:defRPr>
            </a:lvl3pPr>
            <a:lvl4pPr marL="1828754" indent="0">
              <a:lnSpc>
                <a:spcPct val="150000"/>
              </a:lnSpc>
              <a:buFontTx/>
              <a:buNone/>
              <a:defRPr sz="2800">
                <a:solidFill>
                  <a:schemeClr val="bg1"/>
                </a:solidFill>
                <a:latin typeface="+mn-lt"/>
                <a:cs typeface="Poppins" pitchFamily="2" charset="77"/>
              </a:defRPr>
            </a:lvl4pPr>
            <a:lvl5pPr marL="2438339" indent="0">
              <a:lnSpc>
                <a:spcPct val="150000"/>
              </a:lnSpc>
              <a:buFontTx/>
              <a:buNone/>
              <a:defRPr sz="2800">
                <a:solidFill>
                  <a:schemeClr val="bg1"/>
                </a:solidFill>
                <a:latin typeface="+mn-lt"/>
                <a:cs typeface="Poppins" pitchFamily="2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C42587CE-F29A-2867-FA4D-FE067FE4085C}"/>
              </a:ext>
            </a:extLst>
          </p:cNvPr>
          <p:cNvSpPr txBox="1">
            <a:spLocks/>
          </p:cNvSpPr>
          <p:nvPr userDrawn="1"/>
        </p:nvSpPr>
        <p:spPr>
          <a:xfrm>
            <a:off x="4159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2A6C7AB-A877-C342-9CE7-90563939BDE3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B5C497CE-CF5F-EEDD-DD8E-9B7812E91500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136525" y="6356350"/>
            <a:ext cx="40579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>
                    <a:alpha val="8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EF5D938B-6AB8-42CB-990C-9CE12F21A291}" type="datetimeyyyy">
              <a:rPr lang="es-ES" smtClean="0"/>
              <a:pPr/>
              <a:t>2025</a:t>
            </a:fld>
            <a:r>
              <a:rPr lang="es-ES"/>
              <a:t> | El poder oculto de las CLIs | Pepe Fabra Valverde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2517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878E521-62AB-88F5-654A-026EBED27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D7E2F2-56F5-188A-BC96-0E8873B1FA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C242C274-5D71-D43E-3DDB-72D8D0D1059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6525" y="6356350"/>
            <a:ext cx="40579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>
                    <a:alpha val="8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EF5D938B-6AB8-42CB-990C-9CE12F21A291}" type="datetimeyyyy">
              <a:rPr lang="es-ES" smtClean="0"/>
              <a:pPr/>
              <a:t>2025</a:t>
            </a:fld>
            <a:r>
              <a:rPr lang="es-ES"/>
              <a:t> | El poder oculto de las CLIs | Pepe Fabra Valverde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20013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0" r:id="rId4"/>
    <p:sldLayoutId id="2147483672" r:id="rId5"/>
    <p:sldLayoutId id="2147483661" r:id="rId6"/>
    <p:sldLayoutId id="2147483674" r:id="rId7"/>
    <p:sldLayoutId id="2147483662" r:id="rId8"/>
    <p:sldLayoutId id="2147483652" r:id="rId9"/>
    <p:sldLayoutId id="2147483670" r:id="rId10"/>
    <p:sldLayoutId id="2147483671" r:id="rId11"/>
    <p:sldLayoutId id="2147483664" r:id="rId12"/>
    <p:sldLayoutId id="2147483665" r:id="rId13"/>
    <p:sldLayoutId id="2147483663" r:id="rId14"/>
    <p:sldLayoutId id="2147483667" r:id="rId15"/>
    <p:sldLayoutId id="2147483666" r:id="rId16"/>
    <p:sldLayoutId id="2147483654" r:id="rId17"/>
    <p:sldLayoutId id="2147483653" r:id="rId18"/>
    <p:sldLayoutId id="2147483655" r:id="rId19"/>
    <p:sldLayoutId id="2147483668" r:id="rId20"/>
    <p:sldLayoutId id="2147483669" r:id="rId21"/>
    <p:sldLayoutId id="2147483673" r:id="rId22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hyperlink" Target="https://dx.addy.ie/" TargetMode="External"/><Relationship Id="rId1" Type="http://schemas.openxmlformats.org/officeDocument/2006/relationships/slideLayout" Target="../slideLayouts/slideLayout7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2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ofaval/node-cli/" TargetMode="External"/><Relationship Id="rId1" Type="http://schemas.openxmlformats.org/officeDocument/2006/relationships/slideLayout" Target="../slideLayouts/slideLayout21.xml"/></Relationships>
</file>

<file path=ppt/slides/_rels/slide227.xml.rels><?xml version="1.0" encoding="UTF-8" standalone="yes"?>
<Relationships xmlns="http://schemas.openxmlformats.org/package/2006/relationships"><Relationship Id="rId2" Type="http://schemas.openxmlformats.org/officeDocument/2006/relationships/hyperlink" Target="https://poweredtemplate.com/free-dark-gradient-presentation-template-141850" TargetMode="External"/><Relationship Id="rId1" Type="http://schemas.openxmlformats.org/officeDocument/2006/relationships/slideLayout" Target="../slideLayouts/slideLayout21.xml"/></Relationships>
</file>

<file path=ppt/slides/_rels/slide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3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ofaval/utilities/tree/master/python" TargetMode="External"/><Relationship Id="rId1" Type="http://schemas.openxmlformats.org/officeDocument/2006/relationships/slideLayout" Target="../slideLayouts/slideLayout11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github.com/jofaval/talks-about/tree/master/uv/el-poder-oculto-de-las-clis" TargetMode="Externa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3.svg"/></Relationships>
</file>

<file path=ppt/slides/_rels/slide23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ofaval/the-hidden-power-of-clis" TargetMode="External"/><Relationship Id="rId1" Type="http://schemas.openxmlformats.org/officeDocument/2006/relationships/slideLayout" Target="../slideLayouts/slideLayout20.xml"/></Relationships>
</file>

<file path=ppt/slides/_rels/slide2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leancrew.com/all-this/2011/12/more-shell-less-egg/" TargetMode="External"/><Relationship Id="rId1" Type="http://schemas.openxmlformats.org/officeDocument/2006/relationships/slideLayout" Target="../slideLayouts/slideLayout10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hyperlink" Target="https://crontab.guru/" TargetMode="Externa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FE42A62-DB7C-D239-F9A8-AD9CAC9F535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El </a:t>
            </a:r>
            <a:r>
              <a:rPr lang="en-US" b="1" dirty="0" err="1"/>
              <a:t>poder</a:t>
            </a:r>
            <a:r>
              <a:rPr lang="en-US" b="1" dirty="0"/>
              <a:t> </a:t>
            </a:r>
            <a:r>
              <a:rPr lang="en-US" b="1" dirty="0" err="1"/>
              <a:t>oculto</a:t>
            </a:r>
            <a:r>
              <a:rPr lang="en-US" b="1" dirty="0"/>
              <a:t> de las CLIs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EE141096-3F87-EF2A-B4CD-9A086195098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Catedra</a:t>
            </a:r>
            <a:r>
              <a:rPr lang="en-US" dirty="0"/>
              <a:t> UV x Capgemini | Pepe Fabra Valverde | 2025</a:t>
            </a:r>
          </a:p>
        </p:txBody>
      </p:sp>
      <p:pic>
        <p:nvPicPr>
          <p:cNvPr id="3" name="Gráfico 2">
            <a:extLst>
              <a:ext uri="{FF2B5EF4-FFF2-40B4-BE49-F238E27FC236}">
                <a16:creationId xmlns:a16="http://schemas.microsoft.com/office/drawing/2014/main" id="{25654B4A-8AD4-F28C-6C02-464FC1B43E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82974" y="5570480"/>
            <a:ext cx="3755923" cy="876627"/>
          </a:xfrm>
          <a:prstGeom prst="rect">
            <a:avLst/>
          </a:prstGeom>
        </p:spPr>
      </p:pic>
      <p:pic>
        <p:nvPicPr>
          <p:cNvPr id="7" name="Imagen 6" descr="Forma&#10;&#10;Descripción generada automáticamente con confianza media">
            <a:extLst>
              <a:ext uri="{FF2B5EF4-FFF2-40B4-BE49-F238E27FC236}">
                <a16:creationId xmlns:a16="http://schemas.microsoft.com/office/drawing/2014/main" id="{99710A2A-FD75-0C77-30D2-4ECBDE1C1A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28157" y="5409824"/>
            <a:ext cx="2576052" cy="1004258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23905FE8-A11A-FAB1-A836-4B7FB022AC6D}"/>
              </a:ext>
            </a:extLst>
          </p:cNvPr>
          <p:cNvSpPr txBox="1"/>
          <p:nvPr/>
        </p:nvSpPr>
        <p:spPr>
          <a:xfrm>
            <a:off x="3291393" y="5752226"/>
            <a:ext cx="3123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>
                <a:solidFill>
                  <a:schemeClr val="bg1"/>
                </a:solidFill>
                <a:latin typeface="Allstar4" panose="02000500000000000000" pitchFamily="2" charset="0"/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4425258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10BC4C0-747C-8C07-5A95-D011E2588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…o les tiene miedo</a:t>
            </a:r>
          </a:p>
        </p:txBody>
      </p:sp>
    </p:spTree>
    <p:extLst>
      <p:ext uri="{BB962C8B-B14F-4D97-AF65-F5344CB8AC3E}">
        <p14:creationId xmlns:p14="http://schemas.microsoft.com/office/powerpoint/2010/main" val="278867976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72878753-E412-9FFD-3103-893FCF6D9339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EF5D938B-6AB8-42CB-990C-9CE12F21A291}" type="datetimeyyyy">
              <a:rPr lang="es-ES" smtClean="0"/>
              <a:pPr/>
              <a:t>2025</a:t>
            </a:fld>
            <a:r>
              <a:rPr lang="es-ES"/>
              <a:t> | El poder oculto de las CLIs | Pepe Fabra Valverde</a:t>
            </a:r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9934DD0-9E70-172A-7D8E-569C616ABF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Automatizado es más fácil hacerlo</a:t>
            </a:r>
          </a:p>
        </p:txBody>
      </p:sp>
    </p:spTree>
    <p:extLst>
      <p:ext uri="{BB962C8B-B14F-4D97-AF65-F5344CB8AC3E}">
        <p14:creationId xmlns:p14="http://schemas.microsoft.com/office/powerpoint/2010/main" val="213809612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83575CF-EBC4-7959-C84D-6294633A39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automatizaciones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CAA93B0-BB99-FF18-873B-B82BCC9502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/>
              <a:t>devops</a:t>
            </a:r>
            <a:r>
              <a:rPr lang="es-ES" dirty="0"/>
              <a:t> y scripting</a:t>
            </a:r>
          </a:p>
        </p:txBody>
      </p:sp>
    </p:spTree>
    <p:extLst>
      <p:ext uri="{BB962C8B-B14F-4D97-AF65-F5344CB8AC3E}">
        <p14:creationId xmlns:p14="http://schemas.microsoft.com/office/powerpoint/2010/main" val="199522761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BDB67A8-FCE6-C8EC-D6D5-E4E6C0372C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Cultura DevOps</a:t>
            </a:r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C9FCBE2A-B8CC-6722-B32D-C213323B1780}"/>
              </a:ext>
            </a:extLst>
          </p:cNvPr>
          <p:cNvSpPr txBox="1">
            <a:spLocks/>
          </p:cNvSpPr>
          <p:nvPr/>
        </p:nvSpPr>
        <p:spPr>
          <a:xfrm>
            <a:off x="136525" y="6356350"/>
            <a:ext cx="40579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bg1">
                    <a:alpha val="8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5D938B-6AB8-42CB-990C-9CE12F21A291}" type="datetimeyyyy">
              <a:rPr lang="es-ES" sz="900" smtClean="0"/>
              <a:pPr/>
              <a:t>2025</a:t>
            </a:fld>
            <a:r>
              <a:rPr lang="es-ES" sz="900" dirty="0"/>
              <a:t> | El poder oculto de las </a:t>
            </a:r>
            <a:r>
              <a:rPr lang="es-ES" sz="900" dirty="0" err="1"/>
              <a:t>CLIs</a:t>
            </a:r>
            <a:r>
              <a:rPr lang="es-ES" sz="900" dirty="0"/>
              <a:t> | Pepe Fabra Valverde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128560863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2D5E72C1-8B45-A4B5-64B7-5AB46FDA3F7A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EF5D938B-6AB8-42CB-990C-9CE12F21A291}" type="datetimeyyyy">
              <a:rPr lang="es-ES" smtClean="0"/>
              <a:pPr/>
              <a:t>2025</a:t>
            </a:fld>
            <a:r>
              <a:rPr lang="es-ES"/>
              <a:t> | El poder oculto de las CLIs | Pepe Fabra Valverde</a:t>
            </a:r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0C616C2-D852-9695-19AB-B1FD3A34EB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CI/CD y scripts</a:t>
            </a:r>
          </a:p>
        </p:txBody>
      </p:sp>
    </p:spTree>
    <p:extLst>
      <p:ext uri="{BB962C8B-B14F-4D97-AF65-F5344CB8AC3E}">
        <p14:creationId xmlns:p14="http://schemas.microsoft.com/office/powerpoint/2010/main" val="225996306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9DF75C6F-03F0-4AEA-E85A-BE1FCF4D0AFE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EF5D938B-6AB8-42CB-990C-9CE12F21A291}" type="datetimeyyyy">
              <a:rPr lang="es-ES" smtClean="0"/>
              <a:pPr/>
              <a:t>2025</a:t>
            </a:fld>
            <a:r>
              <a:rPr lang="es-ES"/>
              <a:t> | El poder oculto de las CLIs | Pepe Fabra Valverde</a:t>
            </a:r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C8DD268-AF69-5C65-2E49-8F4BD0B798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Validadores de código</a:t>
            </a:r>
          </a:p>
        </p:txBody>
      </p:sp>
    </p:spTree>
    <p:extLst>
      <p:ext uri="{BB962C8B-B14F-4D97-AF65-F5344CB8AC3E}">
        <p14:creationId xmlns:p14="http://schemas.microsoft.com/office/powerpoint/2010/main" val="56870945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E4D5B3C1-675F-2057-11E5-C80F9957531C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EF5D938B-6AB8-42CB-990C-9CE12F21A291}" type="datetimeyyyy">
              <a:rPr lang="es-ES" smtClean="0"/>
              <a:pPr/>
              <a:t>2025</a:t>
            </a:fld>
            <a:r>
              <a:rPr lang="es-ES"/>
              <a:t> | El poder oculto de las CLIs | Pepe Fabra Valverde</a:t>
            </a:r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3DC2048-98AC-A817-A968-E81171BAF9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SonarQube</a:t>
            </a:r>
          </a:p>
        </p:txBody>
      </p:sp>
    </p:spTree>
    <p:extLst>
      <p:ext uri="{BB962C8B-B14F-4D97-AF65-F5344CB8AC3E}">
        <p14:creationId xmlns:p14="http://schemas.microsoft.com/office/powerpoint/2010/main" val="291206573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995C0A58-779F-7944-9496-0075A6BF11FE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EF5D938B-6AB8-42CB-990C-9CE12F21A291}" type="datetimeyyyy">
              <a:rPr lang="es-ES" smtClean="0"/>
              <a:pPr/>
              <a:t>2025</a:t>
            </a:fld>
            <a:r>
              <a:rPr lang="es-ES"/>
              <a:t> | El poder oculto de las CLIs | Pepe Fabra Valverde</a:t>
            </a:r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B195E23-A862-9906-21DD-9A12CBD9C5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DevOps y automatizaciones</a:t>
            </a:r>
          </a:p>
        </p:txBody>
      </p:sp>
    </p:spTree>
    <p:extLst>
      <p:ext uri="{BB962C8B-B14F-4D97-AF65-F5344CB8AC3E}">
        <p14:creationId xmlns:p14="http://schemas.microsoft.com/office/powerpoint/2010/main" val="2437682237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83575CF-EBC4-7959-C84D-6294633A39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automatizaciones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CAA93B0-BB99-FF18-873B-B82BCC9502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/>
              <a:t>architecture</a:t>
            </a:r>
            <a:r>
              <a:rPr lang="es-ES" dirty="0"/>
              <a:t> </a:t>
            </a:r>
            <a:r>
              <a:rPr lang="es-ES" dirty="0" err="1"/>
              <a:t>testing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71951406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7C6E6411-1A2A-F28B-5CC4-1A437D032A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err="1"/>
              <a:t>ADRs</a:t>
            </a:r>
            <a:endParaRPr lang="es-ES" dirty="0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EDDE1DBD-D2BF-DCF3-1D40-2796E5797427}"/>
              </a:ext>
            </a:extLst>
          </p:cNvPr>
          <p:cNvSpPr txBox="1">
            <a:spLocks/>
          </p:cNvSpPr>
          <p:nvPr/>
        </p:nvSpPr>
        <p:spPr>
          <a:xfrm>
            <a:off x="136525" y="6356350"/>
            <a:ext cx="40579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bg1">
                    <a:alpha val="8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5D938B-6AB8-42CB-990C-9CE12F21A291}" type="datetimeyyyy">
              <a:rPr lang="es-ES" sz="900" smtClean="0"/>
              <a:pPr/>
              <a:t>2025</a:t>
            </a:fld>
            <a:r>
              <a:rPr lang="es-ES" sz="900" dirty="0"/>
              <a:t> | El poder oculto de las </a:t>
            </a:r>
            <a:r>
              <a:rPr lang="es-ES" sz="900" dirty="0" err="1"/>
              <a:t>CLIs</a:t>
            </a:r>
            <a:r>
              <a:rPr lang="es-ES" sz="900" dirty="0"/>
              <a:t> | Pepe Fabra Valverde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013142002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5B385589-316F-3075-CA99-FFE3C993C32C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EF5D938B-6AB8-42CB-990C-9CE12F21A291}" type="datetimeyyyy">
              <a:rPr lang="es-ES" smtClean="0"/>
              <a:pPr/>
              <a:t>2025</a:t>
            </a:fld>
            <a:r>
              <a:rPr lang="es-ES"/>
              <a:t> | El poder oculto de las CLIs | Pepe Fabra Valverde</a:t>
            </a:r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B3EDDBC-8344-1238-88ED-2E148825A4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Fitness </a:t>
            </a:r>
            <a:r>
              <a:rPr lang="es-ES" dirty="0" err="1"/>
              <a:t>Functions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067679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531FF3CB-4D61-8296-7702-86A8E1778F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Las </a:t>
            </a:r>
            <a:r>
              <a:rPr lang="es-ES" dirty="0" err="1"/>
              <a:t>CLIs</a:t>
            </a:r>
            <a:r>
              <a:rPr lang="es-ES" dirty="0"/>
              <a:t> abruman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DB6E004E-E3FD-308D-923E-6531080D3ECC}"/>
              </a:ext>
            </a:extLst>
          </p:cNvPr>
          <p:cNvSpPr txBox="1">
            <a:spLocks/>
          </p:cNvSpPr>
          <p:nvPr/>
        </p:nvSpPr>
        <p:spPr>
          <a:xfrm>
            <a:off x="136525" y="6356350"/>
            <a:ext cx="40579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bg1">
                    <a:alpha val="8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5D938B-6AB8-42CB-990C-9CE12F21A291}" type="datetimeyyyy">
              <a:rPr lang="es-ES" sz="900" smtClean="0"/>
              <a:pPr/>
              <a:t>2025</a:t>
            </a:fld>
            <a:r>
              <a:rPr lang="es-ES" sz="900"/>
              <a:t> | El poder oculto de las CLIs | Pepe Fabra Valverde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1980292980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4CD02788-BBC1-0E2C-2699-51B1601D97A1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EF5D938B-6AB8-42CB-990C-9CE12F21A291}" type="datetimeyyyy">
              <a:rPr lang="es-ES" smtClean="0"/>
              <a:pPr/>
              <a:t>2025</a:t>
            </a:fld>
            <a:r>
              <a:rPr lang="es-ES"/>
              <a:t> | El poder oculto de las CLIs | Pepe Fabra Valverde</a:t>
            </a:r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9AF4F18-358D-9B7E-5664-2E4E639768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err="1"/>
              <a:t>ArchUnit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01273130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D7A001B3-36A3-FB24-F4E0-25D15C2D934E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EF5D938B-6AB8-42CB-990C-9CE12F21A291}" type="datetimeyyyy">
              <a:rPr lang="es-ES" smtClean="0"/>
              <a:pPr/>
              <a:t>2025</a:t>
            </a:fld>
            <a:r>
              <a:rPr lang="es-ES"/>
              <a:t> | El poder oculto de las CLIs | Pepe Fabra Valverde</a:t>
            </a:r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854B462-195A-679C-2F07-0CCF68E509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Cliente </a:t>
            </a:r>
            <a:r>
              <a:rPr lang="es-ES" dirty="0" err="1"/>
              <a:t>IoT</a:t>
            </a:r>
            <a:r>
              <a:rPr lang="es-ES" dirty="0"/>
              <a:t> Arquitectura Front</a:t>
            </a:r>
          </a:p>
        </p:txBody>
      </p:sp>
    </p:spTree>
    <p:extLst>
      <p:ext uri="{BB962C8B-B14F-4D97-AF65-F5344CB8AC3E}">
        <p14:creationId xmlns:p14="http://schemas.microsoft.com/office/powerpoint/2010/main" val="2245679299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6443FF6C-A13E-6CD4-9D10-C4F8CF018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Arquitectura de Software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694EEA18-DCC1-7620-E036-DCFA9552A4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E6B21EE-B17D-9D25-1B69-0F7708CC0344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EF5D938B-6AB8-42CB-990C-9CE12F21A291}" type="datetimeyyyy">
              <a:rPr lang="es-ES" smtClean="0"/>
              <a:pPr/>
              <a:t>2025</a:t>
            </a:fld>
            <a:r>
              <a:rPr lang="es-ES"/>
              <a:t> | El poder oculto de las CLIs | Pepe Fabra Valverde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0003100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83575CF-EBC4-7959-C84D-6294633A39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automatizaciones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CAA93B0-BB99-FF18-873B-B82BCC9502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s-ES" dirty="0"/>
              <a:t>matriz de Eisenhower</a:t>
            </a:r>
          </a:p>
        </p:txBody>
      </p:sp>
    </p:spTree>
    <p:extLst>
      <p:ext uri="{BB962C8B-B14F-4D97-AF65-F5344CB8AC3E}">
        <p14:creationId xmlns:p14="http://schemas.microsoft.com/office/powerpoint/2010/main" val="31023224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D2BC965-65AC-0DC7-B2B8-ADEEEC6EE54E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EF5D938B-6AB8-42CB-990C-9CE12F21A291}" type="datetimeyyyy">
              <a:rPr lang="es-ES" smtClean="0"/>
              <a:pPr/>
              <a:t>2025</a:t>
            </a:fld>
            <a:r>
              <a:rPr lang="es-ES"/>
              <a:t> | El poder oculto de las CLIs | Pepe Fabra Valverde</a:t>
            </a:r>
            <a:endParaRPr lang="en-US" dirty="0"/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0EDD5C91-F065-425A-16B0-7221968302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¿qué es?</a:t>
            </a:r>
          </a:p>
        </p:txBody>
      </p:sp>
    </p:spTree>
    <p:extLst>
      <p:ext uri="{BB962C8B-B14F-4D97-AF65-F5344CB8AC3E}">
        <p14:creationId xmlns:p14="http://schemas.microsoft.com/office/powerpoint/2010/main" val="2867519174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8CD16E48-073F-2669-D8FF-568601FDA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Matriz de Eisenhower</a:t>
            </a:r>
          </a:p>
        </p:txBody>
      </p:sp>
      <p:pic>
        <p:nvPicPr>
          <p:cNvPr id="7" name="Marcador de contenido 6">
            <a:extLst>
              <a:ext uri="{FF2B5EF4-FFF2-40B4-BE49-F238E27FC236}">
                <a16:creationId xmlns:a16="http://schemas.microsoft.com/office/drawing/2014/main" id="{55A984D5-6337-901E-F631-5C3A797CDD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6360" y="1762125"/>
            <a:ext cx="6486890" cy="4105275"/>
          </a:xfrm>
        </p:spPr>
      </p:pic>
    </p:spTree>
    <p:extLst>
      <p:ext uri="{BB962C8B-B14F-4D97-AF65-F5344CB8AC3E}">
        <p14:creationId xmlns:p14="http://schemas.microsoft.com/office/powerpoint/2010/main" val="4249727456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A5377391-13FB-D6DE-305C-CA9DDC9659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dirty="0"/>
              <a:t>Priorización</a:t>
            </a:r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D7504477-28BC-DA54-52DA-50FEA04AF4F8}"/>
              </a:ext>
            </a:extLst>
          </p:cNvPr>
          <p:cNvSpPr txBox="1">
            <a:spLocks/>
          </p:cNvSpPr>
          <p:nvPr/>
        </p:nvSpPr>
        <p:spPr>
          <a:xfrm>
            <a:off x="136525" y="6356350"/>
            <a:ext cx="40579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bg1">
                    <a:alpha val="8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5D938B-6AB8-42CB-990C-9CE12F21A291}" type="datetimeyyyy">
              <a:rPr lang="es-ES" sz="900" smtClean="0"/>
              <a:pPr/>
              <a:t>2025</a:t>
            </a:fld>
            <a:r>
              <a:rPr lang="es-ES" sz="900" dirty="0"/>
              <a:t> | El poder oculto de las </a:t>
            </a:r>
            <a:r>
              <a:rPr lang="es-ES" sz="900" dirty="0" err="1"/>
              <a:t>CLIs</a:t>
            </a:r>
            <a:r>
              <a:rPr lang="es-ES" sz="900" dirty="0"/>
              <a:t> | Pepe Fabra Valverde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91836554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1">
            <a:extLst>
              <a:ext uri="{FF2B5EF4-FFF2-40B4-BE49-F238E27FC236}">
                <a16:creationId xmlns:a16="http://schemas.microsoft.com/office/drawing/2014/main" id="{0B4C5CFE-5A95-A606-B1AB-64E6851E77E7}"/>
              </a:ext>
            </a:extLst>
          </p:cNvPr>
          <p:cNvSpPr>
            <a:spLocks noGrp="1"/>
          </p:cNvSpPr>
          <p:nvPr>
            <p:ph type="pic" idx="2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023508DC-0E20-A86D-B924-DB3990E395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Matriz Eisenhower para automatización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A3372AF8-0DDC-CB68-ACC4-D2B878FC2B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507FBF6-6087-A351-1E81-E1F93C2978AC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EF5D938B-6AB8-42CB-990C-9CE12F21A291}" type="datetimeyyyy">
              <a:rPr lang="es-ES" smtClean="0"/>
              <a:pPr/>
              <a:t>2025</a:t>
            </a:fld>
            <a:r>
              <a:rPr lang="es-ES"/>
              <a:t> | El poder oculto de las CLIs | Pepe Fabra Valverde</a:t>
            </a:r>
            <a:endParaRPr lang="en-US" dirty="0"/>
          </a:p>
        </p:txBody>
      </p:sp>
      <p:grpSp>
        <p:nvGrpSpPr>
          <p:cNvPr id="10" name="Grupo 9">
            <a:extLst>
              <a:ext uri="{FF2B5EF4-FFF2-40B4-BE49-F238E27FC236}">
                <a16:creationId xmlns:a16="http://schemas.microsoft.com/office/drawing/2014/main" id="{5F6E8BD4-48A4-F61F-2854-59611BEA81C0}"/>
              </a:ext>
            </a:extLst>
          </p:cNvPr>
          <p:cNvGrpSpPr/>
          <p:nvPr/>
        </p:nvGrpSpPr>
        <p:grpSpPr>
          <a:xfrm>
            <a:off x="3350004" y="1963217"/>
            <a:ext cx="3528968" cy="3682106"/>
            <a:chOff x="3151464" y="1756062"/>
            <a:chExt cx="3926048" cy="4096416"/>
          </a:xfrm>
        </p:grpSpPr>
        <p:sp>
          <p:nvSpPr>
            <p:cNvPr id="6" name="Rectángulo 5">
              <a:extLst>
                <a:ext uri="{FF2B5EF4-FFF2-40B4-BE49-F238E27FC236}">
                  <a16:creationId xmlns:a16="http://schemas.microsoft.com/office/drawing/2014/main" id="{93959863-FFD3-1B05-4DC0-E12E1A25AE4F}"/>
                </a:ext>
              </a:extLst>
            </p:cNvPr>
            <p:cNvSpPr>
              <a:spLocks/>
            </p:cNvSpPr>
            <p:nvPr/>
          </p:nvSpPr>
          <p:spPr>
            <a:xfrm>
              <a:off x="5114488" y="1756062"/>
              <a:ext cx="1963024" cy="2048208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dirty="0"/>
                <a:t>puede…</a:t>
              </a:r>
            </a:p>
          </p:txBody>
        </p:sp>
        <p:sp>
          <p:nvSpPr>
            <p:cNvPr id="7" name="Rectángulo 6">
              <a:extLst>
                <a:ext uri="{FF2B5EF4-FFF2-40B4-BE49-F238E27FC236}">
                  <a16:creationId xmlns:a16="http://schemas.microsoft.com/office/drawing/2014/main" id="{D1C04894-5509-3E68-7FE9-C4A96E6F61BD}"/>
                </a:ext>
              </a:extLst>
            </p:cNvPr>
            <p:cNvSpPr>
              <a:spLocks/>
            </p:cNvSpPr>
            <p:nvPr/>
          </p:nvSpPr>
          <p:spPr>
            <a:xfrm>
              <a:off x="5114488" y="3804270"/>
              <a:ext cx="1963024" cy="2048208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dirty="0"/>
                <a:t>¡¡ni de broma!!</a:t>
              </a:r>
            </a:p>
          </p:txBody>
        </p:sp>
        <p:sp>
          <p:nvSpPr>
            <p:cNvPr id="8" name="Rectángulo 7">
              <a:extLst>
                <a:ext uri="{FF2B5EF4-FFF2-40B4-BE49-F238E27FC236}">
                  <a16:creationId xmlns:a16="http://schemas.microsoft.com/office/drawing/2014/main" id="{87B3BAEE-1ABF-E66B-451C-2018A456310B}"/>
                </a:ext>
              </a:extLst>
            </p:cNvPr>
            <p:cNvSpPr>
              <a:spLocks/>
            </p:cNvSpPr>
            <p:nvPr/>
          </p:nvSpPr>
          <p:spPr>
            <a:xfrm>
              <a:off x="3151464" y="1756062"/>
              <a:ext cx="1963024" cy="2048208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dirty="0"/>
                <a:t>¡¡ni te lo pienses!!</a:t>
              </a:r>
            </a:p>
          </p:txBody>
        </p:sp>
        <p:sp>
          <p:nvSpPr>
            <p:cNvPr id="9" name="Rectángulo 8">
              <a:extLst>
                <a:ext uri="{FF2B5EF4-FFF2-40B4-BE49-F238E27FC236}">
                  <a16:creationId xmlns:a16="http://schemas.microsoft.com/office/drawing/2014/main" id="{52BC73EF-F337-6604-16CB-261E86432615}"/>
                </a:ext>
              </a:extLst>
            </p:cNvPr>
            <p:cNvSpPr>
              <a:spLocks/>
            </p:cNvSpPr>
            <p:nvPr/>
          </p:nvSpPr>
          <p:spPr>
            <a:xfrm>
              <a:off x="3151464" y="3804270"/>
              <a:ext cx="1963024" cy="204820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dirty="0">
                  <a:solidFill>
                    <a:schemeClr val="tx1"/>
                  </a:solidFill>
                </a:rPr>
                <a:t>con hueco…</a:t>
              </a:r>
            </a:p>
          </p:txBody>
        </p:sp>
      </p:grpSp>
      <p:sp>
        <p:nvSpPr>
          <p:cNvPr id="11" name="CuadroTexto 10">
            <a:extLst>
              <a:ext uri="{FF2B5EF4-FFF2-40B4-BE49-F238E27FC236}">
                <a16:creationId xmlns:a16="http://schemas.microsoft.com/office/drawing/2014/main" id="{847CE047-FAD4-1B5B-CE59-D701398DC976}"/>
              </a:ext>
            </a:extLst>
          </p:cNvPr>
          <p:cNvSpPr txBox="1"/>
          <p:nvPr/>
        </p:nvSpPr>
        <p:spPr>
          <a:xfrm>
            <a:off x="3404135" y="1609600"/>
            <a:ext cx="1656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muchas veces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520FFB13-AE09-E506-F539-C53DE909DA88}"/>
              </a:ext>
            </a:extLst>
          </p:cNvPr>
          <p:cNvSpPr txBox="1"/>
          <p:nvPr/>
        </p:nvSpPr>
        <p:spPr>
          <a:xfrm>
            <a:off x="5265600" y="1609600"/>
            <a:ext cx="1462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pocas veces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50D39B59-BEF0-9BDA-6F0D-80F49CC15FE6}"/>
              </a:ext>
            </a:extLst>
          </p:cNvPr>
          <p:cNvSpPr txBox="1"/>
          <p:nvPr/>
        </p:nvSpPr>
        <p:spPr>
          <a:xfrm rot="16200000">
            <a:off x="2429399" y="2642617"/>
            <a:ext cx="1471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poco tiempo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8E1148F7-2FEB-1F9E-9910-66C023A4B7A9}"/>
              </a:ext>
            </a:extLst>
          </p:cNvPr>
          <p:cNvSpPr txBox="1"/>
          <p:nvPr/>
        </p:nvSpPr>
        <p:spPr>
          <a:xfrm rot="16200000">
            <a:off x="2332419" y="4540130"/>
            <a:ext cx="1665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mucho tiempo</a:t>
            </a:r>
          </a:p>
        </p:txBody>
      </p:sp>
    </p:spTree>
    <p:extLst>
      <p:ext uri="{BB962C8B-B14F-4D97-AF65-F5344CB8AC3E}">
        <p14:creationId xmlns:p14="http://schemas.microsoft.com/office/powerpoint/2010/main" val="468283839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Marcador de posición de imagen 17">
            <a:extLst>
              <a:ext uri="{FF2B5EF4-FFF2-40B4-BE49-F238E27FC236}">
                <a16:creationId xmlns:a16="http://schemas.microsoft.com/office/drawing/2014/main" id="{EBA531A0-2A68-2A06-3EFD-B9F3B3326FB8}"/>
              </a:ext>
            </a:extLst>
          </p:cNvPr>
          <p:cNvSpPr>
            <a:spLocks noGrp="1"/>
          </p:cNvSpPr>
          <p:nvPr>
            <p:ph type="pic" idx="2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4ED7FBA7-F036-4EDE-0413-C2F73D165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Matriz Eisenhower para automatización</a:t>
            </a:r>
          </a:p>
        </p:txBody>
      </p:sp>
      <p:sp>
        <p:nvSpPr>
          <p:cNvPr id="17" name="Marcador de contenido 16">
            <a:extLst>
              <a:ext uri="{FF2B5EF4-FFF2-40B4-BE49-F238E27FC236}">
                <a16:creationId xmlns:a16="http://schemas.microsoft.com/office/drawing/2014/main" id="{D22E7D03-8234-F262-2C5B-CE30F71D8F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Muchas veces, poco tiempo</a:t>
            </a:r>
          </a:p>
          <a:p>
            <a:endParaRPr lang="es-ES" dirty="0"/>
          </a:p>
          <a:p>
            <a:r>
              <a:rPr lang="es-ES" b="1" dirty="0"/>
              <a:t>¡¡ni te lo pienses!!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CC27432-B5FE-696C-F37A-5C5D6CF6609C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EF5D938B-6AB8-42CB-990C-9CE12F21A291}" type="datetimeyyyy">
              <a:rPr lang="es-ES" smtClean="0"/>
              <a:pPr/>
              <a:t>2025</a:t>
            </a:fld>
            <a:r>
              <a:rPr lang="es-ES"/>
              <a:t> | El poder oculto de las CLIs | Pepe Fabra Valverde</a:t>
            </a:r>
            <a:endParaRPr lang="en-US" dirty="0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5AED91D4-FEB5-0A6F-87E7-DBFEA8C82BDD}"/>
              </a:ext>
            </a:extLst>
          </p:cNvPr>
          <p:cNvSpPr/>
          <p:nvPr/>
        </p:nvSpPr>
        <p:spPr>
          <a:xfrm>
            <a:off x="7991912" y="1756062"/>
            <a:ext cx="1963024" cy="2048208"/>
          </a:xfrm>
          <a:prstGeom prst="rect">
            <a:avLst/>
          </a:prstGeom>
          <a:solidFill>
            <a:srgbClr val="0070C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45562005-9BF0-32E5-BEA0-314C71A5B949}"/>
              </a:ext>
            </a:extLst>
          </p:cNvPr>
          <p:cNvSpPr/>
          <p:nvPr/>
        </p:nvSpPr>
        <p:spPr>
          <a:xfrm>
            <a:off x="7991912" y="3804270"/>
            <a:ext cx="1963024" cy="2048208"/>
          </a:xfrm>
          <a:prstGeom prst="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4" name="Rectángulo 23">
            <a:extLst>
              <a:ext uri="{FF2B5EF4-FFF2-40B4-BE49-F238E27FC236}">
                <a16:creationId xmlns:a16="http://schemas.microsoft.com/office/drawing/2014/main" id="{F4BD5FD9-6454-2601-14BA-61D3BEC70F51}"/>
              </a:ext>
            </a:extLst>
          </p:cNvPr>
          <p:cNvSpPr/>
          <p:nvPr/>
        </p:nvSpPr>
        <p:spPr>
          <a:xfrm>
            <a:off x="6028888" y="3804270"/>
            <a:ext cx="1963024" cy="2048208"/>
          </a:xfrm>
          <a:prstGeom prst="rect">
            <a:avLst/>
          </a:prstGeom>
          <a:solidFill>
            <a:srgbClr val="FFC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id="{5D151EEA-BFD2-3A08-D27C-C31BBE94D2AF}"/>
              </a:ext>
            </a:extLst>
          </p:cNvPr>
          <p:cNvSpPr/>
          <p:nvPr/>
        </p:nvSpPr>
        <p:spPr>
          <a:xfrm>
            <a:off x="6028888" y="1756062"/>
            <a:ext cx="3919696" cy="408978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14392372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Marcador de posición de imagen 17">
            <a:extLst>
              <a:ext uri="{FF2B5EF4-FFF2-40B4-BE49-F238E27FC236}">
                <a16:creationId xmlns:a16="http://schemas.microsoft.com/office/drawing/2014/main" id="{EBA531A0-2A68-2A06-3EFD-B9F3B3326FB8}"/>
              </a:ext>
            </a:extLst>
          </p:cNvPr>
          <p:cNvSpPr>
            <a:spLocks noGrp="1"/>
          </p:cNvSpPr>
          <p:nvPr>
            <p:ph type="pic" idx="2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4ED7FBA7-F036-4EDE-0413-C2F73D165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Matriz Eisenhower para automatización</a:t>
            </a:r>
          </a:p>
        </p:txBody>
      </p:sp>
      <p:sp>
        <p:nvSpPr>
          <p:cNvPr id="17" name="Marcador de contenido 16">
            <a:extLst>
              <a:ext uri="{FF2B5EF4-FFF2-40B4-BE49-F238E27FC236}">
                <a16:creationId xmlns:a16="http://schemas.microsoft.com/office/drawing/2014/main" id="{D22E7D03-8234-F262-2C5B-CE30F71D8F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Muchas veces, mucho tiempo</a:t>
            </a:r>
          </a:p>
          <a:p>
            <a:endParaRPr lang="es-ES" dirty="0"/>
          </a:p>
          <a:p>
            <a:r>
              <a:rPr lang="es-ES" b="1" dirty="0"/>
              <a:t>puede…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CC27432-B5FE-696C-F37A-5C5D6CF6609C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EF5D938B-6AB8-42CB-990C-9CE12F21A291}" type="datetimeyyyy">
              <a:rPr lang="es-ES" smtClean="0"/>
              <a:pPr/>
              <a:t>2025</a:t>
            </a:fld>
            <a:r>
              <a:rPr lang="es-ES"/>
              <a:t> | El poder oculto de las CLIs | Pepe Fabra Valverde</a:t>
            </a:r>
            <a:endParaRPr lang="en-US" dirty="0"/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45562005-9BF0-32E5-BEA0-314C71A5B949}"/>
              </a:ext>
            </a:extLst>
          </p:cNvPr>
          <p:cNvSpPr/>
          <p:nvPr/>
        </p:nvSpPr>
        <p:spPr>
          <a:xfrm>
            <a:off x="7991912" y="3804270"/>
            <a:ext cx="1963024" cy="2048208"/>
          </a:xfrm>
          <a:prstGeom prst="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id="{5D151EEA-BFD2-3A08-D27C-C31BBE94D2AF}"/>
              </a:ext>
            </a:extLst>
          </p:cNvPr>
          <p:cNvSpPr/>
          <p:nvPr/>
        </p:nvSpPr>
        <p:spPr>
          <a:xfrm>
            <a:off x="6028888" y="1756062"/>
            <a:ext cx="1963024" cy="2048208"/>
          </a:xfrm>
          <a:prstGeom prst="rect">
            <a:avLst/>
          </a:prstGeom>
          <a:solidFill>
            <a:srgbClr val="00B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4" name="Rectángulo 23">
            <a:extLst>
              <a:ext uri="{FF2B5EF4-FFF2-40B4-BE49-F238E27FC236}">
                <a16:creationId xmlns:a16="http://schemas.microsoft.com/office/drawing/2014/main" id="{F4BD5FD9-6454-2601-14BA-61D3BEC70F51}"/>
              </a:ext>
            </a:extLst>
          </p:cNvPr>
          <p:cNvSpPr/>
          <p:nvPr/>
        </p:nvSpPr>
        <p:spPr>
          <a:xfrm>
            <a:off x="6028888" y="3804270"/>
            <a:ext cx="1963024" cy="2048208"/>
          </a:xfrm>
          <a:prstGeom prst="rect">
            <a:avLst/>
          </a:prstGeom>
          <a:solidFill>
            <a:srgbClr val="FFC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5AED91D4-FEB5-0A6F-87E7-DBFEA8C82BDD}"/>
              </a:ext>
            </a:extLst>
          </p:cNvPr>
          <p:cNvSpPr/>
          <p:nvPr/>
        </p:nvSpPr>
        <p:spPr>
          <a:xfrm>
            <a:off x="6028888" y="1756062"/>
            <a:ext cx="3926048" cy="409641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813603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35B4C61D-1948-5F97-D09A-BC4C12ACBA93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EF5D938B-6AB8-42CB-990C-9CE12F21A291}" type="datetimeyyyy">
              <a:rPr lang="es-ES" smtClean="0"/>
              <a:pPr/>
              <a:t>2025</a:t>
            </a:fld>
            <a:r>
              <a:rPr lang="es-ES"/>
              <a:t> | El poder oculto de las CLIs | Pepe Fabra Valverde</a:t>
            </a:r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7178DAE-BD5A-3AF1-1F23-7BD9A7E9B4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Son simples</a:t>
            </a:r>
          </a:p>
        </p:txBody>
      </p:sp>
    </p:spTree>
    <p:extLst>
      <p:ext uri="{BB962C8B-B14F-4D97-AF65-F5344CB8AC3E}">
        <p14:creationId xmlns:p14="http://schemas.microsoft.com/office/powerpoint/2010/main" val="1545475768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Marcador de posición de imagen 17">
            <a:extLst>
              <a:ext uri="{FF2B5EF4-FFF2-40B4-BE49-F238E27FC236}">
                <a16:creationId xmlns:a16="http://schemas.microsoft.com/office/drawing/2014/main" id="{EBA531A0-2A68-2A06-3EFD-B9F3B3326FB8}"/>
              </a:ext>
            </a:extLst>
          </p:cNvPr>
          <p:cNvSpPr>
            <a:spLocks noGrp="1"/>
          </p:cNvSpPr>
          <p:nvPr>
            <p:ph type="pic" idx="2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4ED7FBA7-F036-4EDE-0413-C2F73D165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Matriz Eisenhower para automatización</a:t>
            </a:r>
          </a:p>
        </p:txBody>
      </p:sp>
      <p:sp>
        <p:nvSpPr>
          <p:cNvPr id="17" name="Marcador de contenido 16">
            <a:extLst>
              <a:ext uri="{FF2B5EF4-FFF2-40B4-BE49-F238E27FC236}">
                <a16:creationId xmlns:a16="http://schemas.microsoft.com/office/drawing/2014/main" id="{D22E7D03-8234-F262-2C5B-CE30F71D8F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Pocas veces, poco tiempo</a:t>
            </a:r>
          </a:p>
          <a:p>
            <a:endParaRPr lang="es-ES" dirty="0"/>
          </a:p>
          <a:p>
            <a:r>
              <a:rPr lang="es-ES" b="1" dirty="0"/>
              <a:t>con hueco…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CC27432-B5FE-696C-F37A-5C5D6CF6609C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EF5D938B-6AB8-42CB-990C-9CE12F21A291}" type="datetimeyyyy">
              <a:rPr lang="es-ES" smtClean="0"/>
              <a:pPr/>
              <a:t>2025</a:t>
            </a:fld>
            <a:r>
              <a:rPr lang="es-ES"/>
              <a:t> | El poder oculto de las CLIs | Pepe Fabra Valverde</a:t>
            </a:r>
            <a:endParaRPr lang="en-US" dirty="0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5AED91D4-FEB5-0A6F-87E7-DBFEA8C82BDD}"/>
              </a:ext>
            </a:extLst>
          </p:cNvPr>
          <p:cNvSpPr/>
          <p:nvPr/>
        </p:nvSpPr>
        <p:spPr>
          <a:xfrm>
            <a:off x="7991912" y="1756062"/>
            <a:ext cx="1963024" cy="2048208"/>
          </a:xfrm>
          <a:prstGeom prst="rect">
            <a:avLst/>
          </a:prstGeom>
          <a:solidFill>
            <a:srgbClr val="0070C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45562005-9BF0-32E5-BEA0-314C71A5B949}"/>
              </a:ext>
            </a:extLst>
          </p:cNvPr>
          <p:cNvSpPr/>
          <p:nvPr/>
        </p:nvSpPr>
        <p:spPr>
          <a:xfrm>
            <a:off x="7991912" y="3804270"/>
            <a:ext cx="1963024" cy="2048208"/>
          </a:xfrm>
          <a:prstGeom prst="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id="{5D151EEA-BFD2-3A08-D27C-C31BBE94D2AF}"/>
              </a:ext>
            </a:extLst>
          </p:cNvPr>
          <p:cNvSpPr/>
          <p:nvPr/>
        </p:nvSpPr>
        <p:spPr>
          <a:xfrm>
            <a:off x="6028888" y="1756062"/>
            <a:ext cx="1963024" cy="2048208"/>
          </a:xfrm>
          <a:prstGeom prst="rect">
            <a:avLst/>
          </a:prstGeom>
          <a:solidFill>
            <a:srgbClr val="00B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4" name="Rectángulo 23">
            <a:extLst>
              <a:ext uri="{FF2B5EF4-FFF2-40B4-BE49-F238E27FC236}">
                <a16:creationId xmlns:a16="http://schemas.microsoft.com/office/drawing/2014/main" id="{F4BD5FD9-6454-2601-14BA-61D3BEC70F51}"/>
              </a:ext>
            </a:extLst>
          </p:cNvPr>
          <p:cNvSpPr/>
          <p:nvPr/>
        </p:nvSpPr>
        <p:spPr>
          <a:xfrm>
            <a:off x="6028888" y="1756062"/>
            <a:ext cx="3926048" cy="409641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27353840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Marcador de posición de imagen 17">
            <a:extLst>
              <a:ext uri="{FF2B5EF4-FFF2-40B4-BE49-F238E27FC236}">
                <a16:creationId xmlns:a16="http://schemas.microsoft.com/office/drawing/2014/main" id="{EBA531A0-2A68-2A06-3EFD-B9F3B3326FB8}"/>
              </a:ext>
            </a:extLst>
          </p:cNvPr>
          <p:cNvSpPr>
            <a:spLocks noGrp="1"/>
          </p:cNvSpPr>
          <p:nvPr>
            <p:ph type="pic" idx="2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4ED7FBA7-F036-4EDE-0413-C2F73D165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Matriz Eisenhower para automatización</a:t>
            </a:r>
          </a:p>
        </p:txBody>
      </p:sp>
      <p:sp>
        <p:nvSpPr>
          <p:cNvPr id="17" name="Marcador de contenido 16">
            <a:extLst>
              <a:ext uri="{FF2B5EF4-FFF2-40B4-BE49-F238E27FC236}">
                <a16:creationId xmlns:a16="http://schemas.microsoft.com/office/drawing/2014/main" id="{D22E7D03-8234-F262-2C5B-CE30F71D8F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Pocas veces, mucho tiempo</a:t>
            </a:r>
          </a:p>
          <a:p>
            <a:endParaRPr lang="es-ES" dirty="0"/>
          </a:p>
          <a:p>
            <a:r>
              <a:rPr lang="es-ES" b="1" dirty="0"/>
              <a:t>¡¡ni de broma!!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CC27432-B5FE-696C-F37A-5C5D6CF6609C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EF5D938B-6AB8-42CB-990C-9CE12F21A291}" type="datetimeyyyy">
              <a:rPr lang="es-ES" smtClean="0"/>
              <a:pPr/>
              <a:t>2025</a:t>
            </a:fld>
            <a:r>
              <a:rPr lang="es-ES"/>
              <a:t> | El poder oculto de las CLIs | Pepe Fabra Valverde</a:t>
            </a:r>
            <a:endParaRPr lang="en-US" dirty="0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5AED91D4-FEB5-0A6F-87E7-DBFEA8C82BDD}"/>
              </a:ext>
            </a:extLst>
          </p:cNvPr>
          <p:cNvSpPr/>
          <p:nvPr/>
        </p:nvSpPr>
        <p:spPr>
          <a:xfrm>
            <a:off x="7991912" y="1756062"/>
            <a:ext cx="1963024" cy="2048208"/>
          </a:xfrm>
          <a:prstGeom prst="rect">
            <a:avLst/>
          </a:prstGeom>
          <a:solidFill>
            <a:srgbClr val="0070C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u="sng"/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id="{5D151EEA-BFD2-3A08-D27C-C31BBE94D2AF}"/>
              </a:ext>
            </a:extLst>
          </p:cNvPr>
          <p:cNvSpPr/>
          <p:nvPr/>
        </p:nvSpPr>
        <p:spPr>
          <a:xfrm>
            <a:off x="6028888" y="1756062"/>
            <a:ext cx="1963024" cy="2048208"/>
          </a:xfrm>
          <a:prstGeom prst="rect">
            <a:avLst/>
          </a:prstGeom>
          <a:solidFill>
            <a:srgbClr val="00B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u="sng"/>
          </a:p>
        </p:txBody>
      </p:sp>
      <p:sp>
        <p:nvSpPr>
          <p:cNvPr id="24" name="Rectángulo 23">
            <a:extLst>
              <a:ext uri="{FF2B5EF4-FFF2-40B4-BE49-F238E27FC236}">
                <a16:creationId xmlns:a16="http://schemas.microsoft.com/office/drawing/2014/main" id="{F4BD5FD9-6454-2601-14BA-61D3BEC70F51}"/>
              </a:ext>
            </a:extLst>
          </p:cNvPr>
          <p:cNvSpPr/>
          <p:nvPr/>
        </p:nvSpPr>
        <p:spPr>
          <a:xfrm>
            <a:off x="6028888" y="3804270"/>
            <a:ext cx="1963024" cy="2048208"/>
          </a:xfrm>
          <a:prstGeom prst="rect">
            <a:avLst/>
          </a:prstGeom>
          <a:solidFill>
            <a:srgbClr val="FFC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u="sng"/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45562005-9BF0-32E5-BEA0-314C71A5B949}"/>
              </a:ext>
            </a:extLst>
          </p:cNvPr>
          <p:cNvSpPr/>
          <p:nvPr/>
        </p:nvSpPr>
        <p:spPr>
          <a:xfrm>
            <a:off x="6028888" y="1756062"/>
            <a:ext cx="3926048" cy="409641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u="sng"/>
          </a:p>
        </p:txBody>
      </p:sp>
    </p:spTree>
    <p:extLst>
      <p:ext uri="{BB962C8B-B14F-4D97-AF65-F5344CB8AC3E}">
        <p14:creationId xmlns:p14="http://schemas.microsoft.com/office/powerpoint/2010/main" val="2708404368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1">
            <a:extLst>
              <a:ext uri="{FF2B5EF4-FFF2-40B4-BE49-F238E27FC236}">
                <a16:creationId xmlns:a16="http://schemas.microsoft.com/office/drawing/2014/main" id="{0B4C5CFE-5A95-A606-B1AB-64E6851E77E7}"/>
              </a:ext>
            </a:extLst>
          </p:cNvPr>
          <p:cNvSpPr>
            <a:spLocks noGrp="1"/>
          </p:cNvSpPr>
          <p:nvPr>
            <p:ph type="pic" idx="2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023508DC-0E20-A86D-B924-DB3990E395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Matriz Eisenhower para automatización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A3372AF8-0DDC-CB68-ACC4-D2B878FC2B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507FBF6-6087-A351-1E81-E1F93C2978AC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EF5D938B-6AB8-42CB-990C-9CE12F21A291}" type="datetimeyyyy">
              <a:rPr lang="es-ES" smtClean="0"/>
              <a:pPr/>
              <a:t>2025</a:t>
            </a:fld>
            <a:r>
              <a:rPr lang="es-ES"/>
              <a:t> | El poder oculto de las CLIs | Pepe Fabra Valverde</a:t>
            </a:r>
            <a:endParaRPr lang="en-US" dirty="0"/>
          </a:p>
        </p:txBody>
      </p:sp>
      <p:grpSp>
        <p:nvGrpSpPr>
          <p:cNvPr id="10" name="Grupo 9">
            <a:extLst>
              <a:ext uri="{FF2B5EF4-FFF2-40B4-BE49-F238E27FC236}">
                <a16:creationId xmlns:a16="http://schemas.microsoft.com/office/drawing/2014/main" id="{5F6E8BD4-48A4-F61F-2854-59611BEA81C0}"/>
              </a:ext>
            </a:extLst>
          </p:cNvPr>
          <p:cNvGrpSpPr/>
          <p:nvPr/>
        </p:nvGrpSpPr>
        <p:grpSpPr>
          <a:xfrm>
            <a:off x="3350004" y="1963217"/>
            <a:ext cx="3528968" cy="3682106"/>
            <a:chOff x="3151464" y="1756062"/>
            <a:chExt cx="3926048" cy="4096416"/>
          </a:xfrm>
        </p:grpSpPr>
        <p:sp>
          <p:nvSpPr>
            <p:cNvPr id="6" name="Rectángulo 5">
              <a:extLst>
                <a:ext uri="{FF2B5EF4-FFF2-40B4-BE49-F238E27FC236}">
                  <a16:creationId xmlns:a16="http://schemas.microsoft.com/office/drawing/2014/main" id="{93959863-FFD3-1B05-4DC0-E12E1A25AE4F}"/>
                </a:ext>
              </a:extLst>
            </p:cNvPr>
            <p:cNvSpPr>
              <a:spLocks/>
            </p:cNvSpPr>
            <p:nvPr/>
          </p:nvSpPr>
          <p:spPr>
            <a:xfrm>
              <a:off x="5114488" y="1756062"/>
              <a:ext cx="1963024" cy="2048208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dirty="0"/>
                <a:t>puede…</a:t>
              </a:r>
            </a:p>
          </p:txBody>
        </p:sp>
        <p:sp>
          <p:nvSpPr>
            <p:cNvPr id="7" name="Rectángulo 6">
              <a:extLst>
                <a:ext uri="{FF2B5EF4-FFF2-40B4-BE49-F238E27FC236}">
                  <a16:creationId xmlns:a16="http://schemas.microsoft.com/office/drawing/2014/main" id="{D1C04894-5509-3E68-7FE9-C4A96E6F61BD}"/>
                </a:ext>
              </a:extLst>
            </p:cNvPr>
            <p:cNvSpPr>
              <a:spLocks/>
            </p:cNvSpPr>
            <p:nvPr/>
          </p:nvSpPr>
          <p:spPr>
            <a:xfrm>
              <a:off x="5114488" y="3804270"/>
              <a:ext cx="1963024" cy="2048208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dirty="0"/>
                <a:t>¡¡ni de broma!!</a:t>
              </a:r>
            </a:p>
          </p:txBody>
        </p:sp>
        <p:sp>
          <p:nvSpPr>
            <p:cNvPr id="8" name="Rectángulo 7">
              <a:extLst>
                <a:ext uri="{FF2B5EF4-FFF2-40B4-BE49-F238E27FC236}">
                  <a16:creationId xmlns:a16="http://schemas.microsoft.com/office/drawing/2014/main" id="{87B3BAEE-1ABF-E66B-451C-2018A456310B}"/>
                </a:ext>
              </a:extLst>
            </p:cNvPr>
            <p:cNvSpPr>
              <a:spLocks/>
            </p:cNvSpPr>
            <p:nvPr/>
          </p:nvSpPr>
          <p:spPr>
            <a:xfrm>
              <a:off x="3151464" y="1756062"/>
              <a:ext cx="1963024" cy="2048208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dirty="0"/>
                <a:t>¡¡ni te lo pienses!!</a:t>
              </a:r>
            </a:p>
          </p:txBody>
        </p:sp>
        <p:sp>
          <p:nvSpPr>
            <p:cNvPr id="9" name="Rectángulo 8">
              <a:extLst>
                <a:ext uri="{FF2B5EF4-FFF2-40B4-BE49-F238E27FC236}">
                  <a16:creationId xmlns:a16="http://schemas.microsoft.com/office/drawing/2014/main" id="{52BC73EF-F337-6604-16CB-261E86432615}"/>
                </a:ext>
              </a:extLst>
            </p:cNvPr>
            <p:cNvSpPr>
              <a:spLocks/>
            </p:cNvSpPr>
            <p:nvPr/>
          </p:nvSpPr>
          <p:spPr>
            <a:xfrm>
              <a:off x="3151464" y="3804270"/>
              <a:ext cx="1963024" cy="204820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dirty="0">
                  <a:solidFill>
                    <a:schemeClr val="tx1"/>
                  </a:solidFill>
                </a:rPr>
                <a:t>con hueco…</a:t>
              </a:r>
            </a:p>
          </p:txBody>
        </p:sp>
      </p:grpSp>
      <p:sp>
        <p:nvSpPr>
          <p:cNvPr id="11" name="CuadroTexto 10">
            <a:extLst>
              <a:ext uri="{FF2B5EF4-FFF2-40B4-BE49-F238E27FC236}">
                <a16:creationId xmlns:a16="http://schemas.microsoft.com/office/drawing/2014/main" id="{847CE047-FAD4-1B5B-CE59-D701398DC976}"/>
              </a:ext>
            </a:extLst>
          </p:cNvPr>
          <p:cNvSpPr txBox="1"/>
          <p:nvPr/>
        </p:nvSpPr>
        <p:spPr>
          <a:xfrm>
            <a:off x="3404135" y="1609600"/>
            <a:ext cx="1656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muchas veces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520FFB13-AE09-E506-F539-C53DE909DA88}"/>
              </a:ext>
            </a:extLst>
          </p:cNvPr>
          <p:cNvSpPr txBox="1"/>
          <p:nvPr/>
        </p:nvSpPr>
        <p:spPr>
          <a:xfrm>
            <a:off x="5265600" y="1609600"/>
            <a:ext cx="1462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pocas veces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50D39B59-BEF0-9BDA-6F0D-80F49CC15FE6}"/>
              </a:ext>
            </a:extLst>
          </p:cNvPr>
          <p:cNvSpPr txBox="1"/>
          <p:nvPr/>
        </p:nvSpPr>
        <p:spPr>
          <a:xfrm rot="16200000">
            <a:off x="2429399" y="2642617"/>
            <a:ext cx="1471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poco tiempo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8E1148F7-2FEB-1F9E-9910-66C023A4B7A9}"/>
              </a:ext>
            </a:extLst>
          </p:cNvPr>
          <p:cNvSpPr txBox="1"/>
          <p:nvPr/>
        </p:nvSpPr>
        <p:spPr>
          <a:xfrm rot="16200000">
            <a:off x="2332419" y="4540130"/>
            <a:ext cx="1665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mucho tiempo</a:t>
            </a:r>
          </a:p>
        </p:txBody>
      </p:sp>
    </p:spTree>
    <p:extLst>
      <p:ext uri="{BB962C8B-B14F-4D97-AF65-F5344CB8AC3E}">
        <p14:creationId xmlns:p14="http://schemas.microsoft.com/office/powerpoint/2010/main" val="3900023791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DBD6CACD-CE4B-A5EC-ED0F-530059E9EA12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EF5D938B-6AB8-42CB-990C-9CE12F21A291}" type="datetimeyyyy">
              <a:rPr lang="es-ES" smtClean="0"/>
              <a:pPr/>
              <a:t>2025</a:t>
            </a:fld>
            <a:r>
              <a:rPr lang="es-ES"/>
              <a:t> | El poder oculto de las CLIs | Pepe Fabra Valverde</a:t>
            </a:r>
            <a:endParaRPr lang="en-US" dirty="0"/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77834706-8B5F-7E7A-1046-F8592F2C4F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Automatizamos cuando es una tarea…</a:t>
            </a:r>
          </a:p>
        </p:txBody>
      </p:sp>
    </p:spTree>
    <p:extLst>
      <p:ext uri="{BB962C8B-B14F-4D97-AF65-F5344CB8AC3E}">
        <p14:creationId xmlns:p14="http://schemas.microsoft.com/office/powerpoint/2010/main" val="728537100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8D7E0CB-A540-E13C-7D79-8D3518585E55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EF5D938B-6AB8-42CB-990C-9CE12F21A291}" type="datetimeyyyy">
              <a:rPr lang="es-ES" smtClean="0"/>
              <a:pPr/>
              <a:t>2025</a:t>
            </a:fld>
            <a:r>
              <a:rPr lang="es-ES"/>
              <a:t> | El poder oculto de las CLIs | Pepe Fabra Valverde</a:t>
            </a:r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D822AD3-4A53-02F6-6E25-BC13D8CE43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Que repetimos mucho</a:t>
            </a:r>
          </a:p>
        </p:txBody>
      </p:sp>
    </p:spTree>
    <p:extLst>
      <p:ext uri="{BB962C8B-B14F-4D97-AF65-F5344CB8AC3E}">
        <p14:creationId xmlns:p14="http://schemas.microsoft.com/office/powerpoint/2010/main" val="317118754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10134E6-A8C7-56B5-D4AA-81B2899B443A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EF5D938B-6AB8-42CB-990C-9CE12F21A291}" type="datetimeyyyy">
              <a:rPr lang="es-ES" smtClean="0"/>
              <a:pPr/>
              <a:t>2025</a:t>
            </a:fld>
            <a:r>
              <a:rPr lang="es-ES"/>
              <a:t> | El poder oculto de las CLIs | Pepe Fabra Valverde</a:t>
            </a:r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6229471-C7A8-797F-8DF6-090026AF03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Que no repetimos tanto, pero nos lleva poco automatizar</a:t>
            </a:r>
          </a:p>
        </p:txBody>
      </p:sp>
    </p:spTree>
    <p:extLst>
      <p:ext uri="{BB962C8B-B14F-4D97-AF65-F5344CB8AC3E}">
        <p14:creationId xmlns:p14="http://schemas.microsoft.com/office/powerpoint/2010/main" val="2609294618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709CDAA-7720-9CF4-33E9-1493F66EFAD5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EF5D938B-6AB8-42CB-990C-9CE12F21A291}" type="datetimeyyyy">
              <a:rPr lang="es-ES" smtClean="0"/>
              <a:pPr/>
              <a:t>2025</a:t>
            </a:fld>
            <a:r>
              <a:rPr lang="es-ES"/>
              <a:t> | El poder oculto de las CLIs | Pepe Fabra Valverde</a:t>
            </a:r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A58D9E6-6B0A-99FC-8DB2-D5D225DC3C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Que es crítico no saltarse ningún paso</a:t>
            </a:r>
          </a:p>
        </p:txBody>
      </p:sp>
    </p:spTree>
    <p:extLst>
      <p:ext uri="{BB962C8B-B14F-4D97-AF65-F5344CB8AC3E}">
        <p14:creationId xmlns:p14="http://schemas.microsoft.com/office/powerpoint/2010/main" val="2644572966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00992FF-B404-70DE-2E7A-DF3142CF1987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EF5D938B-6AB8-42CB-990C-9CE12F21A291}" type="datetimeyyyy">
              <a:rPr lang="es-ES" smtClean="0"/>
              <a:pPr/>
              <a:t>2025</a:t>
            </a:fld>
            <a:r>
              <a:rPr lang="es-ES"/>
              <a:t> | El poder oculto de las CLIs | Pepe Fabra Valverde</a:t>
            </a:r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49BEF3B-81E6-8F9A-1286-39B9D0D687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Que es muy larga</a:t>
            </a:r>
          </a:p>
          <a:p>
            <a:r>
              <a:rPr lang="es-ES" dirty="0"/>
              <a:t>(riesgo de saltarnos pasos)</a:t>
            </a:r>
          </a:p>
        </p:txBody>
      </p:sp>
    </p:spTree>
    <p:extLst>
      <p:ext uri="{BB962C8B-B14F-4D97-AF65-F5344CB8AC3E}">
        <p14:creationId xmlns:p14="http://schemas.microsoft.com/office/powerpoint/2010/main" val="724832997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489ED5C-93BB-4D06-F770-9AB0DE3FD0F7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EF5D938B-6AB8-42CB-990C-9CE12F21A291}" type="datetimeyyyy">
              <a:rPr lang="es-ES" smtClean="0"/>
              <a:pPr/>
              <a:t>2025</a:t>
            </a:fld>
            <a:r>
              <a:rPr lang="es-ES"/>
              <a:t> | El poder oculto de las CLIs | Pepe Fabra Valverde</a:t>
            </a:r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60DD06F-3AEC-FD58-B2FC-800F191CF4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Automatiza lo que te vaya a ser útil</a:t>
            </a:r>
          </a:p>
        </p:txBody>
      </p:sp>
    </p:spTree>
    <p:extLst>
      <p:ext uri="{BB962C8B-B14F-4D97-AF65-F5344CB8AC3E}">
        <p14:creationId xmlns:p14="http://schemas.microsoft.com/office/powerpoint/2010/main" val="662829106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9DDB688-555A-6FD0-FD6D-EA6E9B4EC01A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EF5D938B-6AB8-42CB-990C-9CE12F21A291}" type="datetimeyyyy">
              <a:rPr lang="es-ES" smtClean="0"/>
              <a:pPr/>
              <a:t>2025</a:t>
            </a:fld>
            <a:r>
              <a:rPr lang="es-ES"/>
              <a:t> | El poder oculto de las CLIs | Pepe Fabra Valverde</a:t>
            </a:r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DCEBED2-9E47-1CA8-BF90-FC3D6FDCDC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Cuánto lo usas y el tiempo que tardarás en desarrollarlo</a:t>
            </a:r>
          </a:p>
        </p:txBody>
      </p:sp>
    </p:spTree>
    <p:extLst>
      <p:ext uri="{BB962C8B-B14F-4D97-AF65-F5344CB8AC3E}">
        <p14:creationId xmlns:p14="http://schemas.microsoft.com/office/powerpoint/2010/main" val="22375710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35B4C61D-1948-5F97-D09A-BC4C12ACBA93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EF5D938B-6AB8-42CB-990C-9CE12F21A291}" type="datetimeyyyy">
              <a:rPr lang="es-ES" smtClean="0"/>
              <a:pPr/>
              <a:t>2025</a:t>
            </a:fld>
            <a:r>
              <a:rPr lang="es-ES"/>
              <a:t> | El poder oculto de las CLIs | Pepe Fabra Valverde</a:t>
            </a:r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7178DAE-BD5A-3AF1-1F23-7BD9A7E9B4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Ayudan</a:t>
            </a:r>
          </a:p>
        </p:txBody>
      </p:sp>
    </p:spTree>
    <p:extLst>
      <p:ext uri="{BB962C8B-B14F-4D97-AF65-F5344CB8AC3E}">
        <p14:creationId xmlns:p14="http://schemas.microsoft.com/office/powerpoint/2010/main" val="1772677316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DBD6CACD-CE4B-A5EC-ED0F-530059E9EA12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EF5D938B-6AB8-42CB-990C-9CE12F21A291}" type="datetimeyyyy">
              <a:rPr lang="es-ES" smtClean="0"/>
              <a:pPr/>
              <a:t>2025</a:t>
            </a:fld>
            <a:r>
              <a:rPr lang="es-ES"/>
              <a:t> | El poder oculto de las CLIs | Pepe Fabra Valverde</a:t>
            </a:r>
            <a:endParaRPr lang="en-US" dirty="0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77C2279-19E6-1920-EBD6-4B5D4BEE18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15 horas para 10 minutos que harás una única vez… no merece la pena</a:t>
            </a:r>
          </a:p>
        </p:txBody>
      </p:sp>
    </p:spTree>
    <p:extLst>
      <p:ext uri="{BB962C8B-B14F-4D97-AF65-F5344CB8AC3E}">
        <p14:creationId xmlns:p14="http://schemas.microsoft.com/office/powerpoint/2010/main" val="2064873309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CD5855-A3BE-3EFC-104E-876C9DEF3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Developer</a:t>
            </a:r>
            <a:r>
              <a:rPr lang="es-ES" dirty="0"/>
              <a:t> </a:t>
            </a:r>
            <a:r>
              <a:rPr lang="es-ES" dirty="0" err="1"/>
              <a:t>Experience</a:t>
            </a:r>
            <a:endParaRPr lang="es-E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99B0ABC-3978-9885-9903-FBE3C0794F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Qué es y relación con </a:t>
            </a:r>
            <a:r>
              <a:rPr lang="es-ES" dirty="0" err="1"/>
              <a:t>CLIs</a:t>
            </a:r>
            <a:endParaRPr lang="es-ES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E067144B-4FFC-7933-8A1A-B9C144811241}"/>
              </a:ext>
            </a:extLst>
          </p:cNvPr>
          <p:cNvSpPr txBox="1">
            <a:spLocks/>
          </p:cNvSpPr>
          <p:nvPr/>
        </p:nvSpPr>
        <p:spPr>
          <a:xfrm>
            <a:off x="838200" y="503905"/>
            <a:ext cx="6574562" cy="1757362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 spc="50" baseline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err="1"/>
              <a:t>Command</a:t>
            </a:r>
            <a:r>
              <a:rPr lang="es-ES" dirty="0"/>
              <a:t>-line interface</a:t>
            </a:r>
          </a:p>
          <a:p>
            <a:r>
              <a:rPr lang="es-ES" dirty="0"/>
              <a:t>Automatización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0758F1B9-1248-C175-10C6-7A6A5966F4A6}"/>
              </a:ext>
            </a:extLst>
          </p:cNvPr>
          <p:cNvSpPr/>
          <p:nvPr/>
        </p:nvSpPr>
        <p:spPr>
          <a:xfrm>
            <a:off x="729842" y="59592"/>
            <a:ext cx="5922628" cy="2138324"/>
          </a:xfrm>
          <a:prstGeom prst="rect">
            <a:avLst/>
          </a:prstGeom>
          <a:solidFill>
            <a:srgbClr val="171431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8" name="Marcador de texto 5">
            <a:extLst>
              <a:ext uri="{FF2B5EF4-FFF2-40B4-BE49-F238E27FC236}">
                <a16:creationId xmlns:a16="http://schemas.microsoft.com/office/drawing/2014/main" id="{41B4C9A0-9D63-C4F0-02F5-BD189FC82DB4}"/>
              </a:ext>
            </a:extLst>
          </p:cNvPr>
          <p:cNvSpPr txBox="1">
            <a:spLocks/>
          </p:cNvSpPr>
          <p:nvPr/>
        </p:nvSpPr>
        <p:spPr>
          <a:xfrm>
            <a:off x="838200" y="3794462"/>
            <a:ext cx="6574562" cy="17573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 spc="50" baseline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err="1"/>
              <a:t>Terraformadores</a:t>
            </a:r>
            <a:r>
              <a:rPr lang="es-ES" dirty="0"/>
              <a:t> y validadores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91D7F68B-C304-5C18-F5FD-97A5479D05F0}"/>
              </a:ext>
            </a:extLst>
          </p:cNvPr>
          <p:cNvSpPr/>
          <p:nvPr/>
        </p:nvSpPr>
        <p:spPr>
          <a:xfrm>
            <a:off x="729842" y="3781404"/>
            <a:ext cx="5922628" cy="1757362"/>
          </a:xfrm>
          <a:prstGeom prst="rect">
            <a:avLst/>
          </a:prstGeom>
          <a:solidFill>
            <a:srgbClr val="171431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52708562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5EEB47E5-EBED-C1FA-4157-3D6D2D0B06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DX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F006DD74-AE1B-903C-CA17-509A96EBA148}"/>
              </a:ext>
            </a:extLst>
          </p:cNvPr>
          <p:cNvSpPr txBox="1">
            <a:spLocks/>
          </p:cNvSpPr>
          <p:nvPr/>
        </p:nvSpPr>
        <p:spPr>
          <a:xfrm>
            <a:off x="136525" y="6356350"/>
            <a:ext cx="40579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bg1">
                    <a:alpha val="8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5D938B-6AB8-42CB-990C-9CE12F21A291}" type="datetimeyyyy">
              <a:rPr lang="es-ES" sz="900" smtClean="0"/>
              <a:pPr/>
              <a:t>2025</a:t>
            </a:fld>
            <a:r>
              <a:rPr lang="es-ES" sz="900"/>
              <a:t> | El poder oculto de las CLIs | Pepe Fabra Valverde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1938313979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DBDC96BD-7455-8139-AD6F-9BC63E7A8F3D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EF5D938B-6AB8-42CB-990C-9CE12F21A291}" type="datetimeyyyy">
              <a:rPr lang="es-ES" smtClean="0"/>
              <a:pPr/>
              <a:t>2025</a:t>
            </a:fld>
            <a:r>
              <a:rPr lang="es-ES"/>
              <a:t> | El poder oculto de las CLIs | Pepe Fabra Valverde</a:t>
            </a:r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2972E61-3459-ADC1-D6A8-5F9010960E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Utilidades, bibliotecas, </a:t>
            </a:r>
            <a:r>
              <a:rPr lang="es-ES" dirty="0" err="1"/>
              <a:t>frameworks</a:t>
            </a:r>
            <a:r>
              <a:rPr lang="es-ES" dirty="0"/>
              <a:t> o herramientas</a:t>
            </a:r>
          </a:p>
        </p:txBody>
      </p:sp>
    </p:spTree>
    <p:extLst>
      <p:ext uri="{BB962C8B-B14F-4D97-AF65-F5344CB8AC3E}">
        <p14:creationId xmlns:p14="http://schemas.microsoft.com/office/powerpoint/2010/main" val="2671861731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F994FDE2-DEF2-F4B1-0BE5-774BE0244A12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EF5D938B-6AB8-42CB-990C-9CE12F21A291}" type="datetimeyyyy">
              <a:rPr lang="es-ES" smtClean="0"/>
              <a:pPr/>
              <a:t>2025</a:t>
            </a:fld>
            <a:r>
              <a:rPr lang="es-ES"/>
              <a:t> | El poder oculto de las CLIs | Pepe Fabra Valverde</a:t>
            </a:r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4D6E5B4-986D-BFEC-77AF-35C3C04FDE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Plataformas de Ingeniería</a:t>
            </a:r>
          </a:p>
        </p:txBody>
      </p:sp>
    </p:spTree>
    <p:extLst>
      <p:ext uri="{BB962C8B-B14F-4D97-AF65-F5344CB8AC3E}">
        <p14:creationId xmlns:p14="http://schemas.microsoft.com/office/powerpoint/2010/main" val="455082982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51158C4A-C7AD-DC9D-F758-EA8B7E8188BA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EF5D938B-6AB8-42CB-990C-9CE12F21A291}" type="datetimeyyyy">
              <a:rPr lang="es-ES" smtClean="0"/>
              <a:pPr/>
              <a:t>2025</a:t>
            </a:fld>
            <a:r>
              <a:rPr lang="es-ES"/>
              <a:t> | El poder oculto de las CLIs | Pepe Fabra Valverde</a:t>
            </a:r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23A0E60-DABC-F7CB-4B85-23D1B5E2E0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Productividad y confianza</a:t>
            </a:r>
          </a:p>
        </p:txBody>
      </p:sp>
    </p:spTree>
    <p:extLst>
      <p:ext uri="{BB962C8B-B14F-4D97-AF65-F5344CB8AC3E}">
        <p14:creationId xmlns:p14="http://schemas.microsoft.com/office/powerpoint/2010/main" val="1920920204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5A843CE5-3A06-2CF3-3C52-6FCD1E60D753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EF5D938B-6AB8-42CB-990C-9CE12F21A291}" type="datetimeyyyy">
              <a:rPr lang="es-ES" smtClean="0"/>
              <a:pPr/>
              <a:t>2025</a:t>
            </a:fld>
            <a:r>
              <a:rPr lang="es-ES"/>
              <a:t> | El poder oculto de las CLIs | Pepe Fabra Valverde</a:t>
            </a:r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049924F-4864-4851-3B6F-83C42544E6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Desarrollo rápido y seguro</a:t>
            </a:r>
          </a:p>
        </p:txBody>
      </p:sp>
    </p:spTree>
    <p:extLst>
      <p:ext uri="{BB962C8B-B14F-4D97-AF65-F5344CB8AC3E}">
        <p14:creationId xmlns:p14="http://schemas.microsoft.com/office/powerpoint/2010/main" val="1809642088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FFD9E204-C189-A6C8-5327-18B9E0DF6037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EF5D938B-6AB8-42CB-990C-9CE12F21A291}" type="datetimeyyyy">
              <a:rPr lang="es-ES" smtClean="0"/>
              <a:pPr/>
              <a:t>2025</a:t>
            </a:fld>
            <a:r>
              <a:rPr lang="es-ES"/>
              <a:t> | El poder oculto de las CLIs | Pepe Fabra Valverde</a:t>
            </a:r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945BFEF-9427-49A6-6342-E5C264DA46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err="1"/>
              <a:t>dev-tooling</a:t>
            </a:r>
            <a:r>
              <a:rPr lang="es-ES" dirty="0"/>
              <a:t> también es hacer una CLI</a:t>
            </a:r>
          </a:p>
        </p:txBody>
      </p:sp>
    </p:spTree>
    <p:extLst>
      <p:ext uri="{BB962C8B-B14F-4D97-AF65-F5344CB8AC3E}">
        <p14:creationId xmlns:p14="http://schemas.microsoft.com/office/powerpoint/2010/main" val="1023987287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579F0B26-6B85-120B-6F8D-9FCACE51157E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EF5D938B-6AB8-42CB-990C-9CE12F21A291}" type="datetimeyyyy">
              <a:rPr lang="es-ES" smtClean="0"/>
              <a:pPr/>
              <a:t>2025</a:t>
            </a:fld>
            <a:r>
              <a:rPr lang="es-ES"/>
              <a:t> | El poder oculto de las CLIs | Pepe Fabra Valverde</a:t>
            </a:r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215ED00-BD5E-E667-2704-DF4278941A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err="1"/>
              <a:t>dev-tooling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45671871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C258271D-1486-C6D4-18A9-EC90B7B6E309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EF5D938B-6AB8-42CB-990C-9CE12F21A291}" type="datetimeyyyy">
              <a:rPr lang="es-ES" smtClean="0"/>
              <a:pPr/>
              <a:t>2025</a:t>
            </a:fld>
            <a:r>
              <a:rPr lang="es-ES"/>
              <a:t> | El poder oculto de las CLIs | Pepe Fabra Valverde</a:t>
            </a:r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104BB25-B205-EF04-ED40-93C2298CAC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Desarrollas para desarrollar mejor</a:t>
            </a:r>
          </a:p>
        </p:txBody>
      </p:sp>
    </p:spTree>
    <p:extLst>
      <p:ext uri="{BB962C8B-B14F-4D97-AF65-F5344CB8AC3E}">
        <p14:creationId xmlns:p14="http://schemas.microsoft.com/office/powerpoint/2010/main" val="9308156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35B4C61D-1948-5F97-D09A-BC4C12ACBA93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EF5D938B-6AB8-42CB-990C-9CE12F21A291}" type="datetimeyyyy">
              <a:rPr lang="es-ES" smtClean="0"/>
              <a:pPr/>
              <a:t>2025</a:t>
            </a:fld>
            <a:r>
              <a:rPr lang="es-ES"/>
              <a:t> | El poder oculto de las CLIs | Pepe Fabra Valverde</a:t>
            </a:r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7178DAE-BD5A-3AF1-1F23-7BD9A7E9B4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err="1"/>
              <a:t>Release</a:t>
            </a:r>
            <a:r>
              <a:rPr lang="es-ES" dirty="0"/>
              <a:t>, </a:t>
            </a:r>
            <a:r>
              <a:rPr lang="es-ES" dirty="0" err="1"/>
              <a:t>code</a:t>
            </a:r>
            <a:r>
              <a:rPr lang="es-ES" dirty="0"/>
              <a:t>-gen, </a:t>
            </a:r>
            <a:r>
              <a:rPr lang="es-ES" dirty="0" err="1"/>
              <a:t>RPAs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59943702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B1028D83-CB80-E0F9-DA41-D541BA6B0A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Developer</a:t>
            </a:r>
            <a:r>
              <a:rPr lang="es-ES" dirty="0"/>
              <a:t> </a:t>
            </a:r>
            <a:r>
              <a:rPr lang="es-ES" dirty="0" err="1"/>
              <a:t>Experience</a:t>
            </a:r>
            <a:endParaRPr lang="es-ES" dirty="0"/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D8B3DB0D-21AC-F7F5-2EF5-43B3621425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Métricas y </a:t>
            </a:r>
            <a:r>
              <a:rPr lang="es-ES" dirty="0" err="1"/>
              <a:t>engineering</a:t>
            </a:r>
            <a:r>
              <a:rPr lang="es-ES" dirty="0"/>
              <a:t> </a:t>
            </a:r>
            <a:r>
              <a:rPr lang="es-ES" dirty="0" err="1"/>
              <a:t>strategies</a:t>
            </a:r>
            <a:endParaRPr lang="es-ES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92BECE3-7D7A-D379-BB44-9E896190DE49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EF5D938B-6AB8-42CB-990C-9CE12F21A291}" type="datetimeyyyy">
              <a:rPr lang="es-ES" smtClean="0"/>
              <a:pPr/>
              <a:t>2025</a:t>
            </a:fld>
            <a:r>
              <a:rPr lang="es-ES" dirty="0"/>
              <a:t> | El poder oculto de las </a:t>
            </a:r>
            <a:r>
              <a:rPr lang="es-ES" dirty="0" err="1"/>
              <a:t>CLIs</a:t>
            </a:r>
            <a:r>
              <a:rPr lang="es-ES" dirty="0"/>
              <a:t> | Pepe Fabra Valverde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3827440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513D707B-2DB0-FF1B-16FA-0DE294B34D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developer</a:t>
            </a:r>
            <a:r>
              <a:rPr lang="es-ES" dirty="0"/>
              <a:t> </a:t>
            </a:r>
            <a:r>
              <a:rPr lang="es-ES" dirty="0" err="1"/>
              <a:t>experience</a:t>
            </a:r>
            <a:endParaRPr lang="es-ES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8B20E9E3-D5D9-B588-B1B1-F1BB7712FC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importancia del DX</a:t>
            </a:r>
          </a:p>
        </p:txBody>
      </p:sp>
    </p:spTree>
    <p:extLst>
      <p:ext uri="{BB962C8B-B14F-4D97-AF65-F5344CB8AC3E}">
        <p14:creationId xmlns:p14="http://schemas.microsoft.com/office/powerpoint/2010/main" val="2511080828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6FF1257-4BA0-CF0E-C876-C06FDB0926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Por qué es importante</a:t>
            </a:r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4BCDCA39-CE7A-9A51-2C4F-9CD8C40E04C9}"/>
              </a:ext>
            </a:extLst>
          </p:cNvPr>
          <p:cNvSpPr txBox="1">
            <a:spLocks/>
          </p:cNvSpPr>
          <p:nvPr/>
        </p:nvSpPr>
        <p:spPr>
          <a:xfrm>
            <a:off x="136525" y="6356350"/>
            <a:ext cx="40579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bg1">
                    <a:alpha val="8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5D938B-6AB8-42CB-990C-9CE12F21A291}" type="datetimeyyyy">
              <a:rPr lang="es-ES" sz="900" smtClean="0"/>
              <a:pPr/>
              <a:t>2025</a:t>
            </a:fld>
            <a:r>
              <a:rPr lang="es-ES" sz="900" dirty="0"/>
              <a:t> | El poder oculto de las </a:t>
            </a:r>
            <a:r>
              <a:rPr lang="es-ES" sz="900" dirty="0" err="1"/>
              <a:t>CLIs</a:t>
            </a:r>
            <a:r>
              <a:rPr lang="es-ES" sz="900" dirty="0"/>
              <a:t> | Pepe Fabra Valverde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3152926404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9419B10C-3A58-D112-4F1C-3B0AA621E1F3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EF5D938B-6AB8-42CB-990C-9CE12F21A291}" type="datetimeyyyy">
              <a:rPr lang="es-ES" smtClean="0"/>
              <a:pPr/>
              <a:t>2025</a:t>
            </a:fld>
            <a:r>
              <a:rPr lang="es-ES"/>
              <a:t> | El poder oculto de las CLIs | Pepe Fabra Valverde</a:t>
            </a:r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E089075-DCBD-6A00-63DC-738017C840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Menos</a:t>
            </a:r>
          </a:p>
          <a:p>
            <a:r>
              <a:rPr lang="es-ES" dirty="0"/>
              <a:t>para hacer más</a:t>
            </a:r>
          </a:p>
          <a:p>
            <a:r>
              <a:rPr lang="es-ES" dirty="0"/>
              <a:t>con más confianza</a:t>
            </a:r>
          </a:p>
        </p:txBody>
      </p:sp>
    </p:spTree>
    <p:extLst>
      <p:ext uri="{BB962C8B-B14F-4D97-AF65-F5344CB8AC3E}">
        <p14:creationId xmlns:p14="http://schemas.microsoft.com/office/powerpoint/2010/main" val="133104239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1FAB774C-3660-BCF4-6219-CC7635ED8250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EF5D938B-6AB8-42CB-990C-9CE12F21A291}" type="datetimeyyyy">
              <a:rPr lang="es-ES" smtClean="0"/>
              <a:pPr/>
              <a:t>2025</a:t>
            </a:fld>
            <a:r>
              <a:rPr lang="es-ES"/>
              <a:t> | El poder oculto de las CLIs | Pepe Fabra Valverde</a:t>
            </a:r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1716F8E-3C48-EB3B-0047-E7DFAB09AD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err="1"/>
              <a:t>State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Flow</a:t>
            </a:r>
          </a:p>
        </p:txBody>
      </p:sp>
    </p:spTree>
    <p:extLst>
      <p:ext uri="{BB962C8B-B14F-4D97-AF65-F5344CB8AC3E}">
        <p14:creationId xmlns:p14="http://schemas.microsoft.com/office/powerpoint/2010/main" val="2300054231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72B1AE58-0358-E475-97C5-5664F7A0682A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EF5D938B-6AB8-42CB-990C-9CE12F21A291}" type="datetimeyyyy">
              <a:rPr lang="es-ES" smtClean="0"/>
              <a:pPr/>
              <a:t>2025</a:t>
            </a:fld>
            <a:r>
              <a:rPr lang="es-ES"/>
              <a:t> | El poder oculto de las CLIs | Pepe Fabra Valverde</a:t>
            </a:r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F00ACF5-FFE5-364A-6D7D-309D07C4F8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En desarrollo importa quien desarrolla</a:t>
            </a:r>
          </a:p>
        </p:txBody>
      </p:sp>
    </p:spTree>
    <p:extLst>
      <p:ext uri="{BB962C8B-B14F-4D97-AF65-F5344CB8AC3E}">
        <p14:creationId xmlns:p14="http://schemas.microsoft.com/office/powerpoint/2010/main" val="2559977313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513D707B-2DB0-FF1B-16FA-0DE294B34D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developer</a:t>
            </a:r>
            <a:r>
              <a:rPr lang="es-ES" dirty="0"/>
              <a:t> </a:t>
            </a:r>
            <a:r>
              <a:rPr lang="es-ES" dirty="0" err="1"/>
              <a:t>experience</a:t>
            </a:r>
            <a:endParaRPr lang="es-ES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8B20E9E3-D5D9-B588-B1B1-F1BB7712FC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/>
              <a:t>dx</a:t>
            </a:r>
            <a:r>
              <a:rPr lang="es-ES" dirty="0"/>
              <a:t> &lt;3 </a:t>
            </a:r>
            <a:r>
              <a:rPr lang="es-ES" dirty="0" err="1"/>
              <a:t>cli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892614775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2FA2B0B-9CC3-91D9-1AF3-0A074A59FB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err="1"/>
              <a:t>CLIs</a:t>
            </a:r>
            <a:r>
              <a:rPr lang="es-ES" dirty="0"/>
              <a:t> ayudan a mejorar la DX</a:t>
            </a:r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11D44F68-4683-70B7-24DC-7A5BE5746F9C}"/>
              </a:ext>
            </a:extLst>
          </p:cNvPr>
          <p:cNvSpPr txBox="1">
            <a:spLocks/>
          </p:cNvSpPr>
          <p:nvPr/>
        </p:nvSpPr>
        <p:spPr>
          <a:xfrm>
            <a:off x="136525" y="6356350"/>
            <a:ext cx="40579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bg1">
                    <a:alpha val="8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5D938B-6AB8-42CB-990C-9CE12F21A291}" type="datetimeyyyy">
              <a:rPr lang="es-ES" sz="900" smtClean="0"/>
              <a:pPr/>
              <a:t>2025</a:t>
            </a:fld>
            <a:r>
              <a:rPr lang="es-ES" sz="900" dirty="0"/>
              <a:t> | El poder oculto de las </a:t>
            </a:r>
            <a:r>
              <a:rPr lang="es-ES" sz="900" dirty="0" err="1"/>
              <a:t>CLIs</a:t>
            </a:r>
            <a:r>
              <a:rPr lang="es-ES" sz="900" dirty="0"/>
              <a:t> | Pepe Fabra Valverde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659676953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A5C0552C-E397-B540-5B50-383D01CFED75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EF5D938B-6AB8-42CB-990C-9CE12F21A291}" type="datetimeyyyy">
              <a:rPr lang="es-ES" smtClean="0"/>
              <a:pPr/>
              <a:t>2025</a:t>
            </a:fld>
            <a:r>
              <a:rPr lang="es-ES"/>
              <a:t> | El poder oculto de las CLIs | Pepe Fabra Valverde</a:t>
            </a:r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633E271-D443-E91A-9F0D-A1FD2DC336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Buena DX incluye </a:t>
            </a:r>
            <a:r>
              <a:rPr lang="es-ES" dirty="0" err="1"/>
              <a:t>CLIs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74612312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D218EB3F-B379-CA1C-E0EA-20BBA87A136D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EF5D938B-6AB8-42CB-990C-9CE12F21A291}" type="datetimeyyyy">
              <a:rPr lang="es-ES" smtClean="0"/>
              <a:pPr/>
              <a:t>2025</a:t>
            </a:fld>
            <a:r>
              <a:rPr lang="es-ES"/>
              <a:t> | El poder oculto de las CLIs | Pepe Fabra Valverde</a:t>
            </a:r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DA5C471-D69D-57B1-87A0-E0DDA2C89A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Son tus manuales</a:t>
            </a:r>
          </a:p>
        </p:txBody>
      </p:sp>
    </p:spTree>
    <p:extLst>
      <p:ext uri="{BB962C8B-B14F-4D97-AF65-F5344CB8AC3E}">
        <p14:creationId xmlns:p14="http://schemas.microsoft.com/office/powerpoint/2010/main" val="7897149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87471220-E572-452D-47C6-EFD867C71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Entendamos mejor las </a:t>
            </a:r>
            <a:r>
              <a:rPr lang="es-ES" dirty="0" err="1"/>
              <a:t>CLIs</a:t>
            </a:r>
            <a:endParaRPr lang="es-ES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DA0A7BFA-B937-04C5-9E3B-DEC334D33A9D}"/>
              </a:ext>
            </a:extLst>
          </p:cNvPr>
          <p:cNvSpPr txBox="1">
            <a:spLocks/>
          </p:cNvSpPr>
          <p:nvPr/>
        </p:nvSpPr>
        <p:spPr>
          <a:xfrm>
            <a:off x="136525" y="6356350"/>
            <a:ext cx="40579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bg1">
                    <a:alpha val="8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5D938B-6AB8-42CB-990C-9CE12F21A291}" type="datetimeyyyy">
              <a:rPr lang="es-ES" sz="900" smtClean="0"/>
              <a:pPr/>
              <a:t>2025</a:t>
            </a:fld>
            <a:r>
              <a:rPr lang="es-ES" sz="900"/>
              <a:t> | El poder oculto de las CLIs | Pepe Fabra Valverde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3330466156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276B5906-8F1F-AAE6-E43D-EFC305C34F17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EF5D938B-6AB8-42CB-990C-9CE12F21A291}" type="datetimeyyyy">
              <a:rPr lang="es-ES" smtClean="0"/>
              <a:pPr/>
              <a:t>2025</a:t>
            </a:fld>
            <a:r>
              <a:rPr lang="es-ES"/>
              <a:t> | El poder oculto de las CLIs | Pepe Fabra Valverde</a:t>
            </a:r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C7439C3-5B4E-8655-E714-701CD39A63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Acceso a un </a:t>
            </a:r>
            <a:r>
              <a:rPr lang="es-ES" dirty="0" err="1"/>
              <a:t>framework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446258060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B52FB4D0-B415-F1A4-65D7-CDACDFD0BCFD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EF5D938B-6AB8-42CB-990C-9CE12F21A291}" type="datetimeyyyy">
              <a:rPr lang="es-ES" smtClean="0"/>
              <a:pPr/>
              <a:t>2025</a:t>
            </a:fld>
            <a:r>
              <a:rPr lang="es-ES"/>
              <a:t> | El poder oculto de las CLIs | Pepe Fabra Valverde</a:t>
            </a:r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CEF937C-E76F-5357-9E30-A16B3F1905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Laravel y </a:t>
            </a:r>
            <a:r>
              <a:rPr lang="es-ES" dirty="0" err="1"/>
              <a:t>artisan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98425612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BD53C8B3-F3D9-A6FF-152F-D4BA44A9588E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EF5D938B-6AB8-42CB-990C-9CE12F21A291}" type="datetimeyyyy">
              <a:rPr lang="es-ES" smtClean="0"/>
              <a:pPr/>
              <a:t>2025</a:t>
            </a:fld>
            <a:r>
              <a:rPr lang="es-ES"/>
              <a:t> | El poder oculto de las CLIs | Pepe Fabra Valverde</a:t>
            </a:r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49E6F52-E952-1C49-A7D2-70B837BF21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>
                <a:hlinkClick r:id="rId2"/>
              </a:rPr>
              <a:t>https://dx.addy.ie/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49976152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34EF3B-1FF5-DA6B-DB9D-F39FA055CA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Terraformadores</a:t>
            </a:r>
            <a:r>
              <a:rPr lang="es-ES" dirty="0"/>
              <a:t> y Validadores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7524E6C-EDD3-D1F9-9E8E-58B8C25646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Automatizar cambios de código</a:t>
            </a:r>
          </a:p>
        </p:txBody>
      </p:sp>
      <p:sp>
        <p:nvSpPr>
          <p:cNvPr id="6" name="Google Shape;91;p7">
            <a:extLst>
              <a:ext uri="{FF2B5EF4-FFF2-40B4-BE49-F238E27FC236}">
                <a16:creationId xmlns:a16="http://schemas.microsoft.com/office/drawing/2014/main" id="{D64B61DD-3991-B968-DAC5-16152AD06F5C}"/>
              </a:ext>
            </a:extLst>
          </p:cNvPr>
          <p:cNvSpPr/>
          <p:nvPr/>
        </p:nvSpPr>
        <p:spPr>
          <a:xfrm>
            <a:off x="0" y="713901"/>
            <a:ext cx="7572674" cy="646914"/>
          </a:xfrm>
          <a:prstGeom prst="rect">
            <a:avLst/>
          </a:prstGeom>
          <a:gradFill>
            <a:gsLst>
              <a:gs pos="25000">
                <a:srgbClr val="181B2C">
                  <a:alpha val="25000"/>
                </a:srgbClr>
              </a:gs>
              <a:gs pos="100000">
                <a:schemeClr val="accent5">
                  <a:alpha val="44000"/>
                </a:schemeClr>
              </a:gs>
            </a:gsLst>
            <a:lin ang="90000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Marcador de texto 2">
            <a:extLst>
              <a:ext uri="{FF2B5EF4-FFF2-40B4-BE49-F238E27FC236}">
                <a16:creationId xmlns:a16="http://schemas.microsoft.com/office/drawing/2014/main" id="{0BD18365-42D4-6EE2-B901-508FA0A55EEB}"/>
              </a:ext>
            </a:extLst>
          </p:cNvPr>
          <p:cNvSpPr txBox="1">
            <a:spLocks/>
          </p:cNvSpPr>
          <p:nvPr/>
        </p:nvSpPr>
        <p:spPr>
          <a:xfrm>
            <a:off x="838200" y="776179"/>
            <a:ext cx="6574562" cy="17573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i="1" kern="1200" spc="50" baseline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i="0" dirty="0"/>
              <a:t>Última sección</a:t>
            </a:r>
          </a:p>
        </p:txBody>
      </p:sp>
    </p:spTree>
    <p:extLst>
      <p:ext uri="{BB962C8B-B14F-4D97-AF65-F5344CB8AC3E}">
        <p14:creationId xmlns:p14="http://schemas.microsoft.com/office/powerpoint/2010/main" val="1464755578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D625B873-70B6-2A1E-E047-C93C79A9BC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err="1"/>
              <a:t>codebase</a:t>
            </a:r>
            <a:endParaRPr lang="es-ES" dirty="0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5F324D17-90C0-FC01-BB9E-5F860FC465A0}"/>
              </a:ext>
            </a:extLst>
          </p:cNvPr>
          <p:cNvSpPr txBox="1">
            <a:spLocks/>
          </p:cNvSpPr>
          <p:nvPr/>
        </p:nvSpPr>
        <p:spPr>
          <a:xfrm>
            <a:off x="136525" y="6356350"/>
            <a:ext cx="40579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bg1">
                    <a:alpha val="8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5D938B-6AB8-42CB-990C-9CE12F21A291}" type="datetimeyyyy">
              <a:rPr lang="es-ES" sz="900" smtClean="0"/>
              <a:pPr/>
              <a:t>2025</a:t>
            </a:fld>
            <a:r>
              <a:rPr lang="es-ES" sz="900"/>
              <a:t> | El poder oculto de las CLIs | Pepe Fabra Valverde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1636754594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3408DF90-3F5E-FB2A-9AC3-68932F0B6D30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EF5D938B-6AB8-42CB-990C-9CE12F21A291}" type="datetimeyyyy">
              <a:rPr lang="es-ES" smtClean="0"/>
              <a:pPr/>
              <a:t>2025</a:t>
            </a:fld>
            <a:r>
              <a:rPr lang="es-ES"/>
              <a:t> | El poder oculto de las CLIs | Pepe Fabra Valverde</a:t>
            </a:r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A8700E5-204A-1183-81B4-C188457909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Modificar </a:t>
            </a:r>
            <a:r>
              <a:rPr lang="es-ES" dirty="0" err="1"/>
              <a:t>codebase</a:t>
            </a:r>
            <a:endParaRPr lang="es-ES" dirty="0"/>
          </a:p>
          <a:p>
            <a:r>
              <a:rPr lang="es-ES" dirty="0"/>
              <a:t>Modificar terreno</a:t>
            </a:r>
          </a:p>
        </p:txBody>
      </p:sp>
    </p:spTree>
    <p:extLst>
      <p:ext uri="{BB962C8B-B14F-4D97-AF65-F5344CB8AC3E}">
        <p14:creationId xmlns:p14="http://schemas.microsoft.com/office/powerpoint/2010/main" val="597540294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E11D368E-84E9-821D-5BF2-27B5E9CCC3F7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EF5D938B-6AB8-42CB-990C-9CE12F21A291}" type="datetimeyyyy">
              <a:rPr lang="es-ES" smtClean="0"/>
              <a:pPr/>
              <a:t>2025</a:t>
            </a:fld>
            <a:r>
              <a:rPr lang="es-ES"/>
              <a:t> | El poder oculto de las CLIs | Pepe Fabra Valverde</a:t>
            </a:r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9A45D5D-5760-A256-865E-978A006DA0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err="1"/>
              <a:t>terraformadores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05750711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895C0F0D-9ECF-950C-0649-83DC9BD4610C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EF5D938B-6AB8-42CB-990C-9CE12F21A291}" type="datetimeyyyy">
              <a:rPr lang="es-ES" smtClean="0"/>
              <a:pPr/>
              <a:t>2025</a:t>
            </a:fld>
            <a:r>
              <a:rPr lang="es-ES"/>
              <a:t> | El poder oculto de las CLIs | Pepe Fabra Valverde</a:t>
            </a:r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5725081-8330-CADD-717F-ABDC0C3058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Validar es comparar hipótesis con la realidad</a:t>
            </a:r>
          </a:p>
        </p:txBody>
      </p:sp>
    </p:spTree>
    <p:extLst>
      <p:ext uri="{BB962C8B-B14F-4D97-AF65-F5344CB8AC3E}">
        <p14:creationId xmlns:p14="http://schemas.microsoft.com/office/powerpoint/2010/main" val="3241534095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D5E1A30C-17BD-5553-6B14-4A94C22678DF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EF5D938B-6AB8-42CB-990C-9CE12F21A291}" type="datetimeyyyy">
              <a:rPr lang="es-ES" smtClean="0"/>
              <a:pPr/>
              <a:t>2025</a:t>
            </a:fld>
            <a:r>
              <a:rPr lang="es-ES"/>
              <a:t> | El poder oculto de las CLIs | Pepe Fabra Valverde</a:t>
            </a:r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787B4AB-7111-27DE-01CF-E2332C84B4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Expectativa</a:t>
            </a:r>
          </a:p>
          <a:p>
            <a:r>
              <a:rPr lang="es-ES" dirty="0"/>
              <a:t>vs</a:t>
            </a:r>
          </a:p>
          <a:p>
            <a:r>
              <a:rPr lang="es-ES" dirty="0"/>
              <a:t>Realidad</a:t>
            </a:r>
          </a:p>
        </p:txBody>
      </p:sp>
    </p:spTree>
    <p:extLst>
      <p:ext uri="{BB962C8B-B14F-4D97-AF65-F5344CB8AC3E}">
        <p14:creationId xmlns:p14="http://schemas.microsoft.com/office/powerpoint/2010/main" val="2926946298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20D3BCF2-46FF-D042-C72B-6BF7B7009953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EF5D938B-6AB8-42CB-990C-9CE12F21A291}" type="datetimeyyyy">
              <a:rPr lang="es-ES" smtClean="0"/>
              <a:pPr/>
              <a:t>2025</a:t>
            </a:fld>
            <a:r>
              <a:rPr lang="es-ES"/>
              <a:t> | El poder oculto de las CLIs | Pepe Fabra Valverde</a:t>
            </a:r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91C5CBE-C7BE-2D78-B463-1B2C5D1FD7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err="1"/>
              <a:t>linter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4873752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03427895-02BC-D20D-4A56-04F89E8D97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Command</a:t>
            </a:r>
            <a:r>
              <a:rPr lang="es-ES" dirty="0"/>
              <a:t>-line interface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2C4719AE-38B8-3EAE-764C-27E2A797B1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Detalle y visión general</a:t>
            </a:r>
          </a:p>
        </p:txBody>
      </p:sp>
      <p:sp>
        <p:nvSpPr>
          <p:cNvPr id="4" name="Marcador de texto 5">
            <a:extLst>
              <a:ext uri="{FF2B5EF4-FFF2-40B4-BE49-F238E27FC236}">
                <a16:creationId xmlns:a16="http://schemas.microsoft.com/office/drawing/2014/main" id="{F60DF5E8-110A-273F-5B38-1F72DADE68C8}"/>
              </a:ext>
            </a:extLst>
          </p:cNvPr>
          <p:cNvSpPr txBox="1">
            <a:spLocks/>
          </p:cNvSpPr>
          <p:nvPr/>
        </p:nvSpPr>
        <p:spPr>
          <a:xfrm>
            <a:off x="838200" y="3794462"/>
            <a:ext cx="6574562" cy="17573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 spc="50" baseline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Automatización</a:t>
            </a:r>
          </a:p>
          <a:p>
            <a:r>
              <a:rPr lang="es-ES" dirty="0" err="1"/>
              <a:t>Developer</a:t>
            </a:r>
            <a:r>
              <a:rPr lang="es-ES" dirty="0"/>
              <a:t> </a:t>
            </a:r>
            <a:r>
              <a:rPr lang="es-ES" dirty="0" err="1"/>
              <a:t>Experience</a:t>
            </a:r>
            <a:endParaRPr lang="es-ES" dirty="0"/>
          </a:p>
          <a:p>
            <a:r>
              <a:rPr lang="es-ES" dirty="0" err="1"/>
              <a:t>Terraformadores</a:t>
            </a:r>
            <a:r>
              <a:rPr lang="es-ES" dirty="0"/>
              <a:t> y validadores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788AA92F-5499-D062-C567-9E028CC798E1}"/>
              </a:ext>
            </a:extLst>
          </p:cNvPr>
          <p:cNvSpPr/>
          <p:nvPr/>
        </p:nvSpPr>
        <p:spPr>
          <a:xfrm>
            <a:off x="729842" y="3794462"/>
            <a:ext cx="5922628" cy="2325474"/>
          </a:xfrm>
          <a:prstGeom prst="rect">
            <a:avLst/>
          </a:prstGeom>
          <a:solidFill>
            <a:srgbClr val="171431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17546208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A80BA861-6EC2-AA7C-7071-DF2E7BD1C4DC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EF5D938B-6AB8-42CB-990C-9CE12F21A291}" type="datetimeyyyy">
              <a:rPr lang="es-ES" smtClean="0"/>
              <a:pPr/>
              <a:t>2025</a:t>
            </a:fld>
            <a:r>
              <a:rPr lang="es-ES"/>
              <a:t> | El poder oculto de las CLIs | Pepe Fabra Valverde</a:t>
            </a:r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B3FB69B-DAC0-5D27-BCF0-BB7616D5D1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err="1"/>
              <a:t>linter</a:t>
            </a:r>
            <a:r>
              <a:rPr lang="es-ES" dirty="0"/>
              <a:t> --</a:t>
            </a:r>
            <a:r>
              <a:rPr lang="es-ES" dirty="0" err="1"/>
              <a:t>fix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69788341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37D0E22F-8E30-D8CA-4C52-3E933A0CBF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terraformadores</a:t>
            </a:r>
            <a:r>
              <a:rPr lang="es-ES" dirty="0"/>
              <a:t> y validadores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8262FB6B-91A8-314C-6A92-98C4F78025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/>
              <a:t>code</a:t>
            </a:r>
            <a:r>
              <a:rPr lang="es-ES" dirty="0"/>
              <a:t>-gen</a:t>
            </a:r>
          </a:p>
        </p:txBody>
      </p:sp>
    </p:spTree>
    <p:extLst>
      <p:ext uri="{BB962C8B-B14F-4D97-AF65-F5344CB8AC3E}">
        <p14:creationId xmlns:p14="http://schemas.microsoft.com/office/powerpoint/2010/main" val="2475820501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69BF220-034A-D458-350F-EC36056140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Generación de código</a:t>
            </a:r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65C20D58-750E-1F3A-F68A-66BF6D9129EA}"/>
              </a:ext>
            </a:extLst>
          </p:cNvPr>
          <p:cNvSpPr txBox="1">
            <a:spLocks/>
          </p:cNvSpPr>
          <p:nvPr/>
        </p:nvSpPr>
        <p:spPr>
          <a:xfrm>
            <a:off x="136525" y="6356350"/>
            <a:ext cx="40579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bg1">
                    <a:alpha val="8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5D938B-6AB8-42CB-990C-9CE12F21A291}" type="datetimeyyyy">
              <a:rPr lang="es-ES" sz="900" smtClean="0"/>
              <a:pPr/>
              <a:t>2025</a:t>
            </a:fld>
            <a:r>
              <a:rPr lang="es-ES" sz="900" dirty="0"/>
              <a:t> | El poder oculto de las </a:t>
            </a:r>
            <a:r>
              <a:rPr lang="es-ES" sz="900" dirty="0" err="1"/>
              <a:t>CLIs</a:t>
            </a:r>
            <a:r>
              <a:rPr lang="es-ES" sz="900" dirty="0"/>
              <a:t> | Pepe Fabra Valverde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904801817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6677D3EF-C1BD-B07C-9FC9-E9FD168F0972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EF5D938B-6AB8-42CB-990C-9CE12F21A291}" type="datetimeyyyy">
              <a:rPr lang="es-ES" smtClean="0"/>
              <a:pPr/>
              <a:t>2025</a:t>
            </a:fld>
            <a:r>
              <a:rPr lang="es-ES"/>
              <a:t> | El poder oculto de las CLIs | Pepe Fabra Valverde</a:t>
            </a:r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4BDD875-2218-DDC7-BB70-917B5F95EC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Pero siguiendo X estándares</a:t>
            </a:r>
          </a:p>
        </p:txBody>
      </p:sp>
    </p:spTree>
    <p:extLst>
      <p:ext uri="{BB962C8B-B14F-4D97-AF65-F5344CB8AC3E}">
        <p14:creationId xmlns:p14="http://schemas.microsoft.com/office/powerpoint/2010/main" val="1397136545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02DD7B3E-2AFF-F4C5-FBB0-97517538D56C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EF5D938B-6AB8-42CB-990C-9CE12F21A291}" type="datetimeyyyy">
              <a:rPr lang="es-ES" smtClean="0"/>
              <a:pPr/>
              <a:t>2025</a:t>
            </a:fld>
            <a:r>
              <a:rPr lang="es-ES"/>
              <a:t> | El poder oculto de las CLIs | Pepe Fabra Valverde</a:t>
            </a:r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AB542F5-5EB7-E2F1-4335-803094BB69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¿cómo?</a:t>
            </a:r>
          </a:p>
        </p:txBody>
      </p:sp>
    </p:spTree>
    <p:extLst>
      <p:ext uri="{BB962C8B-B14F-4D97-AF65-F5344CB8AC3E}">
        <p14:creationId xmlns:p14="http://schemas.microsoft.com/office/powerpoint/2010/main" val="2441860980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7755EA7D-B103-A8DD-0DC7-2E2D9FE164F4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EF5D938B-6AB8-42CB-990C-9CE12F21A291}" type="datetimeyyyy">
              <a:rPr lang="es-ES" smtClean="0"/>
              <a:pPr/>
              <a:t>2025</a:t>
            </a:fld>
            <a:r>
              <a:rPr lang="es-ES"/>
              <a:t> | El poder oculto de las CLIs | Pepe Fabra Valverde</a:t>
            </a:r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AF7FCA2-0476-0592-C607-7E5D01B29C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Usando </a:t>
            </a:r>
            <a:r>
              <a:rPr lang="es-ES" dirty="0" err="1"/>
              <a:t>templates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58583062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35009BD3-BB45-5FA0-7958-03679E038906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EF5D938B-6AB8-42CB-990C-9CE12F21A291}" type="datetimeyyyy">
              <a:rPr lang="es-ES" smtClean="0"/>
              <a:pPr/>
              <a:t>2025</a:t>
            </a:fld>
            <a:r>
              <a:rPr lang="es-ES"/>
              <a:t> | El poder oculto de las CLIs | Pepe Fabra Valverde</a:t>
            </a:r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0A519D0-11EF-53A8-9FFA-A703C79F22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Según el proyecto elegiremos el </a:t>
            </a:r>
            <a:r>
              <a:rPr lang="es-ES" dirty="0" err="1"/>
              <a:t>approach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52342367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3D6AB04C-B924-F367-0EFB-E54D041C3AC0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EF5D938B-6AB8-42CB-990C-9CE12F21A291}" type="datetimeyyyy">
              <a:rPr lang="es-ES" smtClean="0"/>
              <a:pPr/>
              <a:t>2025</a:t>
            </a:fld>
            <a:r>
              <a:rPr lang="es-ES"/>
              <a:t> | El poder oculto de las CLIs | Pepe Fabra Valverde</a:t>
            </a:r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136AAE4-2CE1-BD3D-009D-313C3A762C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err="1"/>
              <a:t>code</a:t>
            </a:r>
            <a:r>
              <a:rPr lang="es-ES" dirty="0"/>
              <a:t>-gen y fitness </a:t>
            </a:r>
            <a:r>
              <a:rPr lang="es-ES" dirty="0" err="1"/>
              <a:t>functions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619370035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F4F304A5-91E8-5E71-F806-A55E8FD79F64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EF5D938B-6AB8-42CB-990C-9CE12F21A291}" type="datetimeyyyy">
              <a:rPr lang="es-ES" smtClean="0"/>
              <a:pPr/>
              <a:t>2025</a:t>
            </a:fld>
            <a:r>
              <a:rPr lang="es-ES"/>
              <a:t> | El poder oculto de las CLIs | Pepe Fabra Valverde</a:t>
            </a:r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DC90896-FDEF-1402-782C-0256AAC95E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err="1"/>
              <a:t>Abstract</a:t>
            </a:r>
            <a:endParaRPr lang="es-ES" dirty="0"/>
          </a:p>
          <a:p>
            <a:r>
              <a:rPr lang="es-ES" dirty="0" err="1"/>
              <a:t>Syntax</a:t>
            </a:r>
            <a:endParaRPr lang="es-ES" dirty="0"/>
          </a:p>
          <a:p>
            <a:r>
              <a:rPr lang="es-ES" dirty="0" err="1"/>
              <a:t>Tree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70066608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4451EE82-121F-E405-584A-3E91AFFD0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AST – </a:t>
            </a:r>
            <a:r>
              <a:rPr lang="es-ES" dirty="0" err="1"/>
              <a:t>Abstract</a:t>
            </a:r>
            <a:r>
              <a:rPr lang="es-ES" dirty="0"/>
              <a:t> </a:t>
            </a:r>
            <a:r>
              <a:rPr lang="es-ES" dirty="0" err="1"/>
              <a:t>Syntax</a:t>
            </a:r>
            <a:r>
              <a:rPr lang="es-ES" dirty="0"/>
              <a:t> </a:t>
            </a:r>
            <a:r>
              <a:rPr lang="es-ES" dirty="0" err="1"/>
              <a:t>Tree</a:t>
            </a:r>
            <a:endParaRPr lang="es-ES" dirty="0"/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C5346DD6-D280-AB47-F879-C27A417B74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fecha 3">
            <a:extLst>
              <a:ext uri="{FF2B5EF4-FFF2-40B4-BE49-F238E27FC236}">
                <a16:creationId xmlns:a16="http://schemas.microsoft.com/office/drawing/2014/main" id="{93530A53-E368-249D-C743-6AA02F5647B4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136525" y="6356350"/>
            <a:ext cx="4057996" cy="365125"/>
          </a:xfrm>
        </p:spPr>
        <p:txBody>
          <a:bodyPr/>
          <a:lstStyle/>
          <a:p>
            <a:fld id="{EF5D938B-6AB8-42CB-990C-9CE12F21A291}" type="datetimeyyyy">
              <a:rPr lang="es-ES" smtClean="0"/>
              <a:pPr/>
              <a:t>2025</a:t>
            </a:fld>
            <a:r>
              <a:rPr lang="es-ES" dirty="0"/>
              <a:t> | El poder oculto de las </a:t>
            </a:r>
            <a:r>
              <a:rPr lang="es-ES" dirty="0" err="1"/>
              <a:t>CLIs</a:t>
            </a:r>
            <a:r>
              <a:rPr lang="es-ES" dirty="0"/>
              <a:t> | Pepe Fabra Valverde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9494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D0B628C9-41EE-EFF6-6955-6CC1CCF16C66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>
                    <a:alpha val="8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EF5D938B-6AB8-42CB-990C-9CE12F21A291}" type="datetimeyyyy">
              <a:rPr lang="es-ES" sz="900" smtClean="0"/>
              <a:pPr/>
              <a:t>2025</a:t>
            </a:fld>
            <a:r>
              <a:rPr lang="es-ES" sz="900" dirty="0"/>
              <a:t> | El poder oculto de las </a:t>
            </a:r>
            <a:r>
              <a:rPr lang="es-ES" sz="900" dirty="0" err="1"/>
              <a:t>CLIs</a:t>
            </a:r>
            <a:r>
              <a:rPr lang="es-ES" sz="900" dirty="0"/>
              <a:t> | Pepe Fabra Valverde</a:t>
            </a:r>
            <a:endParaRPr lang="en-US" sz="900" dirty="0"/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423A03CC-99E7-D9D5-8E54-AC0F1CBE89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Instrucciones reutilizables, parametrizables</a:t>
            </a:r>
          </a:p>
        </p:txBody>
      </p:sp>
    </p:spTree>
    <p:extLst>
      <p:ext uri="{BB962C8B-B14F-4D97-AF65-F5344CB8AC3E}">
        <p14:creationId xmlns:p14="http://schemas.microsoft.com/office/powerpoint/2010/main" val="1011904077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37D0E22F-8E30-D8CA-4C52-3E933A0CBF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terraformadores</a:t>
            </a:r>
            <a:r>
              <a:rPr lang="es-ES" dirty="0"/>
              <a:t> y validadores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8262FB6B-91A8-314C-6A92-98C4F78025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/>
              <a:t>templates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27170508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6DBD298-5F4D-E9CD-BCED-A3C75B6D03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Guía de cómo se verá el código</a:t>
            </a:r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8CAC8F0C-158B-5759-364E-789821730CE5}"/>
              </a:ext>
            </a:extLst>
          </p:cNvPr>
          <p:cNvSpPr txBox="1">
            <a:spLocks/>
          </p:cNvSpPr>
          <p:nvPr/>
        </p:nvSpPr>
        <p:spPr>
          <a:xfrm>
            <a:off x="136525" y="6356350"/>
            <a:ext cx="40579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bg1">
                    <a:alpha val="8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5D938B-6AB8-42CB-990C-9CE12F21A291}" type="datetimeyyyy">
              <a:rPr lang="es-ES" sz="900" smtClean="0"/>
              <a:pPr/>
              <a:t>2025</a:t>
            </a:fld>
            <a:r>
              <a:rPr lang="es-ES" sz="900" dirty="0"/>
              <a:t> | El poder oculto de las </a:t>
            </a:r>
            <a:r>
              <a:rPr lang="es-ES" sz="900" dirty="0" err="1"/>
              <a:t>CLIs</a:t>
            </a:r>
            <a:r>
              <a:rPr lang="es-ES" sz="900" dirty="0"/>
              <a:t> | Pepe Fabra Valverde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515213857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4270E4E2-6781-0A4D-3CE6-75E79A836D38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EF5D938B-6AB8-42CB-990C-9CE12F21A291}" type="datetimeyyyy">
              <a:rPr lang="es-ES" smtClean="0"/>
              <a:pPr/>
              <a:t>2025</a:t>
            </a:fld>
            <a:r>
              <a:rPr lang="es-ES"/>
              <a:t> | El poder oculto de las CLIs | Pepe Fabra Valverde</a:t>
            </a:r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05D310D-A62F-B913-304F-80004D2153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Es más </a:t>
            </a:r>
            <a:r>
              <a:rPr lang="es-ES" dirty="0" err="1"/>
              <a:t>intutitivo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92862490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6D5A395C-C6C6-057B-189A-348470060F59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EF5D938B-6AB8-42CB-990C-9CE12F21A291}" type="datetimeyyyy">
              <a:rPr lang="es-ES" smtClean="0"/>
              <a:pPr/>
              <a:t>2025</a:t>
            </a:fld>
            <a:r>
              <a:rPr lang="es-ES"/>
              <a:t> | El poder oculto de las CLIs | Pepe Fabra Valverde</a:t>
            </a:r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D97C7C4-6AAF-7751-317E-A49A7CC8B6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err="1"/>
              <a:t>Casing</a:t>
            </a:r>
            <a:r>
              <a:rPr lang="es-ES" dirty="0"/>
              <a:t> como </a:t>
            </a:r>
            <a:r>
              <a:rPr lang="es-ES" dirty="0" err="1"/>
              <a:t>placeholders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61347688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2AD09C9E-D880-561A-A4FC-FE63D99B462A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EF5D938B-6AB8-42CB-990C-9CE12F21A291}" type="datetimeyyyy">
              <a:rPr lang="es-ES" smtClean="0"/>
              <a:pPr/>
              <a:t>2025</a:t>
            </a:fld>
            <a:r>
              <a:rPr lang="es-ES"/>
              <a:t> | El poder oculto de las CLIs | Pepe Fabra Valverde</a:t>
            </a:r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B040D0E-C461-2445-DB92-C592B0E616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No </a:t>
            </a:r>
            <a:r>
              <a:rPr lang="es-ES" dirty="0" err="1"/>
              <a:t>hardcodear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60674680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0B1B8458-0C2B-9AA0-B724-0CB663303C2B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EF5D938B-6AB8-42CB-990C-9CE12F21A291}" type="datetimeyyyy">
              <a:rPr lang="es-ES" smtClean="0"/>
              <a:pPr/>
              <a:t>2025</a:t>
            </a:fld>
            <a:r>
              <a:rPr lang="es-ES"/>
              <a:t> | El poder oculto de las CLIs | Pepe Fabra Valverde</a:t>
            </a:r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D2D0A43-D822-2C22-EBC5-089B776A74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¿qué es </a:t>
            </a:r>
            <a:r>
              <a:rPr lang="es-ES" dirty="0" err="1"/>
              <a:t>hardcodear</a:t>
            </a:r>
            <a:r>
              <a:rPr lang="es-E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197454092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79CAD13C-4639-BD95-E1D8-DC289505BF57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EF5D938B-6AB8-42CB-990C-9CE12F21A291}" type="datetimeyyyy">
              <a:rPr lang="es-ES" smtClean="0"/>
              <a:pPr/>
              <a:t>2025</a:t>
            </a:fld>
            <a:r>
              <a:rPr lang="es-ES"/>
              <a:t> | El poder oculto de las CLIs | Pepe Fabra Valverde</a:t>
            </a:r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1A84A3B-CC00-7F3C-9774-15B1915B43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Poner el valor a mano</a:t>
            </a:r>
          </a:p>
        </p:txBody>
      </p:sp>
    </p:spTree>
    <p:extLst>
      <p:ext uri="{BB962C8B-B14F-4D97-AF65-F5344CB8AC3E}">
        <p14:creationId xmlns:p14="http://schemas.microsoft.com/office/powerpoint/2010/main" val="2426399918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99413D79-EFAE-059C-1101-57BF5AB7F9A1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EF5D938B-6AB8-42CB-990C-9CE12F21A291}" type="datetimeyyyy">
              <a:rPr lang="es-ES" smtClean="0"/>
              <a:pPr/>
              <a:t>2025</a:t>
            </a:fld>
            <a:r>
              <a:rPr lang="es-ES"/>
              <a:t> | El poder oculto de las CLIs | Pepe Fabra Valverde</a:t>
            </a:r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F24B5D9-96E0-71A0-C6C3-AF7AE819FA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Usar configuración o </a:t>
            </a:r>
            <a:r>
              <a:rPr lang="es-ES" b="1" dirty="0">
                <a:solidFill>
                  <a:srgbClr val="F7B615"/>
                </a:solidFill>
              </a:rPr>
              <a:t>argumentos</a:t>
            </a:r>
          </a:p>
        </p:txBody>
      </p:sp>
    </p:spTree>
    <p:extLst>
      <p:ext uri="{BB962C8B-B14F-4D97-AF65-F5344CB8AC3E}">
        <p14:creationId xmlns:p14="http://schemas.microsoft.com/office/powerpoint/2010/main" val="3637004327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80F3710E-712D-CEAB-BD27-AB41E5FCDF07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EF5D938B-6AB8-42CB-990C-9CE12F21A291}" type="datetimeyyyy">
              <a:rPr lang="es-ES" smtClean="0"/>
              <a:pPr/>
              <a:t>2025</a:t>
            </a:fld>
            <a:r>
              <a:rPr lang="es-ES"/>
              <a:t> | El poder oculto de las CLIs | Pepe Fabra Valverde</a:t>
            </a:r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EE057E6-EC27-3087-EBB7-59863AA0DB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err="1"/>
              <a:t>Templates</a:t>
            </a:r>
            <a:r>
              <a:rPr lang="es-ES" dirty="0"/>
              <a:t> también para el </a:t>
            </a:r>
            <a:r>
              <a:rPr lang="es-ES" dirty="0" err="1"/>
              <a:t>pathing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70340520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763ACD5B-4A1E-7CFF-DC2F-28705F7D3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Casing</a:t>
            </a:r>
            <a:endParaRPr lang="es-ES" dirty="0"/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EC384F83-4DF6-5F62-5990-9AF39040BC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fecha 3">
            <a:extLst>
              <a:ext uri="{FF2B5EF4-FFF2-40B4-BE49-F238E27FC236}">
                <a16:creationId xmlns:a16="http://schemas.microsoft.com/office/drawing/2014/main" id="{9AF3455F-6DA6-E9CD-E9D5-78906B9C31AE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136525" y="6356350"/>
            <a:ext cx="4057996" cy="365125"/>
          </a:xfrm>
        </p:spPr>
        <p:txBody>
          <a:bodyPr/>
          <a:lstStyle/>
          <a:p>
            <a:fld id="{EF5D938B-6AB8-42CB-990C-9CE12F21A291}" type="datetimeyyyy">
              <a:rPr lang="es-ES" smtClean="0"/>
              <a:pPr/>
              <a:t>2025</a:t>
            </a:fld>
            <a:r>
              <a:rPr lang="es-ES" dirty="0"/>
              <a:t> | El poder oculto de las </a:t>
            </a:r>
            <a:r>
              <a:rPr lang="es-ES" dirty="0" err="1"/>
              <a:t>CLIs</a:t>
            </a:r>
            <a:r>
              <a:rPr lang="es-ES" dirty="0"/>
              <a:t> | Pepe Fabra Valverde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6237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8793795-6F5C-9EFD-0DD5-E80E44D8109F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EF5D938B-6AB8-42CB-990C-9CE12F21A291}" type="datetimeyyyy">
              <a:rPr lang="es-ES" smtClean="0"/>
              <a:pPr/>
              <a:t>2025</a:t>
            </a:fld>
            <a:r>
              <a:rPr lang="es-ES" dirty="0"/>
              <a:t> | El poder oculto de las </a:t>
            </a:r>
            <a:r>
              <a:rPr lang="es-ES" dirty="0" err="1"/>
              <a:t>CLIs</a:t>
            </a:r>
            <a:r>
              <a:rPr lang="es-ES" dirty="0"/>
              <a:t> | Pepe Fabra Valverde</a:t>
            </a:r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3943493-B4F4-6B52-1ECF-74B3ED09A3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dirty="0"/>
              <a:t>Son funciones</a:t>
            </a:r>
          </a:p>
        </p:txBody>
      </p:sp>
    </p:spTree>
    <p:extLst>
      <p:ext uri="{BB962C8B-B14F-4D97-AF65-F5344CB8AC3E}">
        <p14:creationId xmlns:p14="http://schemas.microsoft.com/office/powerpoint/2010/main" val="3337908419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41FC0F4-90BD-740C-F084-7780E2646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Ejemplos de </a:t>
            </a:r>
            <a:r>
              <a:rPr lang="es-ES" dirty="0" err="1"/>
              <a:t>templates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11C412A-3768-5D46-5194-BB9AE63333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fecha 3">
            <a:extLst>
              <a:ext uri="{FF2B5EF4-FFF2-40B4-BE49-F238E27FC236}">
                <a16:creationId xmlns:a16="http://schemas.microsoft.com/office/drawing/2014/main" id="{82EEFA37-EBCC-9C53-799F-DA4AFF1AE5A5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136525" y="6356350"/>
            <a:ext cx="4057996" cy="365125"/>
          </a:xfrm>
        </p:spPr>
        <p:txBody>
          <a:bodyPr/>
          <a:lstStyle/>
          <a:p>
            <a:fld id="{EF5D938B-6AB8-42CB-990C-9CE12F21A291}" type="datetimeyyyy">
              <a:rPr lang="es-ES" smtClean="0"/>
              <a:pPr/>
              <a:t>2025</a:t>
            </a:fld>
            <a:r>
              <a:rPr lang="es-ES" dirty="0"/>
              <a:t> | El poder oculto de las </a:t>
            </a:r>
            <a:r>
              <a:rPr lang="es-ES" dirty="0" err="1"/>
              <a:t>CLIs</a:t>
            </a:r>
            <a:r>
              <a:rPr lang="es-ES" dirty="0"/>
              <a:t> | Pepe Fabra Valverde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600837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382FFB0C-F59C-5B95-A59E-94058ACB2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terraformadores</a:t>
            </a:r>
            <a:r>
              <a:rPr lang="es-ES" dirty="0"/>
              <a:t> y validadores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AAD23CE4-1977-7124-8BA9-52E03A0003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/>
              <a:t>casing</a:t>
            </a:r>
            <a:endParaRPr lang="es-ES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4154D06-A040-451A-D623-120E2F964463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6356350"/>
            <a:ext cx="4057650" cy="365125"/>
          </a:xfrm>
        </p:spPr>
        <p:txBody>
          <a:bodyPr/>
          <a:lstStyle/>
          <a:p>
            <a:fld id="{EF5D938B-6AB8-42CB-990C-9CE12F21A291}" type="datetimeyyyy">
              <a:rPr lang="es-ES" smtClean="0"/>
              <a:pPr/>
              <a:t>2025</a:t>
            </a:fld>
            <a:r>
              <a:rPr lang="es-ES"/>
              <a:t> | El poder oculto de las CLIs | Pepe Fabra Valverde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363335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66C59EDC-23D4-4694-443C-19D41D2EFE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¿os suena alguno?</a:t>
            </a:r>
          </a:p>
        </p:txBody>
      </p:sp>
    </p:spTree>
    <p:extLst>
      <p:ext uri="{BB962C8B-B14F-4D97-AF65-F5344CB8AC3E}">
        <p14:creationId xmlns:p14="http://schemas.microsoft.com/office/powerpoint/2010/main" val="2663050829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64E8DE34-701C-6B4B-A5E9-71A0F08C5342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EF5D938B-6AB8-42CB-990C-9CE12F21A291}" type="datetimeyyyy">
              <a:rPr lang="es-ES" smtClean="0"/>
              <a:pPr/>
              <a:t>2025</a:t>
            </a:fld>
            <a:r>
              <a:rPr lang="es-ES"/>
              <a:t> | El poder oculto de las CLIs | Pepe Fabra Valverde</a:t>
            </a:r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5F56085-15AF-3AD5-3B9E-39059C14E5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err="1"/>
              <a:t>camelCase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09929162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A11D48F3-5E15-66EB-3ECA-EBD09FB80AB7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EF5D938B-6AB8-42CB-990C-9CE12F21A291}" type="datetimeyyyy">
              <a:rPr lang="es-ES" smtClean="0"/>
              <a:pPr/>
              <a:t>2025</a:t>
            </a:fld>
            <a:r>
              <a:rPr lang="es-ES"/>
              <a:t> | El poder oculto de las CLIs | Pepe Fabra Valverde</a:t>
            </a:r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527815F-037E-9312-84F6-3790BE8DCF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err="1"/>
              <a:t>PascalCase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300444669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C6AE735D-7C49-D9AA-C185-6479CA6A579C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EF5D938B-6AB8-42CB-990C-9CE12F21A291}" type="datetimeyyyy">
              <a:rPr lang="es-ES" smtClean="0"/>
              <a:pPr/>
              <a:t>2025</a:t>
            </a:fld>
            <a:r>
              <a:rPr lang="es-ES"/>
              <a:t> | El poder oculto de las CLIs | Pepe Fabra Valverde</a:t>
            </a:r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D635EA7-24E9-A937-9562-3E23363EC7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err="1"/>
              <a:t>serpent_case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655482403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C793E74C-A695-88E5-0493-8140D83177E3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EF5D938B-6AB8-42CB-990C-9CE12F21A291}" type="datetimeyyyy">
              <a:rPr lang="es-ES" smtClean="0"/>
              <a:pPr/>
              <a:t>2025</a:t>
            </a:fld>
            <a:r>
              <a:rPr lang="es-ES"/>
              <a:t> | El poder oculto de las CLIs | Pepe Fabra Valverde</a:t>
            </a:r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60E9C27-E01F-99D7-EB50-7907B070E3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kebab-case</a:t>
            </a:r>
          </a:p>
        </p:txBody>
      </p:sp>
    </p:spTree>
    <p:extLst>
      <p:ext uri="{BB962C8B-B14F-4D97-AF65-F5344CB8AC3E}">
        <p14:creationId xmlns:p14="http://schemas.microsoft.com/office/powerpoint/2010/main" val="2709521042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C7466C83-0B12-CB15-8B9E-BCBE9D04DB40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EF5D938B-6AB8-42CB-990C-9CE12F21A291}" type="datetimeyyyy">
              <a:rPr lang="es-ES" smtClean="0"/>
              <a:pPr/>
              <a:t>2025</a:t>
            </a:fld>
            <a:r>
              <a:rPr lang="es-ES"/>
              <a:t> | El poder oculto de las CLIs | Pepe Fabra Valverde</a:t>
            </a:r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BB93EF7-19BE-6DC0-9381-17F8B79710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err="1"/>
              <a:t>space</a:t>
            </a:r>
            <a:r>
              <a:rPr lang="es-ES" dirty="0"/>
              <a:t> case</a:t>
            </a:r>
          </a:p>
        </p:txBody>
      </p:sp>
    </p:spTree>
    <p:extLst>
      <p:ext uri="{BB962C8B-B14F-4D97-AF65-F5344CB8AC3E}">
        <p14:creationId xmlns:p14="http://schemas.microsoft.com/office/powerpoint/2010/main" val="679734387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EC13CBEB-D94C-7DA5-2100-87458DA842E9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EF5D938B-6AB8-42CB-990C-9CE12F21A291}" type="datetimeyyyy">
              <a:rPr lang="es-ES" smtClean="0"/>
              <a:pPr/>
              <a:t>2025</a:t>
            </a:fld>
            <a:r>
              <a:rPr lang="es-ES"/>
              <a:t> | El poder oculto de las CLIs | Pepe Fabra Valverde</a:t>
            </a:r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EB33A63-B0C1-50D0-7D93-F5AA367751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UPPER_CASE</a:t>
            </a:r>
          </a:p>
        </p:txBody>
      </p:sp>
    </p:spTree>
    <p:extLst>
      <p:ext uri="{BB962C8B-B14F-4D97-AF65-F5344CB8AC3E}">
        <p14:creationId xmlns:p14="http://schemas.microsoft.com/office/powerpoint/2010/main" val="2402686317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37D0E22F-8E30-D8CA-4C52-3E933A0CBF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terraformadores</a:t>
            </a:r>
            <a:r>
              <a:rPr lang="es-ES" dirty="0"/>
              <a:t> y validadores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8262FB6B-91A8-314C-6A92-98C4F78025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/>
              <a:t>terraformador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749174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8793795-6F5C-9EFD-0DD5-E80E44D8109F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EF5D938B-6AB8-42CB-990C-9CE12F21A291}" type="datetimeyyyy">
              <a:rPr lang="es-ES" smtClean="0"/>
              <a:pPr/>
              <a:t>2025</a:t>
            </a:fld>
            <a:r>
              <a:rPr lang="es-ES" dirty="0"/>
              <a:t> | El poder oculto de las </a:t>
            </a:r>
            <a:r>
              <a:rPr lang="es-ES" dirty="0" err="1"/>
              <a:t>CLIs</a:t>
            </a:r>
            <a:r>
              <a:rPr lang="es-ES" dirty="0"/>
              <a:t> | Pepe Fabra Valverde</a:t>
            </a:r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3943493-B4F4-6B52-1ECF-74B3ED09A3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5363" y="821094"/>
            <a:ext cx="8775785" cy="5046305"/>
          </a:xfrm>
        </p:spPr>
        <p:txBody>
          <a:bodyPr>
            <a:normAutofit/>
          </a:bodyPr>
          <a:lstStyle/>
          <a:p>
            <a:pPr marL="1371600" indent="-1371600" algn="l">
              <a:buFont typeface="+mj-lt"/>
              <a:buAutoNum type="arabicPeriod"/>
            </a:pPr>
            <a:r>
              <a:rPr lang="es-ES" i="1" dirty="0"/>
              <a:t>input</a:t>
            </a:r>
          </a:p>
          <a:p>
            <a:pPr marL="1371600" indent="-1371600" algn="l">
              <a:buFont typeface="+mj-lt"/>
              <a:buAutoNum type="arabicPeriod"/>
            </a:pPr>
            <a:r>
              <a:rPr lang="es-ES" dirty="0">
                <a:solidFill>
                  <a:schemeClr val="bg1">
                    <a:alpha val="25000"/>
                  </a:schemeClr>
                </a:solidFill>
              </a:rPr>
              <a:t>proceso</a:t>
            </a:r>
          </a:p>
          <a:p>
            <a:pPr marL="1371600" indent="-1371600" algn="l">
              <a:buFont typeface="+mj-lt"/>
              <a:buAutoNum type="arabicPeriod"/>
            </a:pPr>
            <a:r>
              <a:rPr lang="es-ES" i="1" dirty="0">
                <a:solidFill>
                  <a:schemeClr val="bg1">
                    <a:alpha val="25000"/>
                  </a:schemeClr>
                </a:solidFill>
              </a:rPr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3040723642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97D9AAE-E402-E9B6-118F-A42BAA8C19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err="1"/>
              <a:t>code</a:t>
            </a:r>
            <a:r>
              <a:rPr lang="es-ES" dirty="0"/>
              <a:t>-gen</a:t>
            </a:r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463C4DD9-01DB-B5E9-6701-B59CD9E33E4F}"/>
              </a:ext>
            </a:extLst>
          </p:cNvPr>
          <p:cNvSpPr txBox="1">
            <a:spLocks/>
          </p:cNvSpPr>
          <p:nvPr/>
        </p:nvSpPr>
        <p:spPr>
          <a:xfrm>
            <a:off x="136525" y="6356350"/>
            <a:ext cx="40579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bg1">
                    <a:alpha val="8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5D938B-6AB8-42CB-990C-9CE12F21A291}" type="datetimeyyyy">
              <a:rPr lang="es-ES" sz="900" smtClean="0"/>
              <a:pPr/>
              <a:t>2025</a:t>
            </a:fld>
            <a:r>
              <a:rPr lang="es-ES" sz="900" dirty="0"/>
              <a:t> | El poder oculto de las </a:t>
            </a:r>
            <a:r>
              <a:rPr lang="es-ES" sz="900" dirty="0" err="1"/>
              <a:t>CLIs</a:t>
            </a:r>
            <a:r>
              <a:rPr lang="es-ES" sz="900" dirty="0"/>
              <a:t> | Pepe Fabra Valverde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991951946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E1DF52C1-6034-049A-312D-F2FFC86657B9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EF5D938B-6AB8-42CB-990C-9CE12F21A291}" type="datetimeyyyy">
              <a:rPr lang="es-ES" smtClean="0"/>
              <a:pPr/>
              <a:t>2025</a:t>
            </a:fld>
            <a:r>
              <a:rPr lang="es-ES"/>
              <a:t> | El poder oculto de las CLIs | Pepe Fabra Valverde</a:t>
            </a:r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764B32E-FA0E-0C04-D7CE-CF2F0174D8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Usa </a:t>
            </a:r>
            <a:r>
              <a:rPr lang="es-ES" dirty="0" err="1"/>
              <a:t>templates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94315783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F65D9F0E-C8DD-FE8B-B153-AA6FC0BFC88C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EF5D938B-6AB8-42CB-990C-9CE12F21A291}" type="datetimeyyyy">
              <a:rPr lang="es-ES" smtClean="0"/>
              <a:pPr/>
              <a:t>2025</a:t>
            </a:fld>
            <a:r>
              <a:rPr lang="es-ES"/>
              <a:t> | El poder oculto de las CLIs | Pepe Fabra Valverde</a:t>
            </a:r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4214FA6-FA9C-7D59-7A33-32D3863D99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Reestructuraciones</a:t>
            </a:r>
          </a:p>
        </p:txBody>
      </p:sp>
    </p:spTree>
    <p:extLst>
      <p:ext uri="{BB962C8B-B14F-4D97-AF65-F5344CB8AC3E}">
        <p14:creationId xmlns:p14="http://schemas.microsoft.com/office/powerpoint/2010/main" val="1460787510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7B3D7A02-254F-0DEC-BD16-C021280E6B90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EF5D938B-6AB8-42CB-990C-9CE12F21A291}" type="datetimeyyyy">
              <a:rPr lang="es-ES" smtClean="0"/>
              <a:pPr/>
              <a:t>2025</a:t>
            </a:fld>
            <a:r>
              <a:rPr lang="es-ES"/>
              <a:t> | El poder oculto de las CLIs | Pepe Fabra Valverde</a:t>
            </a:r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C59B479-AA6B-E4E4-F70D-084EC5F24F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err="1"/>
              <a:t>Templates</a:t>
            </a:r>
            <a:r>
              <a:rPr lang="es-ES" dirty="0"/>
              <a:t> y/o </a:t>
            </a:r>
            <a:r>
              <a:rPr lang="es-ES" dirty="0" err="1"/>
              <a:t>ADRs</a:t>
            </a:r>
            <a:r>
              <a:rPr lang="es-ES" dirty="0"/>
              <a:t> con Fitness </a:t>
            </a:r>
            <a:r>
              <a:rPr lang="es-ES" dirty="0" err="1"/>
              <a:t>Functions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29865316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81E7189D-AA5D-6F88-DD4E-3FE1CB46FCFF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EF5D938B-6AB8-42CB-990C-9CE12F21A291}" type="datetimeyyyy">
              <a:rPr lang="es-ES" smtClean="0"/>
              <a:pPr/>
              <a:t>2025</a:t>
            </a:fld>
            <a:r>
              <a:rPr lang="es-ES"/>
              <a:t> | El poder oculto de las CLIs | Pepe Fabra Valverde</a:t>
            </a:r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9DBDE26-3CD1-38E0-0478-205411CB35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Extensiones de código existente</a:t>
            </a:r>
          </a:p>
        </p:txBody>
      </p:sp>
    </p:spTree>
    <p:extLst>
      <p:ext uri="{BB962C8B-B14F-4D97-AF65-F5344CB8AC3E}">
        <p14:creationId xmlns:p14="http://schemas.microsoft.com/office/powerpoint/2010/main" val="624227510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48037AA7-5DE8-CD5D-9831-A1A1B449CF82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EF5D938B-6AB8-42CB-990C-9CE12F21A291}" type="datetimeyyyy">
              <a:rPr lang="es-ES" smtClean="0"/>
              <a:pPr/>
              <a:t>2025</a:t>
            </a:fld>
            <a:r>
              <a:rPr lang="es-ES"/>
              <a:t> | El poder oculto de las CLIs | Pepe Fabra Valverde</a:t>
            </a:r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F53DD90-BA93-7CA7-6489-3443496FCB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err="1"/>
              <a:t>ADRs</a:t>
            </a:r>
            <a:r>
              <a:rPr lang="es-ES" dirty="0"/>
              <a:t> con Fitness </a:t>
            </a:r>
            <a:r>
              <a:rPr lang="es-ES" dirty="0" err="1"/>
              <a:t>Functions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54088395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FABE4E7A-4C9A-F01D-A54D-910A8A5B55A7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EF5D938B-6AB8-42CB-990C-9CE12F21A291}" type="datetimeyyyy">
              <a:rPr lang="es-ES" smtClean="0"/>
              <a:pPr/>
              <a:t>2025</a:t>
            </a:fld>
            <a:r>
              <a:rPr lang="es-ES"/>
              <a:t> | El poder oculto de las CLIs | Pepe Fabra Valverde</a:t>
            </a:r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B2599FD-E5FD-F3E7-6E7E-BE1B64DD08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Los </a:t>
            </a:r>
            <a:r>
              <a:rPr lang="es-ES" dirty="0" err="1"/>
              <a:t>terraformadores</a:t>
            </a:r>
            <a:r>
              <a:rPr lang="es-ES" dirty="0"/>
              <a:t> cobran sentido con volúmenes masivos</a:t>
            </a:r>
          </a:p>
        </p:txBody>
      </p:sp>
    </p:spTree>
    <p:extLst>
      <p:ext uri="{BB962C8B-B14F-4D97-AF65-F5344CB8AC3E}">
        <p14:creationId xmlns:p14="http://schemas.microsoft.com/office/powerpoint/2010/main" val="4123532926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79644FF2-21A0-0546-5369-6FEDD8025FB0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EF5D938B-6AB8-42CB-990C-9CE12F21A291}" type="datetimeyyyy">
              <a:rPr lang="es-ES" smtClean="0"/>
              <a:pPr/>
              <a:t>2025</a:t>
            </a:fld>
            <a:r>
              <a:rPr lang="es-ES"/>
              <a:t> | El poder oculto de las CLIs | Pepe Fabra Valverde</a:t>
            </a:r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96EBB03-7935-C205-02A6-C02357CCC4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err="1"/>
              <a:t>prettier</a:t>
            </a:r>
            <a:r>
              <a:rPr lang="es-ES" dirty="0"/>
              <a:t> y </a:t>
            </a:r>
            <a:r>
              <a:rPr lang="es-ES" dirty="0" err="1"/>
              <a:t>eslint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382959130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4B76C525-E4C6-E736-4BBD-F566EC09DB87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EF5D938B-6AB8-42CB-990C-9CE12F21A291}" type="datetimeyyyy">
              <a:rPr lang="es-ES" smtClean="0"/>
              <a:pPr/>
              <a:t>2025</a:t>
            </a:fld>
            <a:r>
              <a:rPr lang="es-ES"/>
              <a:t> | El poder oculto de las CLIs | Pepe Fabra Valverde</a:t>
            </a:r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D021AB4-31F1-A20C-2875-7FDC53DF52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err="1"/>
              <a:t>Terraforman</a:t>
            </a:r>
            <a:r>
              <a:rPr lang="es-ES" dirty="0"/>
              <a:t> el código para adherirlo a reglas</a:t>
            </a:r>
          </a:p>
        </p:txBody>
      </p:sp>
    </p:spTree>
    <p:extLst>
      <p:ext uri="{BB962C8B-B14F-4D97-AF65-F5344CB8AC3E}">
        <p14:creationId xmlns:p14="http://schemas.microsoft.com/office/powerpoint/2010/main" val="635507724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37D0E22F-8E30-D8CA-4C52-3E933A0CBF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terraformadores</a:t>
            </a:r>
            <a:r>
              <a:rPr lang="es-ES" dirty="0"/>
              <a:t> y validadores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8262FB6B-91A8-314C-6A92-98C4F78025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validadores</a:t>
            </a:r>
          </a:p>
        </p:txBody>
      </p:sp>
    </p:spTree>
    <p:extLst>
      <p:ext uri="{BB962C8B-B14F-4D97-AF65-F5344CB8AC3E}">
        <p14:creationId xmlns:p14="http://schemas.microsoft.com/office/powerpoint/2010/main" val="41370276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 descr="Interfaz de usuario gráfica&#10;&#10;El contenido generado por IA puede ser incorrecto.">
            <a:extLst>
              <a:ext uri="{FF2B5EF4-FFF2-40B4-BE49-F238E27FC236}">
                <a16:creationId xmlns:a16="http://schemas.microsoft.com/office/drawing/2014/main" id="{8A5E87FD-6619-CB90-4107-6A42520668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6732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8793795-6F5C-9EFD-0DD5-E80E44D8109F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EF5D938B-6AB8-42CB-990C-9CE12F21A291}" type="datetimeyyyy">
              <a:rPr lang="es-ES" smtClean="0"/>
              <a:pPr/>
              <a:t>2025</a:t>
            </a:fld>
            <a:r>
              <a:rPr lang="es-ES" dirty="0"/>
              <a:t> | El poder oculto de las </a:t>
            </a:r>
            <a:r>
              <a:rPr lang="es-ES" dirty="0" err="1"/>
              <a:t>CLIs</a:t>
            </a:r>
            <a:r>
              <a:rPr lang="es-ES" dirty="0"/>
              <a:t> | Pepe Fabra Valverde</a:t>
            </a:r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3943493-B4F4-6B52-1ECF-74B3ED09A3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5363" y="821094"/>
            <a:ext cx="8775785" cy="5046305"/>
          </a:xfrm>
        </p:spPr>
        <p:txBody>
          <a:bodyPr>
            <a:normAutofit/>
          </a:bodyPr>
          <a:lstStyle/>
          <a:p>
            <a:pPr marL="1371600" indent="-1371600" algn="l">
              <a:buFont typeface="+mj-lt"/>
              <a:buAutoNum type="arabicPeriod"/>
            </a:pPr>
            <a:r>
              <a:rPr lang="es-ES" i="1" dirty="0">
                <a:solidFill>
                  <a:schemeClr val="bg1">
                    <a:alpha val="25000"/>
                  </a:schemeClr>
                </a:solidFill>
              </a:rPr>
              <a:t>input</a:t>
            </a:r>
          </a:p>
          <a:p>
            <a:pPr marL="1371600" indent="-1371600" algn="l">
              <a:buFont typeface="+mj-lt"/>
              <a:buAutoNum type="arabicPeriod"/>
            </a:pPr>
            <a:r>
              <a:rPr lang="es-ES" dirty="0"/>
              <a:t>proceso</a:t>
            </a:r>
          </a:p>
          <a:p>
            <a:pPr marL="1371600" indent="-1371600" algn="l">
              <a:buFont typeface="+mj-lt"/>
              <a:buAutoNum type="arabicPeriod"/>
            </a:pPr>
            <a:r>
              <a:rPr lang="es-ES" i="1" dirty="0">
                <a:solidFill>
                  <a:schemeClr val="bg1">
                    <a:alpha val="25000"/>
                  </a:schemeClr>
                </a:solidFill>
              </a:rPr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4051302489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542A19A-47F0-ABFE-4C81-159E036101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Policía de las reglas del código</a:t>
            </a:r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B1E3A526-90F5-386C-8EE5-3C6D34BB3FF0}"/>
              </a:ext>
            </a:extLst>
          </p:cNvPr>
          <p:cNvSpPr txBox="1">
            <a:spLocks/>
          </p:cNvSpPr>
          <p:nvPr/>
        </p:nvSpPr>
        <p:spPr>
          <a:xfrm>
            <a:off x="136525" y="6356350"/>
            <a:ext cx="40579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bg1">
                    <a:alpha val="8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5D938B-6AB8-42CB-990C-9CE12F21A291}" type="datetimeyyyy">
              <a:rPr lang="es-ES" sz="900" smtClean="0"/>
              <a:pPr/>
              <a:t>2025</a:t>
            </a:fld>
            <a:r>
              <a:rPr lang="es-ES" sz="900" dirty="0"/>
              <a:t> | El poder oculto de las </a:t>
            </a:r>
            <a:r>
              <a:rPr lang="es-ES" sz="900" dirty="0" err="1"/>
              <a:t>CLIs</a:t>
            </a:r>
            <a:r>
              <a:rPr lang="es-ES" sz="900" dirty="0"/>
              <a:t> | Pepe Fabra Valverde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414133460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384CA80B-FEDC-CC46-D65B-046B137F2431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EF5D938B-6AB8-42CB-990C-9CE12F21A291}" type="datetimeyyyy">
              <a:rPr lang="es-ES" smtClean="0"/>
              <a:pPr/>
              <a:t>2025</a:t>
            </a:fld>
            <a:r>
              <a:rPr lang="es-ES"/>
              <a:t> | El poder oculto de las CLIs | Pepe Fabra Valverde</a:t>
            </a:r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AB6082D-7EAE-D50D-703E-468326635E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No sólo el estilo del código</a:t>
            </a:r>
          </a:p>
        </p:txBody>
      </p:sp>
    </p:spTree>
    <p:extLst>
      <p:ext uri="{BB962C8B-B14F-4D97-AF65-F5344CB8AC3E}">
        <p14:creationId xmlns:p14="http://schemas.microsoft.com/office/powerpoint/2010/main" val="2468572801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3C58CC9A-A64D-AAE3-BA80-E1FBE715C522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EF5D938B-6AB8-42CB-990C-9CE12F21A291}" type="datetimeyyyy">
              <a:rPr lang="es-ES" smtClean="0"/>
              <a:pPr/>
              <a:t>2025</a:t>
            </a:fld>
            <a:r>
              <a:rPr lang="es-ES"/>
              <a:t> | El poder oculto de las CLIs | Pepe Fabra Valverde</a:t>
            </a:r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8F33041-55B7-4CE3-6853-29562DE5C9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Ej. comprueba los </a:t>
            </a:r>
            <a:r>
              <a:rPr lang="es-ES" dirty="0" err="1"/>
              <a:t>nullPointerException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13090558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0C52EFB6-40FB-46DC-D552-94E5E6070AB9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EF5D938B-6AB8-42CB-990C-9CE12F21A291}" type="datetimeyyyy">
              <a:rPr lang="es-ES" smtClean="0"/>
              <a:pPr/>
              <a:t>2025</a:t>
            </a:fld>
            <a:r>
              <a:rPr lang="es-ES"/>
              <a:t> | El poder oculto de las CLIs | Pepe Fabra Valverde</a:t>
            </a:r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E840DE7-62DD-3080-7665-8B491EFB90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Usa </a:t>
            </a:r>
            <a:r>
              <a:rPr lang="es-ES" dirty="0" err="1"/>
              <a:t>terraformadores</a:t>
            </a:r>
            <a:r>
              <a:rPr lang="es-ES" dirty="0"/>
              <a:t> para el </a:t>
            </a:r>
            <a:r>
              <a:rPr lang="es-ES" dirty="0" err="1"/>
              <a:t>diffing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1984036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0AAA6FC5-3BEA-8461-28F5-949F473805C3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EF5D938B-6AB8-42CB-990C-9CE12F21A291}" type="datetimeyyyy">
              <a:rPr lang="es-ES" smtClean="0"/>
              <a:pPr/>
              <a:t>2025</a:t>
            </a:fld>
            <a:r>
              <a:rPr lang="es-ES"/>
              <a:t> | El poder oculto de las CLIs | Pepe Fabra Valverde</a:t>
            </a:r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9512790-E374-3194-CE34-B27A96E973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err="1"/>
              <a:t>diffing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233849357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C37C28A2-E284-CBDE-E444-F9ADA246E16A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EF5D938B-6AB8-42CB-990C-9CE12F21A291}" type="datetimeyyyy">
              <a:rPr lang="es-ES" smtClean="0"/>
              <a:pPr/>
              <a:t>2025</a:t>
            </a:fld>
            <a:r>
              <a:rPr lang="es-ES"/>
              <a:t> | El poder oculto de las CLIs | Pepe Fabra Valverde</a:t>
            </a:r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7BBE9C6-FDC9-F03E-6077-C13C4C750F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sz="6000" dirty="0" err="1"/>
              <a:t>Terraformador</a:t>
            </a:r>
            <a:r>
              <a:rPr lang="es-ES" sz="6000" dirty="0"/>
              <a:t>(contenido)</a:t>
            </a:r>
          </a:p>
          <a:p>
            <a:r>
              <a:rPr lang="es-ES" sz="6000" dirty="0"/>
              <a:t>==</a:t>
            </a:r>
          </a:p>
          <a:p>
            <a:r>
              <a:rPr lang="es-ES" sz="6000" dirty="0"/>
              <a:t>contenido</a:t>
            </a:r>
          </a:p>
        </p:txBody>
      </p:sp>
    </p:spTree>
    <p:extLst>
      <p:ext uri="{BB962C8B-B14F-4D97-AF65-F5344CB8AC3E}">
        <p14:creationId xmlns:p14="http://schemas.microsoft.com/office/powerpoint/2010/main" val="2553133689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193A62B0-E2BC-2F78-17F2-FB340E96BFED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EF5D938B-6AB8-42CB-990C-9CE12F21A291}" type="datetimeyyyy">
              <a:rPr lang="es-ES" smtClean="0"/>
              <a:pPr/>
              <a:t>2025</a:t>
            </a:fld>
            <a:r>
              <a:rPr lang="es-ES"/>
              <a:t> | El poder oculto de las CLIs | Pepe Fabra Valverde</a:t>
            </a:r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3EA24E1-D306-CC94-19DF-2CA69E9B29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Comunicación abierta y honesta</a:t>
            </a:r>
          </a:p>
        </p:txBody>
      </p:sp>
    </p:spTree>
    <p:extLst>
      <p:ext uri="{BB962C8B-B14F-4D97-AF65-F5344CB8AC3E}">
        <p14:creationId xmlns:p14="http://schemas.microsoft.com/office/powerpoint/2010/main" val="687949116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82E2FC5A-38CC-7E0E-CB1D-D4B0F008E5C7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EF5D938B-6AB8-42CB-990C-9CE12F21A291}" type="datetimeyyyy">
              <a:rPr lang="es-ES" smtClean="0"/>
              <a:pPr/>
              <a:t>2025</a:t>
            </a:fld>
            <a:r>
              <a:rPr lang="es-ES"/>
              <a:t> | El poder oculto de las CLIs | Pepe Fabra Valverde</a:t>
            </a:r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ECD8AEC-0448-2073-7B6B-6B02A1E1E1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Dónde has fallado</a:t>
            </a:r>
          </a:p>
        </p:txBody>
      </p:sp>
    </p:spTree>
    <p:extLst>
      <p:ext uri="{BB962C8B-B14F-4D97-AF65-F5344CB8AC3E}">
        <p14:creationId xmlns:p14="http://schemas.microsoft.com/office/powerpoint/2010/main" val="2316445102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21B4A375-F844-829E-C50D-827794989BFE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EF5D938B-6AB8-42CB-990C-9CE12F21A291}" type="datetimeyyyy">
              <a:rPr lang="es-ES" smtClean="0"/>
              <a:pPr/>
              <a:t>2025</a:t>
            </a:fld>
            <a:r>
              <a:rPr lang="es-ES"/>
              <a:t> | El poder oculto de las CLIs | Pepe Fabra Valverde</a:t>
            </a:r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E180CDD-03AD-806A-0BC0-41C227C1FF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Cómo arreglarlo</a:t>
            </a:r>
          </a:p>
        </p:txBody>
      </p:sp>
    </p:spTree>
    <p:extLst>
      <p:ext uri="{BB962C8B-B14F-4D97-AF65-F5344CB8AC3E}">
        <p14:creationId xmlns:p14="http://schemas.microsoft.com/office/powerpoint/2010/main" val="271745984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0BBF53BA-2288-C849-98DE-4A3E3B455703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EF5D938B-6AB8-42CB-990C-9CE12F21A291}" type="datetimeyyyy">
              <a:rPr lang="es-ES" smtClean="0"/>
              <a:pPr/>
              <a:t>2025</a:t>
            </a:fld>
            <a:r>
              <a:rPr lang="es-ES"/>
              <a:t> | El poder oculto de las CLIs | Pepe Fabra Valverde</a:t>
            </a:r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3EE6B2B-D5E9-F679-C9D1-5571B7DD22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O la guía para arreglarlo</a:t>
            </a:r>
          </a:p>
        </p:txBody>
      </p:sp>
    </p:spTree>
    <p:extLst>
      <p:ext uri="{BB962C8B-B14F-4D97-AF65-F5344CB8AC3E}">
        <p14:creationId xmlns:p14="http://schemas.microsoft.com/office/powerpoint/2010/main" val="42553689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8793795-6F5C-9EFD-0DD5-E80E44D8109F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EF5D938B-6AB8-42CB-990C-9CE12F21A291}" type="datetimeyyyy">
              <a:rPr lang="es-ES" smtClean="0"/>
              <a:pPr/>
              <a:t>2025</a:t>
            </a:fld>
            <a:r>
              <a:rPr lang="es-ES" dirty="0"/>
              <a:t> | El poder oculto de las </a:t>
            </a:r>
            <a:r>
              <a:rPr lang="es-ES" dirty="0" err="1"/>
              <a:t>CLIs</a:t>
            </a:r>
            <a:r>
              <a:rPr lang="es-ES" dirty="0"/>
              <a:t> | Pepe Fabra Valverde</a:t>
            </a:r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3943493-B4F4-6B52-1ECF-74B3ED09A3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5363" y="821094"/>
            <a:ext cx="8775785" cy="5046305"/>
          </a:xfrm>
        </p:spPr>
        <p:txBody>
          <a:bodyPr>
            <a:normAutofit/>
          </a:bodyPr>
          <a:lstStyle/>
          <a:p>
            <a:pPr marL="1371600" indent="-1371600" algn="l">
              <a:buFont typeface="+mj-lt"/>
              <a:buAutoNum type="arabicPeriod"/>
            </a:pPr>
            <a:r>
              <a:rPr lang="es-ES" i="1" dirty="0">
                <a:solidFill>
                  <a:schemeClr val="bg1">
                    <a:alpha val="25000"/>
                  </a:schemeClr>
                </a:solidFill>
              </a:rPr>
              <a:t>input</a:t>
            </a:r>
          </a:p>
          <a:p>
            <a:pPr marL="1371600" indent="-1371600" algn="l">
              <a:buFont typeface="+mj-lt"/>
              <a:buAutoNum type="arabicPeriod"/>
            </a:pPr>
            <a:r>
              <a:rPr lang="es-ES" dirty="0">
                <a:solidFill>
                  <a:schemeClr val="bg1">
                    <a:alpha val="25000"/>
                  </a:schemeClr>
                </a:solidFill>
              </a:rPr>
              <a:t>proceso</a:t>
            </a:r>
          </a:p>
          <a:p>
            <a:pPr marL="1371600" indent="-1371600" algn="l">
              <a:buFont typeface="+mj-lt"/>
              <a:buAutoNum type="arabicPeriod"/>
            </a:pPr>
            <a:r>
              <a:rPr lang="es-ES" i="1" dirty="0"/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3988114932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F4D636D5-82AE-9E83-AB45-CE18A0F32B6F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EF5D938B-6AB8-42CB-990C-9CE12F21A291}" type="datetimeyyyy">
              <a:rPr lang="es-ES" smtClean="0"/>
              <a:pPr/>
              <a:t>2025</a:t>
            </a:fld>
            <a:r>
              <a:rPr lang="es-ES"/>
              <a:t> | El poder oculto de las CLIs | Pepe Fabra Valverde</a:t>
            </a:r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39CA7F5-E3F8-BA7C-8F9A-0415BCAE4D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err="1"/>
              <a:t>eslint</a:t>
            </a:r>
            <a:r>
              <a:rPr lang="es-ES" dirty="0"/>
              <a:t> es un validador</a:t>
            </a:r>
          </a:p>
        </p:txBody>
      </p:sp>
    </p:spTree>
    <p:extLst>
      <p:ext uri="{BB962C8B-B14F-4D97-AF65-F5344CB8AC3E}">
        <p14:creationId xmlns:p14="http://schemas.microsoft.com/office/powerpoint/2010/main" val="370097474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8A27312-B6D3-7153-625D-C65A10A36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terraformadores</a:t>
            </a:r>
            <a:r>
              <a:rPr lang="es-ES" dirty="0"/>
              <a:t> y validadores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D96EBCA-BCD1-FD5F-0FB9-7DD0FD55CF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/>
              <a:t>devops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088701331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942D0B00-DE79-C29D-D5A3-B5EB4707E9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Validadores en pipelines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460179DD-909B-64F0-4E44-35D584D6E617}"/>
              </a:ext>
            </a:extLst>
          </p:cNvPr>
          <p:cNvSpPr txBox="1">
            <a:spLocks/>
          </p:cNvSpPr>
          <p:nvPr/>
        </p:nvSpPr>
        <p:spPr>
          <a:xfrm>
            <a:off x="136525" y="6356350"/>
            <a:ext cx="40579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bg1">
                    <a:alpha val="8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5D938B-6AB8-42CB-990C-9CE12F21A291}" type="datetimeyyyy">
              <a:rPr lang="es-ES" sz="900" smtClean="0"/>
              <a:pPr/>
              <a:t>2025</a:t>
            </a:fld>
            <a:r>
              <a:rPr lang="es-ES" sz="900" dirty="0"/>
              <a:t> | El poder oculto de las </a:t>
            </a:r>
            <a:r>
              <a:rPr lang="es-ES" sz="900" dirty="0" err="1"/>
              <a:t>CLIs</a:t>
            </a:r>
            <a:r>
              <a:rPr lang="es-ES" sz="900" dirty="0"/>
              <a:t> | Pepe Fabra Valverde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3098943989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933DF637-62F2-BACB-C3C4-5AA6F88DBE63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EF5D938B-6AB8-42CB-990C-9CE12F21A291}" type="datetimeyyyy">
              <a:rPr lang="es-ES" smtClean="0"/>
              <a:pPr/>
              <a:t>2025</a:t>
            </a:fld>
            <a:r>
              <a:rPr lang="es-ES"/>
              <a:t> | El poder oculto de las CLIs | Pepe Fabra Valverde</a:t>
            </a:r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ECC8A4E-B038-7ECD-711D-C2DAEBD345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DevOps y Git </a:t>
            </a:r>
            <a:r>
              <a:rPr lang="es-ES" dirty="0" err="1"/>
              <a:t>Hooks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05864612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4BF69AC9-4C38-C2F4-AE70-58B733D6E196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EF5D938B-6AB8-42CB-990C-9CE12F21A291}" type="datetimeyyyy">
              <a:rPr lang="es-ES" smtClean="0"/>
              <a:pPr/>
              <a:t>2025</a:t>
            </a:fld>
            <a:r>
              <a:rPr lang="es-ES"/>
              <a:t> | El poder oculto de las CLIs | Pepe Fabra Valverde</a:t>
            </a:r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78E673F-4970-6E6E-80BC-99136371F0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CI/CD</a:t>
            </a:r>
          </a:p>
        </p:txBody>
      </p:sp>
    </p:spTree>
    <p:extLst>
      <p:ext uri="{BB962C8B-B14F-4D97-AF65-F5344CB8AC3E}">
        <p14:creationId xmlns:p14="http://schemas.microsoft.com/office/powerpoint/2010/main" val="995291842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5C7567E1-4BEB-4CAC-1663-5687C90F577F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EF5D938B-6AB8-42CB-990C-9CE12F21A291}" type="datetimeyyyy">
              <a:rPr lang="es-ES" smtClean="0"/>
              <a:pPr/>
              <a:t>2025</a:t>
            </a:fld>
            <a:r>
              <a:rPr lang="es-ES"/>
              <a:t> | El poder oculto de las CLIs | Pepe Fabra Valverde</a:t>
            </a:r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8466725-55D6-58B4-3E2F-0E91703F6E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err="1"/>
              <a:t>Left</a:t>
            </a:r>
            <a:r>
              <a:rPr lang="es-ES" dirty="0"/>
              <a:t> </a:t>
            </a:r>
            <a:r>
              <a:rPr lang="es-ES" dirty="0" err="1"/>
              <a:t>shifting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71178306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933160AD-524B-1855-CC9B-2BAB285F9B73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EF5D938B-6AB8-42CB-990C-9CE12F21A291}" type="datetimeyyyy">
              <a:rPr lang="es-ES" smtClean="0"/>
              <a:pPr/>
              <a:t>2025</a:t>
            </a:fld>
            <a:r>
              <a:rPr lang="es-ES"/>
              <a:t> | El poder oculto de las CLIs | Pepe Fabra Valverde</a:t>
            </a:r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9FC952C-8DE4-4255-4BD0-1A6BBE85E5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Detectar errores lo antes posible en el ciclo de vida del software</a:t>
            </a:r>
          </a:p>
        </p:txBody>
      </p:sp>
    </p:spTree>
    <p:extLst>
      <p:ext uri="{BB962C8B-B14F-4D97-AF65-F5344CB8AC3E}">
        <p14:creationId xmlns:p14="http://schemas.microsoft.com/office/powerpoint/2010/main" val="1733411824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3A5251D2-41FD-AEF2-D42D-6485C3B9752B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EF5D938B-6AB8-42CB-990C-9CE12F21A291}" type="datetimeyyyy">
              <a:rPr lang="es-ES" smtClean="0"/>
              <a:pPr/>
              <a:t>2025</a:t>
            </a:fld>
            <a:r>
              <a:rPr lang="es-ES"/>
              <a:t> | El poder oculto de las CLIs | Pepe Fabra Valverde</a:t>
            </a:r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2BB80F8-992E-0659-BCBE-2B6A1E5372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Cultura de equipo y KTP</a:t>
            </a:r>
          </a:p>
        </p:txBody>
      </p:sp>
    </p:spTree>
    <p:extLst>
      <p:ext uri="{BB962C8B-B14F-4D97-AF65-F5344CB8AC3E}">
        <p14:creationId xmlns:p14="http://schemas.microsoft.com/office/powerpoint/2010/main" val="2166180797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12727A9D-7C49-D8E8-ACDB-088BCDCB8C20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EF5D938B-6AB8-42CB-990C-9CE12F21A291}" type="datetimeyyyy">
              <a:rPr lang="es-ES" smtClean="0"/>
              <a:pPr/>
              <a:t>2025</a:t>
            </a:fld>
            <a:r>
              <a:rPr lang="es-ES"/>
              <a:t> | El poder oculto de las CLIs | Pepe Fabra Valverde</a:t>
            </a:r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9E66CB1-30D6-977C-C46F-1476CD179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err="1"/>
              <a:t>Knowledge</a:t>
            </a:r>
            <a:endParaRPr lang="es-ES" dirty="0"/>
          </a:p>
          <a:p>
            <a:r>
              <a:rPr lang="es-ES" dirty="0"/>
              <a:t>Transfer</a:t>
            </a:r>
          </a:p>
          <a:p>
            <a:r>
              <a:rPr lang="es-ES" dirty="0" err="1"/>
              <a:t>Partnership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81628611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4F5BFFD1-3F83-4E9E-20AA-F8A1375794E1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EF5D938B-6AB8-42CB-990C-9CE12F21A291}" type="datetimeyyyy">
              <a:rPr lang="es-ES" smtClean="0"/>
              <a:pPr/>
              <a:t>2025</a:t>
            </a:fld>
            <a:r>
              <a:rPr lang="es-ES"/>
              <a:t> | El poder oculto de las CLIs | Pepe Fabra Valverde</a:t>
            </a:r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CF67C6C-D328-BAAF-E64B-782E9DF90E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err="1"/>
              <a:t>CLIs</a:t>
            </a:r>
            <a:r>
              <a:rPr lang="es-ES" dirty="0"/>
              <a:t> en la cultura del equipo</a:t>
            </a:r>
          </a:p>
        </p:txBody>
      </p:sp>
    </p:spTree>
    <p:extLst>
      <p:ext uri="{BB962C8B-B14F-4D97-AF65-F5344CB8AC3E}">
        <p14:creationId xmlns:p14="http://schemas.microsoft.com/office/powerpoint/2010/main" val="36728936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31AF6C8-3050-E5BB-88C1-6CF3DA6A58CA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EF5D938B-6AB8-42CB-990C-9CE12F21A291}" type="datetimeyyyy">
              <a:rPr lang="es-ES" smtClean="0"/>
              <a:pPr/>
              <a:t>2025</a:t>
            </a:fld>
            <a:r>
              <a:rPr lang="es-ES" dirty="0"/>
              <a:t> | El poder oculto de las </a:t>
            </a:r>
            <a:r>
              <a:rPr lang="es-ES" dirty="0" err="1"/>
              <a:t>CLIs</a:t>
            </a:r>
            <a:r>
              <a:rPr lang="es-ES" dirty="0"/>
              <a:t> | Pepe Fabra Valverde</a:t>
            </a:r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3E2033C-17FC-8E50-807A-6BCCBE7DF0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err="1"/>
              <a:t>CLIs</a:t>
            </a:r>
            <a:r>
              <a:rPr lang="es-ES" dirty="0"/>
              <a:t> -&gt; Interactuar con sistemas</a:t>
            </a:r>
          </a:p>
        </p:txBody>
      </p:sp>
    </p:spTree>
    <p:extLst>
      <p:ext uri="{BB962C8B-B14F-4D97-AF65-F5344CB8AC3E}">
        <p14:creationId xmlns:p14="http://schemas.microsoft.com/office/powerpoint/2010/main" val="1883030968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A164BC21-22D8-316F-81EF-87AFD669960E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EF5D938B-6AB8-42CB-990C-9CE12F21A291}" type="datetimeyyyy">
              <a:rPr lang="es-ES" smtClean="0"/>
              <a:pPr/>
              <a:t>2025</a:t>
            </a:fld>
            <a:r>
              <a:rPr lang="es-ES"/>
              <a:t> | El poder oculto de las CLIs | Pepe Fabra Valverde</a:t>
            </a:r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E798882-B4C4-3B10-FBA2-184B81A46F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Son un test más</a:t>
            </a:r>
          </a:p>
        </p:txBody>
      </p:sp>
    </p:spTree>
    <p:extLst>
      <p:ext uri="{BB962C8B-B14F-4D97-AF65-F5344CB8AC3E}">
        <p14:creationId xmlns:p14="http://schemas.microsoft.com/office/powerpoint/2010/main" val="2884431930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E581392B-9AFD-381E-F9EA-B55369D48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r>
              <a:rPr lang="es-ES" dirty="0"/>
              <a:t>el poder oculto de las </a:t>
            </a:r>
            <a:r>
              <a:rPr lang="es-ES" dirty="0" err="1"/>
              <a:t>clis</a:t>
            </a:r>
            <a:endParaRPr lang="es-ES" dirty="0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EAC48286-F754-3835-5B08-94AF8C3C09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recapitulemos</a:t>
            </a:r>
          </a:p>
        </p:txBody>
      </p:sp>
    </p:spTree>
    <p:extLst>
      <p:ext uri="{BB962C8B-B14F-4D97-AF65-F5344CB8AC3E}">
        <p14:creationId xmlns:p14="http://schemas.microsoft.com/office/powerpoint/2010/main" val="737636871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0EAFA1EC-F51A-A4C2-B51B-8B41D0A1AD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4800" dirty="0" err="1"/>
              <a:t>Command</a:t>
            </a:r>
            <a:r>
              <a:rPr lang="es-ES" sz="4800" dirty="0"/>
              <a:t>-line interface</a:t>
            </a:r>
            <a:br>
              <a:rPr lang="es-ES" dirty="0"/>
            </a:br>
            <a:r>
              <a:rPr lang="es-ES" dirty="0"/>
              <a:t>Automatizaciones</a:t>
            </a:r>
            <a:br>
              <a:rPr lang="es-ES" dirty="0"/>
            </a:br>
            <a:r>
              <a:rPr lang="es-ES" dirty="0" err="1"/>
              <a:t>Developer</a:t>
            </a:r>
            <a:r>
              <a:rPr lang="es-ES" dirty="0"/>
              <a:t> </a:t>
            </a:r>
            <a:r>
              <a:rPr lang="es-ES" dirty="0" err="1"/>
              <a:t>Experience</a:t>
            </a:r>
            <a:br>
              <a:rPr lang="es-ES" dirty="0"/>
            </a:br>
            <a:r>
              <a:rPr lang="es-ES" dirty="0" err="1"/>
              <a:t>Terraformadores</a:t>
            </a:r>
            <a:r>
              <a:rPr lang="es-ES" dirty="0"/>
              <a:t> y validadores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B9CC9AE1-ACCD-F6F1-46CD-68262D1235B0}"/>
              </a:ext>
            </a:extLst>
          </p:cNvPr>
          <p:cNvSpPr/>
          <p:nvPr/>
        </p:nvSpPr>
        <p:spPr>
          <a:xfrm>
            <a:off x="729842" y="2852530"/>
            <a:ext cx="6878973" cy="1993618"/>
          </a:xfrm>
          <a:prstGeom prst="rect">
            <a:avLst/>
          </a:prstGeom>
          <a:solidFill>
            <a:srgbClr val="171431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4A8FDDBA-C19D-98C9-55BD-95ACB5219356}"/>
              </a:ext>
            </a:extLst>
          </p:cNvPr>
          <p:cNvSpPr/>
          <p:nvPr/>
        </p:nvSpPr>
        <p:spPr>
          <a:xfrm>
            <a:off x="5332124" y="6370983"/>
            <a:ext cx="377688" cy="278296"/>
          </a:xfrm>
          <a:prstGeom prst="rect">
            <a:avLst/>
          </a:prstGeom>
          <a:solidFill>
            <a:srgbClr val="1714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1E0C7224-7606-D46D-760D-7CFA7446911C}"/>
              </a:ext>
            </a:extLst>
          </p:cNvPr>
          <p:cNvSpPr txBox="1">
            <a:spLocks/>
          </p:cNvSpPr>
          <p:nvPr/>
        </p:nvSpPr>
        <p:spPr>
          <a:xfrm>
            <a:off x="136525" y="6356350"/>
            <a:ext cx="40579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bg1">
                    <a:alpha val="8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5D938B-6AB8-42CB-990C-9CE12F21A291}" type="datetimeyyyy">
              <a:rPr lang="es-ES" sz="900" smtClean="0"/>
              <a:pPr/>
              <a:t>2025</a:t>
            </a:fld>
            <a:r>
              <a:rPr lang="es-ES" sz="900" dirty="0"/>
              <a:t> | El poder oculto de las </a:t>
            </a:r>
            <a:r>
              <a:rPr lang="es-ES" sz="900" dirty="0" err="1"/>
              <a:t>CLIs</a:t>
            </a:r>
            <a:r>
              <a:rPr lang="es-ES" sz="900" dirty="0"/>
              <a:t> | Pepe Fabra Valverde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51827580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0EAFA1EC-F51A-A4C2-B51B-8B41D0A1AD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Command</a:t>
            </a:r>
            <a:r>
              <a:rPr lang="es-ES" dirty="0"/>
              <a:t>-line interface</a:t>
            </a:r>
            <a:br>
              <a:rPr lang="es-ES" dirty="0"/>
            </a:br>
            <a:r>
              <a:rPr lang="es-ES" sz="4800" dirty="0"/>
              <a:t>Automatizaciones</a:t>
            </a:r>
            <a:br>
              <a:rPr lang="es-ES" dirty="0"/>
            </a:br>
            <a:r>
              <a:rPr lang="es-ES" dirty="0" err="1"/>
              <a:t>Developer</a:t>
            </a:r>
            <a:r>
              <a:rPr lang="es-ES" dirty="0"/>
              <a:t> </a:t>
            </a:r>
            <a:r>
              <a:rPr lang="es-ES" dirty="0" err="1"/>
              <a:t>Experience</a:t>
            </a:r>
            <a:br>
              <a:rPr lang="es-ES" dirty="0"/>
            </a:br>
            <a:r>
              <a:rPr lang="es-ES" dirty="0" err="1"/>
              <a:t>Terraformadores</a:t>
            </a:r>
            <a:r>
              <a:rPr lang="es-ES" dirty="0"/>
              <a:t> y validadores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C87A969D-0790-38D3-89C5-6C9C5EAC2559}"/>
              </a:ext>
            </a:extLst>
          </p:cNvPr>
          <p:cNvSpPr/>
          <p:nvPr/>
        </p:nvSpPr>
        <p:spPr>
          <a:xfrm>
            <a:off x="729842" y="1350628"/>
            <a:ext cx="6878973" cy="1367406"/>
          </a:xfrm>
          <a:prstGeom prst="rect">
            <a:avLst/>
          </a:prstGeom>
          <a:solidFill>
            <a:srgbClr val="171431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B9CC9AE1-ACCD-F6F1-46CD-68262D1235B0}"/>
              </a:ext>
            </a:extLst>
          </p:cNvPr>
          <p:cNvSpPr/>
          <p:nvPr/>
        </p:nvSpPr>
        <p:spPr>
          <a:xfrm>
            <a:off x="729842" y="3341482"/>
            <a:ext cx="6878973" cy="1504666"/>
          </a:xfrm>
          <a:prstGeom prst="rect">
            <a:avLst/>
          </a:prstGeom>
          <a:solidFill>
            <a:srgbClr val="171431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248FF55F-1C0F-3C0D-8A6F-EC1B2ECE02C4}"/>
              </a:ext>
            </a:extLst>
          </p:cNvPr>
          <p:cNvSpPr/>
          <p:nvPr/>
        </p:nvSpPr>
        <p:spPr>
          <a:xfrm>
            <a:off x="5332124" y="6370983"/>
            <a:ext cx="377688" cy="278296"/>
          </a:xfrm>
          <a:prstGeom prst="rect">
            <a:avLst/>
          </a:prstGeom>
          <a:solidFill>
            <a:srgbClr val="1714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AF7E3B1A-983F-2366-655A-EF348F39138E}"/>
              </a:ext>
            </a:extLst>
          </p:cNvPr>
          <p:cNvSpPr txBox="1">
            <a:spLocks/>
          </p:cNvSpPr>
          <p:nvPr/>
        </p:nvSpPr>
        <p:spPr>
          <a:xfrm>
            <a:off x="136525" y="6356350"/>
            <a:ext cx="40579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bg1">
                    <a:alpha val="8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5D938B-6AB8-42CB-990C-9CE12F21A291}" type="datetimeyyyy">
              <a:rPr lang="es-ES" sz="900" smtClean="0"/>
              <a:pPr/>
              <a:t>2025</a:t>
            </a:fld>
            <a:r>
              <a:rPr lang="es-ES" sz="900" dirty="0"/>
              <a:t> | El poder oculto de las </a:t>
            </a:r>
            <a:r>
              <a:rPr lang="es-ES" sz="900" dirty="0" err="1"/>
              <a:t>CLIs</a:t>
            </a:r>
            <a:r>
              <a:rPr lang="es-ES" sz="900" dirty="0"/>
              <a:t> | Pepe Fabra Valverde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280462990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0EAFA1EC-F51A-A4C2-B51B-8B41D0A1AD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Command</a:t>
            </a:r>
            <a:r>
              <a:rPr lang="es-ES" dirty="0"/>
              <a:t>-line interface</a:t>
            </a:r>
            <a:br>
              <a:rPr lang="es-ES" dirty="0"/>
            </a:br>
            <a:r>
              <a:rPr lang="es-ES" dirty="0"/>
              <a:t>Automatizaciones</a:t>
            </a:r>
            <a:br>
              <a:rPr lang="es-ES" dirty="0"/>
            </a:br>
            <a:r>
              <a:rPr lang="es-ES" sz="4800" dirty="0" err="1"/>
              <a:t>Developer</a:t>
            </a:r>
            <a:r>
              <a:rPr lang="es-ES" sz="4800" dirty="0"/>
              <a:t> </a:t>
            </a:r>
            <a:r>
              <a:rPr lang="es-ES" sz="4800" dirty="0" err="1"/>
              <a:t>Experience</a:t>
            </a:r>
            <a:br>
              <a:rPr lang="es-ES" dirty="0"/>
            </a:br>
            <a:r>
              <a:rPr lang="es-ES" dirty="0" err="1"/>
              <a:t>Terraformadores</a:t>
            </a:r>
            <a:r>
              <a:rPr lang="es-ES" dirty="0"/>
              <a:t> y validadores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C87A969D-0790-38D3-89C5-6C9C5EAC2559}"/>
              </a:ext>
            </a:extLst>
          </p:cNvPr>
          <p:cNvSpPr/>
          <p:nvPr/>
        </p:nvSpPr>
        <p:spPr>
          <a:xfrm>
            <a:off x="729842" y="1350627"/>
            <a:ext cx="6878973" cy="1904301"/>
          </a:xfrm>
          <a:prstGeom prst="rect">
            <a:avLst/>
          </a:prstGeom>
          <a:solidFill>
            <a:srgbClr val="171431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B9CC9AE1-ACCD-F6F1-46CD-68262D1235B0}"/>
              </a:ext>
            </a:extLst>
          </p:cNvPr>
          <p:cNvSpPr/>
          <p:nvPr/>
        </p:nvSpPr>
        <p:spPr>
          <a:xfrm>
            <a:off x="729842" y="3934438"/>
            <a:ext cx="6878973" cy="911710"/>
          </a:xfrm>
          <a:prstGeom prst="rect">
            <a:avLst/>
          </a:prstGeom>
          <a:solidFill>
            <a:srgbClr val="171431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9B3F6426-EBDA-A0E5-8331-B80918DA0CAA}"/>
              </a:ext>
            </a:extLst>
          </p:cNvPr>
          <p:cNvSpPr/>
          <p:nvPr/>
        </p:nvSpPr>
        <p:spPr>
          <a:xfrm>
            <a:off x="5332124" y="6370983"/>
            <a:ext cx="377688" cy="278296"/>
          </a:xfrm>
          <a:prstGeom prst="rect">
            <a:avLst/>
          </a:prstGeom>
          <a:solidFill>
            <a:srgbClr val="1714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639984D0-E678-E9D1-E623-CABDC911CB86}"/>
              </a:ext>
            </a:extLst>
          </p:cNvPr>
          <p:cNvSpPr txBox="1">
            <a:spLocks/>
          </p:cNvSpPr>
          <p:nvPr/>
        </p:nvSpPr>
        <p:spPr>
          <a:xfrm>
            <a:off x="136525" y="6356350"/>
            <a:ext cx="40579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bg1">
                    <a:alpha val="8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5D938B-6AB8-42CB-990C-9CE12F21A291}" type="datetimeyyyy">
              <a:rPr lang="es-ES" sz="900" smtClean="0"/>
              <a:pPr/>
              <a:t>2025</a:t>
            </a:fld>
            <a:r>
              <a:rPr lang="es-ES" sz="900" dirty="0"/>
              <a:t> | El poder oculto de las </a:t>
            </a:r>
            <a:r>
              <a:rPr lang="es-ES" sz="900" dirty="0" err="1"/>
              <a:t>CLIs</a:t>
            </a:r>
            <a:r>
              <a:rPr lang="es-ES" sz="900" dirty="0"/>
              <a:t> | Pepe Fabra Valverde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148787469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0EAFA1EC-F51A-A4C2-B51B-8B41D0A1AD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Command</a:t>
            </a:r>
            <a:r>
              <a:rPr lang="es-ES" dirty="0"/>
              <a:t>-line interface</a:t>
            </a:r>
            <a:br>
              <a:rPr lang="es-ES" dirty="0"/>
            </a:br>
            <a:r>
              <a:rPr lang="es-ES" dirty="0"/>
              <a:t>Automatizaciones</a:t>
            </a:r>
            <a:br>
              <a:rPr lang="es-ES" dirty="0"/>
            </a:br>
            <a:r>
              <a:rPr lang="es-ES" dirty="0" err="1"/>
              <a:t>Developer</a:t>
            </a:r>
            <a:r>
              <a:rPr lang="es-ES" dirty="0"/>
              <a:t> </a:t>
            </a:r>
            <a:r>
              <a:rPr lang="es-ES" dirty="0" err="1"/>
              <a:t>Experience</a:t>
            </a:r>
            <a:br>
              <a:rPr lang="es-ES" dirty="0"/>
            </a:br>
            <a:r>
              <a:rPr lang="es-ES" sz="4800" dirty="0" err="1"/>
              <a:t>Terraformadores</a:t>
            </a:r>
            <a:r>
              <a:rPr lang="es-ES" sz="4800" dirty="0"/>
              <a:t> y validadores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C87A969D-0790-38D3-89C5-6C9C5EAC2559}"/>
              </a:ext>
            </a:extLst>
          </p:cNvPr>
          <p:cNvSpPr/>
          <p:nvPr/>
        </p:nvSpPr>
        <p:spPr>
          <a:xfrm>
            <a:off x="729842" y="1350626"/>
            <a:ext cx="6878973" cy="2399253"/>
          </a:xfrm>
          <a:prstGeom prst="rect">
            <a:avLst/>
          </a:prstGeom>
          <a:solidFill>
            <a:srgbClr val="171431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F2D465F2-14BD-2884-655F-446DD53D42F1}"/>
              </a:ext>
            </a:extLst>
          </p:cNvPr>
          <p:cNvSpPr/>
          <p:nvPr/>
        </p:nvSpPr>
        <p:spPr>
          <a:xfrm>
            <a:off x="5332124" y="6370983"/>
            <a:ext cx="377688" cy="278296"/>
          </a:xfrm>
          <a:prstGeom prst="rect">
            <a:avLst/>
          </a:prstGeom>
          <a:solidFill>
            <a:srgbClr val="1714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E78D5ED8-888A-BE2A-724F-C29DF69880A5}"/>
              </a:ext>
            </a:extLst>
          </p:cNvPr>
          <p:cNvSpPr txBox="1">
            <a:spLocks/>
          </p:cNvSpPr>
          <p:nvPr/>
        </p:nvSpPr>
        <p:spPr>
          <a:xfrm>
            <a:off x="136525" y="6356350"/>
            <a:ext cx="40579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bg1">
                    <a:alpha val="8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5D938B-6AB8-42CB-990C-9CE12F21A291}" type="datetimeyyyy">
              <a:rPr lang="es-ES" sz="900" smtClean="0"/>
              <a:pPr/>
              <a:t>2025</a:t>
            </a:fld>
            <a:r>
              <a:rPr lang="es-ES" sz="900" dirty="0"/>
              <a:t> | El poder oculto de las </a:t>
            </a:r>
            <a:r>
              <a:rPr lang="es-ES" sz="900" dirty="0" err="1"/>
              <a:t>CLIs</a:t>
            </a:r>
            <a:r>
              <a:rPr lang="es-ES" sz="900" dirty="0"/>
              <a:t> | Pepe Fabra Valverde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286332920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0A9CFDC-3788-B405-EC85-EB4A04B255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5075"/>
            <a:ext cx="9385200" cy="1218800"/>
          </a:xfrm>
        </p:spPr>
        <p:txBody>
          <a:bodyPr/>
          <a:lstStyle/>
          <a:p>
            <a:r>
              <a:rPr lang="es-ES" dirty="0"/>
              <a:t>Bibliografía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E91DB03-D623-0CC0-6ED8-5D79616939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205818"/>
            <a:ext cx="8011594" cy="137807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dirty="0" err="1"/>
              <a:t>Node</a:t>
            </a:r>
            <a:r>
              <a:rPr lang="es-ES" dirty="0"/>
              <a:t> CLI </a:t>
            </a:r>
            <a:r>
              <a:rPr lang="es-ES" dirty="0" err="1"/>
              <a:t>book</a:t>
            </a:r>
            <a:endParaRPr lang="es-E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dirty="0">
                <a:hlinkClick r:id="rId2"/>
              </a:rPr>
              <a:t>github.com/jofaval/node-cli/</a:t>
            </a:r>
            <a:endParaRPr lang="es-ES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428023A8-B372-DC0A-93D6-C6C351B34818}"/>
              </a:ext>
            </a:extLst>
          </p:cNvPr>
          <p:cNvSpPr txBox="1">
            <a:spLocks/>
          </p:cNvSpPr>
          <p:nvPr/>
        </p:nvSpPr>
        <p:spPr>
          <a:xfrm>
            <a:off x="136525" y="6356350"/>
            <a:ext cx="40579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bg1">
                    <a:alpha val="8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5D938B-6AB8-42CB-990C-9CE12F21A291}" type="datetimeyyyy">
              <a:rPr lang="es-ES" sz="900" smtClean="0"/>
              <a:pPr/>
              <a:t>2025</a:t>
            </a:fld>
            <a:r>
              <a:rPr lang="es-ES" sz="900"/>
              <a:t> | El poder oculto de las CLIs | Pepe Fabra Valverde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1889031820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8598BF-24BC-6CAE-18A5-5186A05A72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85805"/>
            <a:ext cx="9385200" cy="1218800"/>
          </a:xfrm>
        </p:spPr>
        <p:txBody>
          <a:bodyPr/>
          <a:lstStyle/>
          <a:p>
            <a:r>
              <a:rPr lang="es-ES" dirty="0"/>
              <a:t>Créditos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D11AAC9-2ACB-5DFE-390C-F9D5D5175F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46548"/>
            <a:ext cx="8011594" cy="121880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dirty="0">
                <a:hlinkClick r:id="rId2"/>
              </a:rPr>
              <a:t>https://poweredtemplate.com/free-dark-gradient-presentation-template-141850</a:t>
            </a:r>
            <a:endParaRPr lang="es-ES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E8F1C39E-ECB9-0B25-AAF0-87628BF7C276}"/>
              </a:ext>
            </a:extLst>
          </p:cNvPr>
          <p:cNvSpPr txBox="1">
            <a:spLocks/>
          </p:cNvSpPr>
          <p:nvPr/>
        </p:nvSpPr>
        <p:spPr>
          <a:xfrm>
            <a:off x="136525" y="6356350"/>
            <a:ext cx="40579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bg1">
                    <a:alpha val="8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5D938B-6AB8-42CB-990C-9CE12F21A291}" type="datetimeyyyy">
              <a:rPr lang="es-ES" sz="900" smtClean="0"/>
              <a:pPr/>
              <a:t>2025</a:t>
            </a:fld>
            <a:r>
              <a:rPr lang="es-ES" sz="900" dirty="0"/>
              <a:t> | El poder oculto de las </a:t>
            </a:r>
            <a:r>
              <a:rPr lang="es-ES" sz="900" dirty="0" err="1"/>
              <a:t>CLIs</a:t>
            </a:r>
            <a:r>
              <a:rPr lang="es-ES" sz="900" dirty="0"/>
              <a:t> | Pepe Fabra Valverde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1580336945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áfico 2">
            <a:extLst>
              <a:ext uri="{FF2B5EF4-FFF2-40B4-BE49-F238E27FC236}">
                <a16:creationId xmlns:a16="http://schemas.microsoft.com/office/drawing/2014/main" id="{25654B4A-8AD4-F28C-6C02-464FC1B43E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82974" y="5570480"/>
            <a:ext cx="3755923" cy="876627"/>
          </a:xfrm>
          <a:prstGeom prst="rect">
            <a:avLst/>
          </a:prstGeom>
        </p:spPr>
      </p:pic>
      <p:pic>
        <p:nvPicPr>
          <p:cNvPr id="7" name="Imagen 6" descr="Forma&#10;&#10;Descripción generada automáticamente con confianza media">
            <a:extLst>
              <a:ext uri="{FF2B5EF4-FFF2-40B4-BE49-F238E27FC236}">
                <a16:creationId xmlns:a16="http://schemas.microsoft.com/office/drawing/2014/main" id="{99710A2A-FD75-0C77-30D2-4ECBDE1C1A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28157" y="5409824"/>
            <a:ext cx="2576052" cy="1004258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23905FE8-A11A-FAB1-A836-4B7FB022AC6D}"/>
              </a:ext>
            </a:extLst>
          </p:cNvPr>
          <p:cNvSpPr txBox="1"/>
          <p:nvPr/>
        </p:nvSpPr>
        <p:spPr>
          <a:xfrm>
            <a:off x="3291393" y="5752226"/>
            <a:ext cx="3123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>
                <a:solidFill>
                  <a:schemeClr val="bg1"/>
                </a:solidFill>
                <a:latin typeface="Allstar4" panose="02000500000000000000" pitchFamily="2" charset="0"/>
              </a:rPr>
              <a:t>X</a:t>
            </a:r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DF2D5BC6-F45D-2363-1BD0-3FAF2DDE08B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0" name="Subtítulo 9">
            <a:extLst>
              <a:ext uri="{FF2B5EF4-FFF2-40B4-BE49-F238E27FC236}">
                <a16:creationId xmlns:a16="http://schemas.microsoft.com/office/drawing/2014/main" id="{A930C4EA-FBF1-F258-A9CE-39A27FF82FB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0C00F6E7-DA42-E439-8E53-9654CE25386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714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Title 3">
            <a:extLst>
              <a:ext uri="{FF2B5EF4-FFF2-40B4-BE49-F238E27FC236}">
                <a16:creationId xmlns:a16="http://schemas.microsoft.com/office/drawing/2014/main" id="{BE7FD90E-E3BC-797B-4354-52C04F7D1A39}"/>
              </a:ext>
            </a:extLst>
          </p:cNvPr>
          <p:cNvSpPr txBox="1">
            <a:spLocks/>
          </p:cNvSpPr>
          <p:nvPr/>
        </p:nvSpPr>
        <p:spPr>
          <a:xfrm>
            <a:off x="980557" y="2858902"/>
            <a:ext cx="6690000" cy="21052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6000" kern="1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9pPr>
          </a:lstStyle>
          <a:p>
            <a:r>
              <a:rPr lang="en-US" dirty="0"/>
              <a:t>El </a:t>
            </a:r>
            <a:r>
              <a:rPr lang="en-US" dirty="0" err="1"/>
              <a:t>poder</a:t>
            </a:r>
            <a:r>
              <a:rPr lang="en-US" dirty="0"/>
              <a:t> </a:t>
            </a:r>
            <a:r>
              <a:rPr lang="en-US" dirty="0" err="1"/>
              <a:t>oculto</a:t>
            </a:r>
            <a:r>
              <a:rPr lang="en-US" dirty="0"/>
              <a:t> de las CLIs</a:t>
            </a:r>
          </a:p>
        </p:txBody>
      </p:sp>
      <p:sp>
        <p:nvSpPr>
          <p:cNvPr id="13" name="Subtitle 4">
            <a:extLst>
              <a:ext uri="{FF2B5EF4-FFF2-40B4-BE49-F238E27FC236}">
                <a16:creationId xmlns:a16="http://schemas.microsoft.com/office/drawing/2014/main" id="{CBD4DF29-5021-B760-5394-F5CB0BE65B29}"/>
              </a:ext>
            </a:extLst>
          </p:cNvPr>
          <p:cNvSpPr txBox="1">
            <a:spLocks/>
          </p:cNvSpPr>
          <p:nvPr/>
        </p:nvSpPr>
        <p:spPr>
          <a:xfrm>
            <a:off x="980557" y="5144920"/>
            <a:ext cx="6690000" cy="6748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685800" lvl="1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 panose="020B0604020202020204" pitchFamily="34" charset="0"/>
              <a:buNone/>
              <a:defRPr sz="1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 panose="020B0604020202020204" pitchFamily="34" charset="0"/>
              <a:buNone/>
              <a:defRPr sz="1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 panose="020B0604020202020204" pitchFamily="34" charset="0"/>
              <a:buNone/>
              <a:defRPr sz="1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 panose="020B0604020202020204" pitchFamily="34" charset="0"/>
              <a:buNone/>
              <a:defRPr sz="1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 panose="020B0604020202020204" pitchFamily="34" charset="0"/>
              <a:buNone/>
              <a:defRPr sz="1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 panose="020B0604020202020204" pitchFamily="34" charset="0"/>
              <a:buNone/>
              <a:defRPr sz="1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 panose="020B0604020202020204" pitchFamily="34" charset="0"/>
              <a:buNone/>
              <a:defRPr sz="1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 panose="020B0604020202020204" pitchFamily="34" charset="0"/>
              <a:buNone/>
              <a:defRPr sz="1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Catedra UV x Capgemini | Pepe Fabra Valverde | 2024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8485352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3">
            <a:extLst>
              <a:ext uri="{FF2B5EF4-FFF2-40B4-BE49-F238E27FC236}">
                <a16:creationId xmlns:a16="http://schemas.microsoft.com/office/drawing/2014/main" id="{8EEDF482-31FB-018F-A54F-156CE352982F}"/>
              </a:ext>
            </a:extLst>
          </p:cNvPr>
          <p:cNvSpPr txBox="1">
            <a:spLocks/>
          </p:cNvSpPr>
          <p:nvPr/>
        </p:nvSpPr>
        <p:spPr>
          <a:xfrm>
            <a:off x="826543" y="821093"/>
            <a:ext cx="10293113" cy="504630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es-ES" sz="6000"/>
              <a:t>Preguntas</a:t>
            </a:r>
            <a:endParaRPr lang="es-ES" sz="6000" dirty="0"/>
          </a:p>
        </p:txBody>
      </p:sp>
    </p:spTree>
    <p:extLst>
      <p:ext uri="{BB962C8B-B14F-4D97-AF65-F5344CB8AC3E}">
        <p14:creationId xmlns:p14="http://schemas.microsoft.com/office/powerpoint/2010/main" val="11028804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B79556A7-731B-95FA-C9DC-F3A7961DB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command</a:t>
            </a:r>
            <a:r>
              <a:rPr lang="es-ES" dirty="0"/>
              <a:t>-line interface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C1EA42C5-FD45-7060-DEC7-C59C9DB756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/>
              <a:t>pathing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39405462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695AE52-9F7F-4A53-A120-BD25C58C2B5D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EF5D938B-6AB8-42CB-990C-9CE12F21A291}" type="datetimeyyyy">
              <a:rPr lang="es-ES" smtClean="0"/>
              <a:pPr/>
              <a:t>2025</a:t>
            </a:fld>
            <a:r>
              <a:rPr lang="es-ES"/>
              <a:t> | El poder oculto de las CLIs | Pepe Fabra Valverde</a:t>
            </a:r>
            <a:endParaRPr lang="en-US" dirty="0"/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F61A17F4-F623-DE6C-4085-03BB29CDD2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sz="7200" dirty="0"/>
              <a:t>Descanso</a:t>
            </a:r>
          </a:p>
        </p:txBody>
      </p:sp>
    </p:spTree>
    <p:extLst>
      <p:ext uri="{BB962C8B-B14F-4D97-AF65-F5344CB8AC3E}">
        <p14:creationId xmlns:p14="http://schemas.microsoft.com/office/powerpoint/2010/main" val="4100221510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AC25F6-E0C5-C7A8-40DB-BD8080F5F0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D1F1CC35-4E0C-337A-D870-1E18450E92C5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EF5D938B-6AB8-42CB-990C-9CE12F21A291}" type="datetimeyyyy">
              <a:rPr lang="es-ES" smtClean="0"/>
              <a:pPr/>
              <a:t>2025</a:t>
            </a:fld>
            <a:r>
              <a:rPr lang="es-ES"/>
              <a:t> | El poder oculto de las CLIs | Pepe Fabra Valverde</a:t>
            </a:r>
            <a:endParaRPr lang="en-US" dirty="0"/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EC402914-E86B-7616-3F27-02DFD07477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sz="7200" dirty="0"/>
              <a:t>Utilidades </a:t>
            </a:r>
            <a:r>
              <a:rPr lang="es-ES" sz="7200" dirty="0" err="1"/>
              <a:t>python</a:t>
            </a:r>
            <a:endParaRPr lang="es-ES" sz="7200" dirty="0"/>
          </a:p>
        </p:txBody>
      </p:sp>
    </p:spTree>
    <p:extLst>
      <p:ext uri="{BB962C8B-B14F-4D97-AF65-F5344CB8AC3E}">
        <p14:creationId xmlns:p14="http://schemas.microsoft.com/office/powerpoint/2010/main" val="1708258655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29CD3E-C252-47E7-7E9B-B3CFC6C401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4DC5B78-90D0-9284-4431-24C49AC57916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EF5D938B-6AB8-42CB-990C-9CE12F21A291}" type="datetimeyyyy">
              <a:rPr lang="es-ES" smtClean="0"/>
              <a:pPr/>
              <a:t>2025</a:t>
            </a:fld>
            <a:r>
              <a:rPr lang="es-ES"/>
              <a:t> | El poder oculto de las CLIs | Pepe Fabra Valverde</a:t>
            </a:r>
            <a:endParaRPr lang="en-US" dirty="0"/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00F73748-AD28-9414-3B04-BB28FBDDA2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sz="7200" dirty="0">
                <a:hlinkClick r:id="rId2"/>
              </a:rPr>
              <a:t>https://github.com/jofaval/utilities/tree/master/python</a:t>
            </a:r>
            <a:endParaRPr lang="es-ES" sz="7200" dirty="0"/>
          </a:p>
        </p:txBody>
      </p:sp>
    </p:spTree>
    <p:extLst>
      <p:ext uri="{BB962C8B-B14F-4D97-AF65-F5344CB8AC3E}">
        <p14:creationId xmlns:p14="http://schemas.microsoft.com/office/powerpoint/2010/main" val="4192544154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C52D61EE-7349-E15F-7D8E-6F3964566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Taller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583D87FA-3B7E-4080-BE1D-57188CD15D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Crea tu propia CLI</a:t>
            </a:r>
          </a:p>
        </p:txBody>
      </p:sp>
    </p:spTree>
    <p:extLst>
      <p:ext uri="{BB962C8B-B14F-4D97-AF65-F5344CB8AC3E}">
        <p14:creationId xmlns:p14="http://schemas.microsoft.com/office/powerpoint/2010/main" val="1972408098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4ABA68A-51A6-AA57-1FE1-E871AB4F48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27549"/>
            <a:ext cx="9385200" cy="1218800"/>
          </a:xfrm>
        </p:spPr>
        <p:txBody>
          <a:bodyPr/>
          <a:lstStyle/>
          <a:p>
            <a:r>
              <a:rPr lang="es-ES" dirty="0" err="1"/>
              <a:t>magic-cli</a:t>
            </a:r>
            <a:endParaRPr lang="es-ES" dirty="0"/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C0F2AB42-8FDA-9EF7-4C0E-3EF8FCBB6D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888292"/>
            <a:ext cx="8011594" cy="2881666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dirty="0" err="1"/>
              <a:t>node</a:t>
            </a:r>
            <a:r>
              <a:rPr lang="es-ES" dirty="0"/>
              <a:t> o java, lo que prefieras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dirty="0"/>
              <a:t>rellena los huecos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5D8B5DEE-42D0-2DE5-C6A9-D461433797D0}"/>
              </a:ext>
            </a:extLst>
          </p:cNvPr>
          <p:cNvSpPr/>
          <p:nvPr/>
        </p:nvSpPr>
        <p:spPr>
          <a:xfrm>
            <a:off x="5311833" y="6325985"/>
            <a:ext cx="498763" cy="415637"/>
          </a:xfrm>
          <a:prstGeom prst="rect">
            <a:avLst/>
          </a:prstGeom>
          <a:solidFill>
            <a:srgbClr val="1714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68601168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SmartArt 5">
            <a:extLst>
              <a:ext uri="{FF2B5EF4-FFF2-40B4-BE49-F238E27FC236}">
                <a16:creationId xmlns:a16="http://schemas.microsoft.com/office/drawing/2014/main" id="{D0328B08-C394-8ACF-8227-048A79BC253E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1A9D39D4-E77E-070E-A809-380077151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>
                <a:hlinkClick r:id="rId2"/>
              </a:rPr>
              <a:t>https://github.com/jofaval/talks-about/tree/master/uv/el-poder-oculto-de-las-clis</a:t>
            </a:r>
            <a:endParaRPr lang="es-ES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5139956-16A5-C396-5A68-8DF6AA28BDB9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EF5D938B-6AB8-42CB-990C-9CE12F21A291}" type="datetimeyyyy">
              <a:rPr lang="es-ES" smtClean="0"/>
              <a:pPr/>
              <a:t>2025</a:t>
            </a:fld>
            <a:r>
              <a:rPr lang="es-ES"/>
              <a:t> | El poder oculto de las CLIs | Pepe Fabra Valverde</a:t>
            </a:r>
            <a:endParaRPr lang="en-US" dirty="0"/>
          </a:p>
        </p:txBody>
      </p:sp>
      <p:pic>
        <p:nvPicPr>
          <p:cNvPr id="18" name="Gráfico 17">
            <a:extLst>
              <a:ext uri="{FF2B5EF4-FFF2-40B4-BE49-F238E27FC236}">
                <a16:creationId xmlns:a16="http://schemas.microsoft.com/office/drawing/2014/main" id="{9FF41F34-0E3C-6C75-F07D-47DFC5E2D5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68712" y="1748406"/>
            <a:ext cx="3779939" cy="3779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401255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4ABA68A-51A6-AA57-1FE1-E871AB4F48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27549"/>
            <a:ext cx="9385200" cy="1218800"/>
          </a:xfrm>
        </p:spPr>
        <p:txBody>
          <a:bodyPr/>
          <a:lstStyle/>
          <a:p>
            <a:r>
              <a:rPr lang="es-ES" dirty="0" err="1"/>
              <a:t>magic-cli</a:t>
            </a:r>
            <a:endParaRPr lang="es-ES" dirty="0"/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C0F2AB42-8FDA-9EF7-4C0E-3EF8FCBB6D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888292"/>
            <a:ext cx="8011594" cy="2881666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dirty="0" err="1"/>
              <a:t>node</a:t>
            </a:r>
            <a:r>
              <a:rPr lang="es-ES" dirty="0"/>
              <a:t> o java, lo que prefieras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dirty="0"/>
              <a:t>rellena los huecos</a:t>
            </a:r>
          </a:p>
          <a:p>
            <a:endParaRPr lang="es-ES" dirty="0"/>
          </a:p>
          <a:p>
            <a:r>
              <a:rPr lang="es-ES" dirty="0">
                <a:hlinkClick r:id="rId2"/>
              </a:rPr>
              <a:t>github.com/jofaval/the-hidden-power-of-clis</a:t>
            </a:r>
            <a:endParaRPr lang="es-ES" dirty="0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5D8B5DEE-42D0-2DE5-C6A9-D461433797D0}"/>
              </a:ext>
            </a:extLst>
          </p:cNvPr>
          <p:cNvSpPr/>
          <p:nvPr/>
        </p:nvSpPr>
        <p:spPr>
          <a:xfrm>
            <a:off x="5311833" y="6325985"/>
            <a:ext cx="498763" cy="415637"/>
          </a:xfrm>
          <a:prstGeom prst="rect">
            <a:avLst/>
          </a:prstGeom>
          <a:solidFill>
            <a:srgbClr val="1714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32056324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E8D2EA32-6D3F-BF89-3003-40376EB0C5D7}"/>
              </a:ext>
            </a:extLst>
          </p:cNvPr>
          <p:cNvSpPr/>
          <p:nvPr/>
        </p:nvSpPr>
        <p:spPr>
          <a:xfrm>
            <a:off x="5769033" y="0"/>
            <a:ext cx="6422967" cy="6167813"/>
          </a:xfrm>
          <a:prstGeom prst="rect">
            <a:avLst/>
          </a:prstGeom>
          <a:solidFill>
            <a:srgbClr val="1714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8" name="Imagen 7" descr="Interfaz de usuario gráfica, Aplicación, Correo electrónico, Sitio web&#10;&#10;Descripción generada automáticamente">
            <a:extLst>
              <a:ext uri="{FF2B5EF4-FFF2-40B4-BE49-F238E27FC236}">
                <a16:creationId xmlns:a16="http://schemas.microsoft.com/office/drawing/2014/main" id="{E248932F-D4C5-7B11-8254-044E04E803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2442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E1964DE-8B45-F144-A0FA-D4955319ED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err="1"/>
              <a:t>Enrutación</a:t>
            </a:r>
            <a:endParaRPr lang="es-ES" dirty="0"/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F49EB98F-1491-508E-FCCF-8B8A4A4193CA}"/>
              </a:ext>
            </a:extLst>
          </p:cNvPr>
          <p:cNvSpPr txBox="1">
            <a:spLocks/>
          </p:cNvSpPr>
          <p:nvPr/>
        </p:nvSpPr>
        <p:spPr>
          <a:xfrm>
            <a:off x="136525" y="6356350"/>
            <a:ext cx="40579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bg1">
                    <a:alpha val="8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5D938B-6AB8-42CB-990C-9CE12F21A291}" type="datetimeyyyy">
              <a:rPr lang="es-ES" sz="900" smtClean="0"/>
              <a:pPr/>
              <a:t>2025</a:t>
            </a:fld>
            <a:r>
              <a:rPr lang="es-ES" sz="900" dirty="0"/>
              <a:t> | El poder oculto de las </a:t>
            </a:r>
            <a:r>
              <a:rPr lang="es-ES" sz="900" dirty="0" err="1"/>
              <a:t>CLIs</a:t>
            </a:r>
            <a:r>
              <a:rPr lang="es-ES" sz="900" dirty="0"/>
              <a:t> | Pepe Fabra Valverde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7132230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E1964DE-8B45-F144-A0FA-D4955319ED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Acceso a recursos</a:t>
            </a:r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F49EB98F-1491-508E-FCCF-8B8A4A4193CA}"/>
              </a:ext>
            </a:extLst>
          </p:cNvPr>
          <p:cNvSpPr txBox="1">
            <a:spLocks/>
          </p:cNvSpPr>
          <p:nvPr/>
        </p:nvSpPr>
        <p:spPr>
          <a:xfrm>
            <a:off x="136525" y="6356350"/>
            <a:ext cx="40579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bg1">
                    <a:alpha val="8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5D938B-6AB8-42CB-990C-9CE12F21A291}" type="datetimeyyyy">
              <a:rPr lang="es-ES" sz="900" smtClean="0"/>
              <a:pPr/>
              <a:t>2025</a:t>
            </a:fld>
            <a:r>
              <a:rPr lang="es-ES" sz="900" dirty="0"/>
              <a:t> | El poder oculto de las </a:t>
            </a:r>
            <a:r>
              <a:rPr lang="es-ES" sz="900" dirty="0" err="1"/>
              <a:t>CLIs</a:t>
            </a:r>
            <a:r>
              <a:rPr lang="es-ES" sz="900" dirty="0"/>
              <a:t> | Pepe Fabra Valverde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7860694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E1964DE-8B45-F144-A0FA-D4955319ED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Origen y destino</a:t>
            </a:r>
          </a:p>
          <a:p>
            <a:r>
              <a:rPr lang="es-ES" dirty="0"/>
              <a:t>(no filosofía :D)</a:t>
            </a:r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F49EB98F-1491-508E-FCCF-8B8A4A4193CA}"/>
              </a:ext>
            </a:extLst>
          </p:cNvPr>
          <p:cNvSpPr txBox="1">
            <a:spLocks/>
          </p:cNvSpPr>
          <p:nvPr/>
        </p:nvSpPr>
        <p:spPr>
          <a:xfrm>
            <a:off x="136525" y="6356350"/>
            <a:ext cx="40579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bg1">
                    <a:alpha val="8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5D938B-6AB8-42CB-990C-9CE12F21A291}" type="datetimeyyyy">
              <a:rPr lang="es-ES" sz="900" smtClean="0"/>
              <a:pPr/>
              <a:t>2025</a:t>
            </a:fld>
            <a:r>
              <a:rPr lang="es-ES" sz="900" dirty="0"/>
              <a:t> | El poder oculto de las </a:t>
            </a:r>
            <a:r>
              <a:rPr lang="es-ES" sz="900" dirty="0" err="1"/>
              <a:t>CLIs</a:t>
            </a:r>
            <a:r>
              <a:rPr lang="es-ES" sz="900" dirty="0"/>
              <a:t> | Pepe Fabra Valverde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280838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83575CF-EBC4-7959-C84D-6294633A39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command</a:t>
            </a:r>
            <a:r>
              <a:rPr lang="es-ES" dirty="0"/>
              <a:t>-line interface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CAA93B0-BB99-FF18-873B-B82BCC9502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/>
              <a:t>args</a:t>
            </a:r>
            <a:r>
              <a:rPr lang="es-ES" dirty="0"/>
              <a:t> y </a:t>
            </a:r>
            <a:r>
              <a:rPr lang="es-ES" dirty="0" err="1"/>
              <a:t>uri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435458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4F872AC-AF1B-3D75-8271-59F5A42308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Las funciones tienen argumentos</a:t>
            </a:r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9A73A34A-8C4C-872A-F141-DD7ECE60A462}"/>
              </a:ext>
            </a:extLst>
          </p:cNvPr>
          <p:cNvSpPr txBox="1">
            <a:spLocks/>
          </p:cNvSpPr>
          <p:nvPr/>
        </p:nvSpPr>
        <p:spPr>
          <a:xfrm>
            <a:off x="136525" y="6356350"/>
            <a:ext cx="40579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bg1">
                    <a:alpha val="8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5D938B-6AB8-42CB-990C-9CE12F21A291}" type="datetimeyyyy">
              <a:rPr lang="es-ES" sz="900" smtClean="0"/>
              <a:pPr/>
              <a:t>2025</a:t>
            </a:fld>
            <a:r>
              <a:rPr lang="es-ES" sz="900" dirty="0"/>
              <a:t> | El poder oculto de las </a:t>
            </a:r>
            <a:r>
              <a:rPr lang="es-ES" sz="900" dirty="0" err="1"/>
              <a:t>CLIs</a:t>
            </a:r>
            <a:r>
              <a:rPr lang="es-ES" sz="900" dirty="0"/>
              <a:t> | Pepe Fabra Valverde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3694299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4F872AC-AF1B-3D75-8271-59F5A42308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URI-</a:t>
            </a:r>
            <a:r>
              <a:rPr lang="es-ES" dirty="0" err="1"/>
              <a:t>encoded</a:t>
            </a:r>
            <a:endParaRPr lang="es-ES" dirty="0"/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9A73A34A-8C4C-872A-F141-DD7ECE60A462}"/>
              </a:ext>
            </a:extLst>
          </p:cNvPr>
          <p:cNvSpPr txBox="1">
            <a:spLocks/>
          </p:cNvSpPr>
          <p:nvPr/>
        </p:nvSpPr>
        <p:spPr>
          <a:xfrm>
            <a:off x="136525" y="6356350"/>
            <a:ext cx="40579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bg1">
                    <a:alpha val="8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5D938B-6AB8-42CB-990C-9CE12F21A291}" type="datetimeyyyy">
              <a:rPr lang="es-ES" sz="900" smtClean="0"/>
              <a:pPr/>
              <a:t>2025</a:t>
            </a:fld>
            <a:r>
              <a:rPr lang="es-ES" sz="900" dirty="0"/>
              <a:t> | El poder oculto de las </a:t>
            </a:r>
            <a:r>
              <a:rPr lang="es-ES" sz="900" dirty="0" err="1"/>
              <a:t>CLIs</a:t>
            </a:r>
            <a:r>
              <a:rPr lang="es-ES" sz="900" dirty="0"/>
              <a:t> | Pepe Fabra Valverde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12611069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10">
            <a:extLst>
              <a:ext uri="{FF2B5EF4-FFF2-40B4-BE49-F238E27FC236}">
                <a16:creationId xmlns:a16="http://schemas.microsoft.com/office/drawing/2014/main" id="{3AF75730-57C0-446D-08A9-89F840A5D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7967"/>
            <a:ext cx="9385200" cy="1218800"/>
          </a:xfrm>
        </p:spPr>
        <p:txBody>
          <a:bodyPr/>
          <a:lstStyle/>
          <a:p>
            <a:r>
              <a:rPr lang="es-ES" dirty="0"/>
              <a:t>Autobús </a:t>
            </a:r>
            <a:r>
              <a:rPr lang="es-ES" dirty="0" err="1"/>
              <a:t>Capgemini</a:t>
            </a:r>
            <a:endParaRPr lang="es-ES" dirty="0"/>
          </a:p>
        </p:txBody>
      </p:sp>
      <p:sp>
        <p:nvSpPr>
          <p:cNvPr id="12" name="Marcador de texto 11">
            <a:extLst>
              <a:ext uri="{FF2B5EF4-FFF2-40B4-BE49-F238E27FC236}">
                <a16:creationId xmlns:a16="http://schemas.microsoft.com/office/drawing/2014/main" id="{5336FDA7-617B-F7A5-297C-3B8F274A84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06767"/>
            <a:ext cx="6574562" cy="1757362"/>
          </a:xfrm>
        </p:spPr>
        <p:txBody>
          <a:bodyPr/>
          <a:lstStyle/>
          <a:p>
            <a:r>
              <a:rPr lang="es-ES" dirty="0"/>
              <a:t>2 de abril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76F7CB99-B936-BDA2-C6C4-C0ADE8C54C0F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6356350"/>
            <a:ext cx="876300" cy="365125"/>
          </a:xfrm>
        </p:spPr>
        <p:txBody>
          <a:bodyPr/>
          <a:lstStyle/>
          <a:p>
            <a:r>
              <a:rPr lang="es-ES"/>
              <a:t>06/02/2025</a:t>
            </a:r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014A7E5-5694-319F-5750-DF9A5202A64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3060201-1C40-4B39-813D-5CD9493BAEED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16" name="Imagen 15" descr="Un camión de venta de celulares&#10;&#10;Descripción generada automáticamente con confianza baja">
            <a:extLst>
              <a:ext uri="{FF2B5EF4-FFF2-40B4-BE49-F238E27FC236}">
                <a16:creationId xmlns:a16="http://schemas.microsoft.com/office/drawing/2014/main" id="{0777A80F-1E50-E01E-DBE0-B85F6768FC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1644" y="2038918"/>
            <a:ext cx="7639456" cy="4297194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4C1B14ED-3212-4E60-2986-F03194E1BA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7115" b="73793"/>
          <a:stretch/>
        </p:blipFill>
        <p:spPr>
          <a:xfrm>
            <a:off x="7272664" y="4741635"/>
            <a:ext cx="4577224" cy="1797277"/>
          </a:xfrm>
          <a:prstGeom prst="rect">
            <a:avLst/>
          </a:prstGeom>
        </p:spPr>
      </p:pic>
      <p:pic>
        <p:nvPicPr>
          <p:cNvPr id="2" name="Imagen 1" descr="Icono&#10;&#10;Descripción generada automáticamente">
            <a:extLst>
              <a:ext uri="{FF2B5EF4-FFF2-40B4-BE49-F238E27FC236}">
                <a16:creationId xmlns:a16="http://schemas.microsoft.com/office/drawing/2014/main" id="{D2086171-41C3-6278-0AC9-06C4BBCAE4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717" y="3025567"/>
            <a:ext cx="2896666" cy="2669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83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4F872AC-AF1B-3D75-8271-59F5A42308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¿os suena?</a:t>
            </a:r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9A73A34A-8C4C-872A-F141-DD7ECE60A462}"/>
              </a:ext>
            </a:extLst>
          </p:cNvPr>
          <p:cNvSpPr txBox="1">
            <a:spLocks/>
          </p:cNvSpPr>
          <p:nvPr/>
        </p:nvSpPr>
        <p:spPr>
          <a:xfrm>
            <a:off x="136525" y="6356350"/>
            <a:ext cx="40579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bg1">
                    <a:alpha val="8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5D938B-6AB8-42CB-990C-9CE12F21A291}" type="datetimeyyyy">
              <a:rPr lang="es-ES" sz="900" smtClean="0"/>
              <a:pPr/>
              <a:t>2025</a:t>
            </a:fld>
            <a:r>
              <a:rPr lang="es-ES" sz="900" dirty="0"/>
              <a:t> | El poder oculto de las </a:t>
            </a:r>
            <a:r>
              <a:rPr lang="es-ES" sz="900" dirty="0" err="1"/>
              <a:t>CLIs</a:t>
            </a:r>
            <a:r>
              <a:rPr lang="es-ES" sz="900" dirty="0"/>
              <a:t> | Pepe Fabra Valverde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7552854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4F872AC-AF1B-3D75-8271-59F5A42308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err="1"/>
              <a:t>Unified</a:t>
            </a:r>
            <a:endParaRPr lang="es-ES" dirty="0"/>
          </a:p>
          <a:p>
            <a:r>
              <a:rPr lang="es-ES" dirty="0" err="1"/>
              <a:t>Resource</a:t>
            </a:r>
            <a:endParaRPr lang="es-ES" dirty="0"/>
          </a:p>
          <a:p>
            <a:r>
              <a:rPr lang="es-ES" dirty="0" err="1"/>
              <a:t>Identifier</a:t>
            </a:r>
            <a:endParaRPr lang="es-ES" dirty="0"/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9A73A34A-8C4C-872A-F141-DD7ECE60A462}"/>
              </a:ext>
            </a:extLst>
          </p:cNvPr>
          <p:cNvSpPr txBox="1">
            <a:spLocks/>
          </p:cNvSpPr>
          <p:nvPr/>
        </p:nvSpPr>
        <p:spPr>
          <a:xfrm>
            <a:off x="136525" y="6356350"/>
            <a:ext cx="40579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bg1">
                    <a:alpha val="8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5D938B-6AB8-42CB-990C-9CE12F21A291}" type="datetimeyyyy">
              <a:rPr lang="es-ES" sz="900" smtClean="0"/>
              <a:pPr/>
              <a:t>2025</a:t>
            </a:fld>
            <a:r>
              <a:rPr lang="es-ES" sz="900" dirty="0"/>
              <a:t> | El poder oculto de las </a:t>
            </a:r>
            <a:r>
              <a:rPr lang="es-ES" sz="900" dirty="0" err="1"/>
              <a:t>CLIs</a:t>
            </a:r>
            <a:r>
              <a:rPr lang="es-ES" sz="900" dirty="0"/>
              <a:t> | Pepe Fabra Valverde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19390195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4F872AC-AF1B-3D75-8271-59F5A42308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Exista o no</a:t>
            </a:r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9A73A34A-8C4C-872A-F141-DD7ECE60A462}"/>
              </a:ext>
            </a:extLst>
          </p:cNvPr>
          <p:cNvSpPr txBox="1">
            <a:spLocks/>
          </p:cNvSpPr>
          <p:nvPr/>
        </p:nvSpPr>
        <p:spPr>
          <a:xfrm>
            <a:off x="136525" y="6356350"/>
            <a:ext cx="40579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bg1">
                    <a:alpha val="8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5D938B-6AB8-42CB-990C-9CE12F21A291}" type="datetimeyyyy">
              <a:rPr lang="es-ES" sz="900" smtClean="0"/>
              <a:pPr/>
              <a:t>2025</a:t>
            </a:fld>
            <a:r>
              <a:rPr lang="es-ES" sz="900" dirty="0"/>
              <a:t> | El poder oculto de las </a:t>
            </a:r>
            <a:r>
              <a:rPr lang="es-ES" sz="900" dirty="0" err="1"/>
              <a:t>CLIs</a:t>
            </a:r>
            <a:r>
              <a:rPr lang="es-ES" sz="900" dirty="0"/>
              <a:t> | Pepe Fabra Valverde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42171301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4F872AC-AF1B-3D75-8271-59F5A42308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Físico o abstracto</a:t>
            </a:r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9A73A34A-8C4C-872A-F141-DD7ECE60A462}"/>
              </a:ext>
            </a:extLst>
          </p:cNvPr>
          <p:cNvSpPr txBox="1">
            <a:spLocks/>
          </p:cNvSpPr>
          <p:nvPr/>
        </p:nvSpPr>
        <p:spPr>
          <a:xfrm>
            <a:off x="136525" y="6356350"/>
            <a:ext cx="40579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bg1">
                    <a:alpha val="8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5D938B-6AB8-42CB-990C-9CE12F21A291}" type="datetimeyyyy">
              <a:rPr lang="es-ES" sz="900" smtClean="0"/>
              <a:pPr/>
              <a:t>2025</a:t>
            </a:fld>
            <a:r>
              <a:rPr lang="es-ES" sz="900" dirty="0"/>
              <a:t> | El poder oculto de las </a:t>
            </a:r>
            <a:r>
              <a:rPr lang="es-ES" sz="900" dirty="0" err="1"/>
              <a:t>CLIs</a:t>
            </a:r>
            <a:r>
              <a:rPr lang="es-ES" sz="900" dirty="0"/>
              <a:t> | Pepe Fabra Valverde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12575636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4F872AC-AF1B-3D75-8271-59F5A42308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Solo admite ASCII</a:t>
            </a:r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9A73A34A-8C4C-872A-F141-DD7ECE60A462}"/>
              </a:ext>
            </a:extLst>
          </p:cNvPr>
          <p:cNvSpPr txBox="1">
            <a:spLocks/>
          </p:cNvSpPr>
          <p:nvPr/>
        </p:nvSpPr>
        <p:spPr>
          <a:xfrm>
            <a:off x="136525" y="6356350"/>
            <a:ext cx="40579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bg1">
                    <a:alpha val="8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5D938B-6AB8-42CB-990C-9CE12F21A291}" type="datetimeyyyy">
              <a:rPr lang="es-ES" sz="900" smtClean="0"/>
              <a:pPr/>
              <a:t>2025</a:t>
            </a:fld>
            <a:r>
              <a:rPr lang="es-ES" sz="900" dirty="0"/>
              <a:t> | El poder oculto de las </a:t>
            </a:r>
            <a:r>
              <a:rPr lang="es-ES" sz="900" dirty="0" err="1"/>
              <a:t>CLIs</a:t>
            </a:r>
            <a:r>
              <a:rPr lang="es-ES" sz="900" dirty="0"/>
              <a:t> | Pepe Fabra Valverde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10236159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4F872AC-AF1B-3D75-8271-59F5A42308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%20 -&gt; ‘/’</a:t>
            </a:r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9A73A34A-8C4C-872A-F141-DD7ECE60A462}"/>
              </a:ext>
            </a:extLst>
          </p:cNvPr>
          <p:cNvSpPr txBox="1">
            <a:spLocks/>
          </p:cNvSpPr>
          <p:nvPr/>
        </p:nvSpPr>
        <p:spPr>
          <a:xfrm>
            <a:off x="136525" y="6356350"/>
            <a:ext cx="40579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bg1">
                    <a:alpha val="8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5D938B-6AB8-42CB-990C-9CE12F21A291}" type="datetimeyyyy">
              <a:rPr lang="es-ES" sz="900" smtClean="0"/>
              <a:pPr/>
              <a:t>2025</a:t>
            </a:fld>
            <a:r>
              <a:rPr lang="es-ES" sz="900" dirty="0"/>
              <a:t> | El poder oculto de las </a:t>
            </a:r>
            <a:r>
              <a:rPr lang="es-ES" sz="900" dirty="0" err="1"/>
              <a:t>CLIs</a:t>
            </a:r>
            <a:r>
              <a:rPr lang="es-ES" sz="900" dirty="0"/>
              <a:t> | Pepe Fabra Valverde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904987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DFBC7558-F88B-5F86-D1F7-7DE8B76B4A1E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EF5D938B-6AB8-42CB-990C-9CE12F21A291}" type="datetimeyyyy">
              <a:rPr lang="es-ES" smtClean="0"/>
              <a:pPr/>
              <a:t>2025</a:t>
            </a:fld>
            <a:r>
              <a:rPr lang="es-ES"/>
              <a:t> | El poder oculto de las CLIs | Pepe Fabra Valverde</a:t>
            </a:r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3CF07F2-11A6-CFF3-D4E3-E18C522BAC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y de argumentos</a:t>
            </a:r>
          </a:p>
        </p:txBody>
      </p:sp>
    </p:spTree>
    <p:extLst>
      <p:ext uri="{BB962C8B-B14F-4D97-AF65-F5344CB8AC3E}">
        <p14:creationId xmlns:p14="http://schemas.microsoft.com/office/powerpoint/2010/main" val="329638713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4F872AC-AF1B-3D75-8271-59F5A42308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Argumentos nombrados</a:t>
            </a:r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9A73A34A-8C4C-872A-F141-DD7ECE60A462}"/>
              </a:ext>
            </a:extLst>
          </p:cNvPr>
          <p:cNvSpPr txBox="1">
            <a:spLocks/>
          </p:cNvSpPr>
          <p:nvPr/>
        </p:nvSpPr>
        <p:spPr>
          <a:xfrm>
            <a:off x="136525" y="6356350"/>
            <a:ext cx="40579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bg1">
                    <a:alpha val="8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5D938B-6AB8-42CB-990C-9CE12F21A291}" type="datetimeyyyy">
              <a:rPr lang="es-ES" sz="900" smtClean="0"/>
              <a:pPr/>
              <a:t>2025</a:t>
            </a:fld>
            <a:r>
              <a:rPr lang="es-ES" sz="900" dirty="0"/>
              <a:t> | El poder oculto de las </a:t>
            </a:r>
            <a:r>
              <a:rPr lang="es-ES" sz="900" dirty="0" err="1"/>
              <a:t>CLIs</a:t>
            </a:r>
            <a:r>
              <a:rPr lang="es-ES" sz="900" dirty="0"/>
              <a:t> | Pepe Fabra Valverde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318067878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4F872AC-AF1B-3D75-8271-59F5A42308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Verbosos (--) o abreviados (-)</a:t>
            </a:r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9A73A34A-8C4C-872A-F141-DD7ECE60A462}"/>
              </a:ext>
            </a:extLst>
          </p:cNvPr>
          <p:cNvSpPr txBox="1">
            <a:spLocks/>
          </p:cNvSpPr>
          <p:nvPr/>
        </p:nvSpPr>
        <p:spPr>
          <a:xfrm>
            <a:off x="136525" y="6356350"/>
            <a:ext cx="40579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bg1">
                    <a:alpha val="8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5D938B-6AB8-42CB-990C-9CE12F21A291}" type="datetimeyyyy">
              <a:rPr lang="es-ES" sz="900" smtClean="0"/>
              <a:pPr/>
              <a:t>2025</a:t>
            </a:fld>
            <a:r>
              <a:rPr lang="es-ES" sz="900" dirty="0"/>
              <a:t> | El poder oculto de las </a:t>
            </a:r>
            <a:r>
              <a:rPr lang="es-ES" sz="900" dirty="0" err="1"/>
              <a:t>CLIs</a:t>
            </a:r>
            <a:r>
              <a:rPr lang="es-ES" sz="900" dirty="0"/>
              <a:t> | Pepe Fabra Valverde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14680564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83575CF-EBC4-7959-C84D-6294633A39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command</a:t>
            </a:r>
            <a:r>
              <a:rPr lang="es-ES" dirty="0"/>
              <a:t>-line interface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CAA93B0-BB99-FF18-873B-B82BCC9502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logs y verbosidad</a:t>
            </a:r>
          </a:p>
        </p:txBody>
      </p:sp>
    </p:spTree>
    <p:extLst>
      <p:ext uri="{BB962C8B-B14F-4D97-AF65-F5344CB8AC3E}">
        <p14:creationId xmlns:p14="http://schemas.microsoft.com/office/powerpoint/2010/main" val="12065448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Marcador de posición de imagen 8" descr="Hombre sonriendo con barba y bigote&#10;&#10;Descripción generada automáticamente">
            <a:extLst>
              <a:ext uri="{FF2B5EF4-FFF2-40B4-BE49-F238E27FC236}">
                <a16:creationId xmlns:a16="http://schemas.microsoft.com/office/drawing/2014/main" id="{DF6744EF-100C-D6ED-D310-6E5CE17204B9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2"/>
          <a:srcRect l="2542" r="2542"/>
          <a:stretch>
            <a:fillRect/>
          </a:stretch>
        </p:blipFill>
        <p:spPr>
          <a:xfrm>
            <a:off x="5840954" y="1383450"/>
            <a:ext cx="3883552" cy="4091099"/>
          </a:xfrm>
        </p:spPr>
      </p:pic>
      <p:sp>
        <p:nvSpPr>
          <p:cNvPr id="5" name="Título 4">
            <a:extLst>
              <a:ext uri="{FF2B5EF4-FFF2-40B4-BE49-F238E27FC236}">
                <a16:creationId xmlns:a16="http://schemas.microsoft.com/office/drawing/2014/main" id="{24967A17-F7A3-3DC0-84C9-368623D31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543" y="2559405"/>
            <a:ext cx="10538914" cy="869594"/>
          </a:xfrm>
        </p:spPr>
        <p:txBody>
          <a:bodyPr/>
          <a:lstStyle/>
          <a:p>
            <a:r>
              <a:rPr lang="es-ES" dirty="0"/>
              <a:t>Pepe Fabra Valverde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82F7E581-B1DE-A089-5458-0F0AAF11CB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3243638"/>
            <a:ext cx="6172201" cy="2949343"/>
          </a:xfrm>
        </p:spPr>
        <p:txBody>
          <a:bodyPr/>
          <a:lstStyle/>
          <a:p>
            <a:r>
              <a:rPr lang="es-ES" dirty="0"/>
              <a:t>Senior Software </a:t>
            </a:r>
            <a:r>
              <a:rPr lang="es-ES" dirty="0" err="1"/>
              <a:t>Engineer</a:t>
            </a:r>
            <a:endParaRPr lang="es-ES" dirty="0"/>
          </a:p>
          <a:p>
            <a:r>
              <a:rPr lang="es-ES" dirty="0" err="1"/>
              <a:t>Developer</a:t>
            </a:r>
            <a:r>
              <a:rPr lang="es-ES" dirty="0"/>
              <a:t> </a:t>
            </a:r>
            <a:r>
              <a:rPr lang="es-ES" dirty="0" err="1"/>
              <a:t>Advocate</a:t>
            </a:r>
            <a:endParaRPr lang="es-ES" dirty="0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C3A8BC3C-001F-798E-2261-BAD94A4167B7}"/>
              </a:ext>
            </a:extLst>
          </p:cNvPr>
          <p:cNvSpPr/>
          <p:nvPr/>
        </p:nvSpPr>
        <p:spPr>
          <a:xfrm>
            <a:off x="5295207" y="6325985"/>
            <a:ext cx="545747" cy="407324"/>
          </a:xfrm>
          <a:prstGeom prst="rect">
            <a:avLst/>
          </a:prstGeom>
          <a:solidFill>
            <a:srgbClr val="1714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1289426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F41AD78D-EB65-D113-DBE9-9121763413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Logs y verbosidad</a:t>
            </a:r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8CE96B16-03F7-C7ED-B6DA-414AD60B02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fecha 3">
            <a:extLst>
              <a:ext uri="{FF2B5EF4-FFF2-40B4-BE49-F238E27FC236}">
                <a16:creationId xmlns:a16="http://schemas.microsoft.com/office/drawing/2014/main" id="{971C12CA-85A3-BF1D-FC00-8AD2E6D3DA16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136525" y="6356350"/>
            <a:ext cx="4057996" cy="365125"/>
          </a:xfrm>
        </p:spPr>
        <p:txBody>
          <a:bodyPr/>
          <a:lstStyle/>
          <a:p>
            <a:fld id="{EF5D938B-6AB8-42CB-990C-9CE12F21A291}" type="datetimeyyyy">
              <a:rPr lang="es-ES" smtClean="0"/>
              <a:pPr/>
              <a:t>2025</a:t>
            </a:fld>
            <a:r>
              <a:rPr lang="es-ES" dirty="0"/>
              <a:t> | El poder oculto de las </a:t>
            </a:r>
            <a:r>
              <a:rPr lang="es-ES" dirty="0" err="1"/>
              <a:t>CLIs</a:t>
            </a:r>
            <a:r>
              <a:rPr lang="es-ES" dirty="0"/>
              <a:t> | Pepe Fabra Valverde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705541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83575CF-EBC4-7959-C84D-6294633A39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command</a:t>
            </a:r>
            <a:r>
              <a:rPr lang="es-ES" dirty="0"/>
              <a:t>-line interface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CAA93B0-BB99-FF18-873B-B82BCC9502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pipelines</a:t>
            </a:r>
          </a:p>
        </p:txBody>
      </p:sp>
    </p:spTree>
    <p:extLst>
      <p:ext uri="{BB962C8B-B14F-4D97-AF65-F5344CB8AC3E}">
        <p14:creationId xmlns:p14="http://schemas.microsoft.com/office/powerpoint/2010/main" val="399589706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4333447-1CBE-4ED0-8C6F-0D20B1A811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Concatenar comandos</a:t>
            </a:r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9C120F57-73F9-2016-9C7D-E3FF1C78C417}"/>
              </a:ext>
            </a:extLst>
          </p:cNvPr>
          <p:cNvSpPr txBox="1">
            <a:spLocks/>
          </p:cNvSpPr>
          <p:nvPr/>
        </p:nvSpPr>
        <p:spPr>
          <a:xfrm>
            <a:off x="136525" y="6356350"/>
            <a:ext cx="40579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bg1">
                    <a:alpha val="8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5D938B-6AB8-42CB-990C-9CE12F21A291}" type="datetimeyyyy">
              <a:rPr lang="es-ES" sz="900" smtClean="0"/>
              <a:pPr/>
              <a:t>2025</a:t>
            </a:fld>
            <a:r>
              <a:rPr lang="es-ES" sz="900" dirty="0"/>
              <a:t> | El poder oculto de las </a:t>
            </a:r>
            <a:r>
              <a:rPr lang="es-ES" sz="900" dirty="0" err="1"/>
              <a:t>CLIs</a:t>
            </a:r>
            <a:r>
              <a:rPr lang="es-ES" sz="900" dirty="0"/>
              <a:t> | Pepe Fabra Valverde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332916275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4333447-1CBE-4ED0-8C6F-0D20B1A811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Pipe </a:t>
            </a:r>
            <a:r>
              <a:rPr lang="es-ES" dirty="0" err="1"/>
              <a:t>operator</a:t>
            </a:r>
            <a:r>
              <a:rPr lang="es-ES" dirty="0"/>
              <a:t> ‘|’</a:t>
            </a:r>
          </a:p>
          <a:p>
            <a:r>
              <a:rPr lang="es-ES" b="1" dirty="0"/>
              <a:t>encadena</a:t>
            </a:r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9C120F57-73F9-2016-9C7D-E3FF1C78C417}"/>
              </a:ext>
            </a:extLst>
          </p:cNvPr>
          <p:cNvSpPr txBox="1">
            <a:spLocks/>
          </p:cNvSpPr>
          <p:nvPr/>
        </p:nvSpPr>
        <p:spPr>
          <a:xfrm>
            <a:off x="136525" y="6356350"/>
            <a:ext cx="40579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bg1">
                    <a:alpha val="8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5D938B-6AB8-42CB-990C-9CE12F21A291}" type="datetimeyyyy">
              <a:rPr lang="es-ES" sz="900" smtClean="0"/>
              <a:pPr/>
              <a:t>2025</a:t>
            </a:fld>
            <a:r>
              <a:rPr lang="es-ES" sz="900" dirty="0"/>
              <a:t> | El poder oculto de las </a:t>
            </a:r>
            <a:r>
              <a:rPr lang="es-ES" sz="900" dirty="0" err="1"/>
              <a:t>CLIs</a:t>
            </a:r>
            <a:r>
              <a:rPr lang="es-ES" sz="900" dirty="0"/>
              <a:t> | Pepe Fabra Valverde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188873340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BC2F9B66-41D8-4EBB-18D4-2E6D8B054F43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EF5D938B-6AB8-42CB-990C-9CE12F21A291}" type="datetimeyyyy">
              <a:rPr lang="es-ES" smtClean="0"/>
              <a:pPr/>
              <a:t>2025</a:t>
            </a:fld>
            <a:r>
              <a:rPr lang="es-ES"/>
              <a:t> | El poder oculto de las CLIs | Pepe Fabra Valverde</a:t>
            </a:r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C5BF11D-6D6E-91D4-4620-536BAEBF36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Paralelización ‘&amp;’</a:t>
            </a:r>
          </a:p>
          <a:p>
            <a:r>
              <a:rPr lang="es-ES" b="1" dirty="0"/>
              <a:t>asíncrono</a:t>
            </a:r>
          </a:p>
        </p:txBody>
      </p:sp>
    </p:spTree>
    <p:extLst>
      <p:ext uri="{BB962C8B-B14F-4D97-AF65-F5344CB8AC3E}">
        <p14:creationId xmlns:p14="http://schemas.microsoft.com/office/powerpoint/2010/main" val="245295725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A1C2B5CF-F08B-7D48-1CED-CBF1956AF96A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EF5D938B-6AB8-42CB-990C-9CE12F21A291}" type="datetimeyyyy">
              <a:rPr lang="es-ES" smtClean="0"/>
              <a:pPr/>
              <a:t>2025</a:t>
            </a:fld>
            <a:r>
              <a:rPr lang="es-ES"/>
              <a:t> | El poder oculto de las CLIs | Pepe Fabra Valverde</a:t>
            </a:r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6BEF154-2377-64A1-718B-0BAF889F89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Problemas pequeños… pero reutilizables</a:t>
            </a:r>
          </a:p>
        </p:txBody>
      </p:sp>
    </p:spTree>
    <p:extLst>
      <p:ext uri="{BB962C8B-B14F-4D97-AF65-F5344CB8AC3E}">
        <p14:creationId xmlns:p14="http://schemas.microsoft.com/office/powerpoint/2010/main" val="208371968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08D4FC7F-E838-35ED-0724-996194E708C7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EF5D938B-6AB8-42CB-990C-9CE12F21A291}" type="datetimeyyyy">
              <a:rPr lang="es-ES" smtClean="0"/>
              <a:pPr/>
              <a:t>2025</a:t>
            </a:fld>
            <a:r>
              <a:rPr lang="es-ES"/>
              <a:t> | El poder oculto de las CLIs | Pepe Fabra Valverde</a:t>
            </a:r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C9CC81B-B189-6E2C-F7DE-B679BB8268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Eficientes</a:t>
            </a:r>
          </a:p>
        </p:txBody>
      </p:sp>
    </p:spTree>
    <p:extLst>
      <p:ext uri="{BB962C8B-B14F-4D97-AF65-F5344CB8AC3E}">
        <p14:creationId xmlns:p14="http://schemas.microsoft.com/office/powerpoint/2010/main" val="284268993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E344B026-660E-7FEA-F01D-ED60D77D3F4A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EF5D938B-6AB8-42CB-990C-9CE12F21A291}" type="datetimeyyyy">
              <a:rPr lang="es-ES" smtClean="0"/>
              <a:pPr/>
              <a:t>2025</a:t>
            </a:fld>
            <a:r>
              <a:rPr lang="es-ES"/>
              <a:t> | El poder oculto de las CLIs | Pepe Fabra Valverde</a:t>
            </a:r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DFE5773-AFD4-454D-C596-41F1499DE3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Patrón de arquitectura</a:t>
            </a:r>
          </a:p>
        </p:txBody>
      </p:sp>
    </p:spTree>
    <p:extLst>
      <p:ext uri="{BB962C8B-B14F-4D97-AF65-F5344CB8AC3E}">
        <p14:creationId xmlns:p14="http://schemas.microsoft.com/office/powerpoint/2010/main" val="46760607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B7703CF0-42F9-F6A7-8EEC-001BDACBE378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EF5D938B-6AB8-42CB-990C-9CE12F21A291}" type="datetimeyyyy">
              <a:rPr lang="es-ES" smtClean="0"/>
              <a:pPr/>
              <a:t>2025</a:t>
            </a:fld>
            <a:r>
              <a:rPr lang="es-ES"/>
              <a:t> | El poder oculto de las CLIs | Pepe Fabra Valverde</a:t>
            </a:r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38E8117-CFD7-753D-EBF6-19158C80DD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Jenkins y CI/CD</a:t>
            </a:r>
          </a:p>
        </p:txBody>
      </p:sp>
    </p:spTree>
    <p:extLst>
      <p:ext uri="{BB962C8B-B14F-4D97-AF65-F5344CB8AC3E}">
        <p14:creationId xmlns:p14="http://schemas.microsoft.com/office/powerpoint/2010/main" val="144259309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3D66C2DC-4CCF-DA03-A715-7F535C650D3D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EF5D938B-6AB8-42CB-990C-9CE12F21A291}" type="datetimeyyyy">
              <a:rPr lang="es-ES" smtClean="0"/>
              <a:pPr/>
              <a:t>2025</a:t>
            </a:fld>
            <a:r>
              <a:rPr lang="es-ES"/>
              <a:t> | El poder oculto de las CLIs | Pepe Fabra Valverde</a:t>
            </a:r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C0503C3-AC81-3C3F-3676-1C9EAE4306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Pipes en Programación Funcional</a:t>
            </a:r>
          </a:p>
        </p:txBody>
      </p:sp>
    </p:spTree>
    <p:extLst>
      <p:ext uri="{BB962C8B-B14F-4D97-AF65-F5344CB8AC3E}">
        <p14:creationId xmlns:p14="http://schemas.microsoft.com/office/powerpoint/2010/main" val="24685846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F4AB12CA-97D8-2F45-0CFA-70A1E99D7D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69113"/>
            <a:ext cx="9385200" cy="1218800"/>
          </a:xfrm>
        </p:spPr>
        <p:txBody>
          <a:bodyPr/>
          <a:lstStyle/>
          <a:p>
            <a:r>
              <a:rPr lang="es-ES" dirty="0" err="1"/>
              <a:t>Disclaimer</a:t>
            </a:r>
            <a:endParaRPr lang="es-ES" dirty="0"/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9AC2392D-38B8-858E-A77E-5119AC45C3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929856"/>
            <a:ext cx="8011594" cy="644614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dirty="0"/>
              <a:t>Compartiré las </a:t>
            </a:r>
            <a:r>
              <a:rPr lang="es-ES" dirty="0" err="1"/>
              <a:t>slides</a:t>
            </a:r>
            <a:r>
              <a:rPr lang="es-ES" dirty="0"/>
              <a:t> al final de la sesión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dirty="0"/>
              <a:t>Son conceptos nuevos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dirty="0"/>
              <a:t>Puede que </a:t>
            </a:r>
            <a:r>
              <a:rPr lang="es-ES"/>
              <a:t>sobre tiempo</a:t>
            </a:r>
            <a:endParaRPr lang="es-ES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4FC3C006-0783-4286-E82E-69F2038D3B8A}"/>
              </a:ext>
            </a:extLst>
          </p:cNvPr>
          <p:cNvSpPr txBox="1">
            <a:spLocks/>
          </p:cNvSpPr>
          <p:nvPr/>
        </p:nvSpPr>
        <p:spPr>
          <a:xfrm>
            <a:off x="136525" y="6356350"/>
            <a:ext cx="40579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bg1">
                    <a:alpha val="8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5D938B-6AB8-42CB-990C-9CE12F21A291}" type="datetimeyyyy">
              <a:rPr lang="es-ES" sz="900" smtClean="0"/>
              <a:pPr/>
              <a:t>2025</a:t>
            </a:fld>
            <a:r>
              <a:rPr lang="es-ES" sz="900"/>
              <a:t> | El poder oculto de las CLIs | Pepe Fabra Valverde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92168055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3DB6EF3B-5B49-157B-514B-9344E093D42A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EF5D938B-6AB8-42CB-990C-9CE12F21A291}" type="datetimeyyyy">
              <a:rPr lang="es-ES" smtClean="0"/>
              <a:pPr/>
              <a:t>2025</a:t>
            </a:fld>
            <a:r>
              <a:rPr lang="es-ES"/>
              <a:t> | El poder oculto de las CLIs | Pepe Fabra Valverde</a:t>
            </a:r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DC490E3-FFCD-2A51-B857-7194887CA3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MapReduce, Hadoop, Pipe </a:t>
            </a:r>
            <a:r>
              <a:rPr lang="es-ES" dirty="0" err="1"/>
              <a:t>Operator</a:t>
            </a:r>
            <a:r>
              <a:rPr lang="es-ES" dirty="0"/>
              <a:t> “|&gt;”</a:t>
            </a:r>
          </a:p>
        </p:txBody>
      </p:sp>
    </p:spTree>
    <p:extLst>
      <p:ext uri="{BB962C8B-B14F-4D97-AF65-F5344CB8AC3E}">
        <p14:creationId xmlns:p14="http://schemas.microsoft.com/office/powerpoint/2010/main" val="404278743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83575CF-EBC4-7959-C84D-6294633A39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command</a:t>
            </a:r>
            <a:r>
              <a:rPr lang="es-ES" dirty="0"/>
              <a:t>-line interface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CAA93B0-BB99-FF18-873B-B82BCC9502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/>
              <a:t>apis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84036484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A08DBFA-A7C3-B7B7-8685-76346D20FE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err="1"/>
              <a:t>Application</a:t>
            </a:r>
            <a:endParaRPr lang="es-ES" dirty="0"/>
          </a:p>
          <a:p>
            <a:r>
              <a:rPr lang="es-ES" dirty="0" err="1"/>
              <a:t>Programming</a:t>
            </a:r>
            <a:endParaRPr lang="es-ES" dirty="0"/>
          </a:p>
          <a:p>
            <a:r>
              <a:rPr lang="es-ES" dirty="0"/>
              <a:t>Interface</a:t>
            </a:r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72D0D54E-AB5C-22F4-9844-9219417723A7}"/>
              </a:ext>
            </a:extLst>
          </p:cNvPr>
          <p:cNvSpPr txBox="1">
            <a:spLocks/>
          </p:cNvSpPr>
          <p:nvPr/>
        </p:nvSpPr>
        <p:spPr>
          <a:xfrm>
            <a:off x="136525" y="6356350"/>
            <a:ext cx="40579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bg1">
                    <a:alpha val="8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5D938B-6AB8-42CB-990C-9CE12F21A291}" type="datetimeyyyy">
              <a:rPr lang="es-ES" sz="900" smtClean="0"/>
              <a:pPr/>
              <a:t>2025</a:t>
            </a:fld>
            <a:r>
              <a:rPr lang="es-ES" sz="900" dirty="0"/>
              <a:t> | El poder oculto de las </a:t>
            </a:r>
            <a:r>
              <a:rPr lang="es-ES" sz="900" dirty="0" err="1"/>
              <a:t>CLIs</a:t>
            </a:r>
            <a:r>
              <a:rPr lang="es-ES" sz="900" dirty="0"/>
              <a:t> | Pepe Fabra Valverde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158046667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9B00287-A725-6B60-23D5-CD8E330489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Interacción con módulo o sistema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61ED2058-483B-6E5D-3F6E-B2884AF8A993}"/>
              </a:ext>
            </a:extLst>
          </p:cNvPr>
          <p:cNvSpPr txBox="1">
            <a:spLocks/>
          </p:cNvSpPr>
          <p:nvPr/>
        </p:nvSpPr>
        <p:spPr>
          <a:xfrm>
            <a:off x="136525" y="6356350"/>
            <a:ext cx="40579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bg1">
                    <a:alpha val="8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5D938B-6AB8-42CB-990C-9CE12F21A291}" type="datetimeyyyy">
              <a:rPr lang="es-ES" sz="900" smtClean="0"/>
              <a:pPr/>
              <a:t>2025</a:t>
            </a:fld>
            <a:r>
              <a:rPr lang="es-ES" sz="900"/>
              <a:t> | El poder oculto de las CLIs | Pepe Fabra Valverde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324655649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C6768395-F01E-2A98-7662-11A0B337C5A6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EF5D938B-6AB8-42CB-990C-9CE12F21A291}" type="datetimeyyyy">
              <a:rPr lang="es-ES" smtClean="0"/>
              <a:pPr/>
              <a:t>2025</a:t>
            </a:fld>
            <a:r>
              <a:rPr lang="es-ES"/>
              <a:t> | El poder oculto de las CLIs | Pepe Fabra Valverde</a:t>
            </a:r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A537079-FB4B-7902-B35C-F462A8A5D9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Semántica en programación</a:t>
            </a:r>
          </a:p>
        </p:txBody>
      </p:sp>
    </p:spTree>
    <p:extLst>
      <p:ext uri="{BB962C8B-B14F-4D97-AF65-F5344CB8AC3E}">
        <p14:creationId xmlns:p14="http://schemas.microsoft.com/office/powerpoint/2010/main" val="224763628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3DEEB14A-DAF5-B208-780A-B9B3EFC1F586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EF5D938B-6AB8-42CB-990C-9CE12F21A291}" type="datetimeyyyy">
              <a:rPr lang="es-ES" smtClean="0"/>
              <a:pPr/>
              <a:t>2025</a:t>
            </a:fld>
            <a:r>
              <a:rPr lang="es-ES"/>
              <a:t> | El poder oculto de las CLIs | Pepe Fabra Valverde</a:t>
            </a:r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593FBEB-55D9-D945-37F7-FEC99BF24B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Quién lo va a usar y cómo se leerá</a:t>
            </a:r>
          </a:p>
        </p:txBody>
      </p:sp>
    </p:spTree>
    <p:extLst>
      <p:ext uri="{BB962C8B-B14F-4D97-AF65-F5344CB8AC3E}">
        <p14:creationId xmlns:p14="http://schemas.microsoft.com/office/powerpoint/2010/main" val="112394143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A6BD534B-5F53-FFA5-A190-BCBF545DD314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EF5D938B-6AB8-42CB-990C-9CE12F21A291}" type="datetimeyyyy">
              <a:rPr lang="es-ES" smtClean="0"/>
              <a:pPr/>
              <a:t>2025</a:t>
            </a:fld>
            <a:r>
              <a:rPr lang="es-ES"/>
              <a:t> | El poder oculto de las CLIs | Pepe Fabra Valverde</a:t>
            </a:r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6D6AA47-E713-8A92-14A2-E31B1D927C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API-</a:t>
            </a:r>
            <a:r>
              <a:rPr lang="es-ES" dirty="0" err="1"/>
              <a:t>First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8081848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3AE24C88-E77A-9855-D57C-D291B53B1C3F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EF5D938B-6AB8-42CB-990C-9CE12F21A291}" type="datetimeyyyy">
              <a:rPr lang="es-ES" smtClean="0"/>
              <a:pPr/>
              <a:t>2025</a:t>
            </a:fld>
            <a:r>
              <a:rPr lang="es-ES"/>
              <a:t> | El poder oculto de las CLIs | Pepe Fabra Valverde</a:t>
            </a:r>
            <a:endParaRPr lang="en-US" dirty="0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7D27300F-2A15-1502-2F87-73032F85B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Lo veremos mejor en el taller</a:t>
            </a:r>
          </a:p>
        </p:txBody>
      </p:sp>
    </p:spTree>
    <p:extLst>
      <p:ext uri="{BB962C8B-B14F-4D97-AF65-F5344CB8AC3E}">
        <p14:creationId xmlns:p14="http://schemas.microsoft.com/office/powerpoint/2010/main" val="263282174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06AE6341-335A-3BC7-1366-AD8512BEDDA7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EF5D938B-6AB8-42CB-990C-9CE12F21A291}" type="datetimeyyyy">
              <a:rPr lang="es-ES" smtClean="0"/>
              <a:pPr/>
              <a:t>2025</a:t>
            </a:fld>
            <a:r>
              <a:rPr lang="es-ES"/>
              <a:t> | El poder oculto de las CLIs | Pepe Fabra Valverde</a:t>
            </a:r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18415EE-9151-1688-3EFB-E11E6054BC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Google Cloud </a:t>
            </a:r>
            <a:r>
              <a:rPr lang="es-ES" dirty="0" err="1"/>
              <a:t>Platform</a:t>
            </a:r>
            <a:r>
              <a:rPr lang="es-ES" dirty="0"/>
              <a:t> CDK</a:t>
            </a:r>
          </a:p>
        </p:txBody>
      </p:sp>
    </p:spTree>
    <p:extLst>
      <p:ext uri="{BB962C8B-B14F-4D97-AF65-F5344CB8AC3E}">
        <p14:creationId xmlns:p14="http://schemas.microsoft.com/office/powerpoint/2010/main" val="180884231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SmartArt 5">
            <a:extLst>
              <a:ext uri="{FF2B5EF4-FFF2-40B4-BE49-F238E27FC236}">
                <a16:creationId xmlns:a16="http://schemas.microsoft.com/office/drawing/2014/main" id="{2930214C-F1A8-2A43-BEC1-5BFABE51F1FB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09E1D81A-3C9D-D4E6-1B8D-AB0D5E3C4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 dirty="0"/>
          </a:p>
        </p:txBody>
      </p:sp>
      <p:pic>
        <p:nvPicPr>
          <p:cNvPr id="8" name="Gráfico 7">
            <a:extLst>
              <a:ext uri="{FF2B5EF4-FFF2-40B4-BE49-F238E27FC236}">
                <a16:creationId xmlns:a16="http://schemas.microsoft.com/office/drawing/2014/main" id="{A8676B89-273D-B38F-3B35-A825BA8DD6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73464" y="1472204"/>
            <a:ext cx="5930568" cy="2476500"/>
          </a:xfrm>
          <a:prstGeom prst="rect">
            <a:avLst/>
          </a:prstGeom>
        </p:spPr>
      </p:pic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C7FD6102-C705-B5B9-8D0D-DE343A2C2858}"/>
              </a:ext>
            </a:extLst>
          </p:cNvPr>
          <p:cNvSpPr txBox="1">
            <a:spLocks/>
          </p:cNvSpPr>
          <p:nvPr/>
        </p:nvSpPr>
        <p:spPr>
          <a:xfrm>
            <a:off x="136525" y="6356350"/>
            <a:ext cx="40579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bg1">
                    <a:alpha val="8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5D938B-6AB8-42CB-990C-9CE12F21A291}" type="datetimeyyyy">
              <a:rPr lang="es-ES" sz="900" smtClean="0"/>
              <a:pPr/>
              <a:t>2025</a:t>
            </a:fld>
            <a:r>
              <a:rPr lang="es-ES" sz="900"/>
              <a:t> | El poder oculto de las CLIs | Pepe Fabra Valverde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39594739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D3C70891-4A25-59EA-DB09-8CC2DC6C1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Agenda</a:t>
            </a:r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543C2E8D-C6F7-704A-C569-A2E63D7099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Charla</a:t>
            </a:r>
          </a:p>
          <a:p>
            <a:pPr lvl="1"/>
            <a:r>
              <a:rPr lang="es-ES" dirty="0" err="1"/>
              <a:t>CLIs</a:t>
            </a:r>
            <a:r>
              <a:rPr lang="es-ES" dirty="0"/>
              <a:t>, automatización y más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A3AEE935-43D6-33FE-4BDD-5712B43EE2F8}"/>
              </a:ext>
            </a:extLst>
          </p:cNvPr>
          <p:cNvSpPr txBox="1">
            <a:spLocks/>
          </p:cNvSpPr>
          <p:nvPr/>
        </p:nvSpPr>
        <p:spPr>
          <a:xfrm>
            <a:off x="136525" y="6356350"/>
            <a:ext cx="40579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bg1">
                    <a:alpha val="8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5D938B-6AB8-42CB-990C-9CE12F21A291}" type="datetimeyyyy">
              <a:rPr lang="es-ES" sz="900" smtClean="0"/>
              <a:pPr/>
              <a:t>2025</a:t>
            </a:fld>
            <a:r>
              <a:rPr lang="es-ES" sz="900"/>
              <a:t> | El poder oculto de las CLIs | Pepe Fabra Valverde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76711686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83575CF-EBC4-7959-C84D-6294633A39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command</a:t>
            </a:r>
            <a:r>
              <a:rPr lang="es-ES" dirty="0"/>
              <a:t>-line interface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CAA93B0-BB99-FF18-873B-B82BCC9502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/>
              <a:t>restful</a:t>
            </a:r>
            <a:r>
              <a:rPr lang="es-ES" dirty="0"/>
              <a:t> </a:t>
            </a:r>
            <a:r>
              <a:rPr lang="es-ES" dirty="0" err="1"/>
              <a:t>apis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415469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B361DC-2F03-72DA-FE3B-FA47706CC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RESTful</a:t>
            </a:r>
            <a:r>
              <a:rPr lang="es-ES" dirty="0"/>
              <a:t> </a:t>
            </a:r>
            <a:r>
              <a:rPr lang="es-ES" dirty="0" err="1"/>
              <a:t>APIs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22B3DE6-51D4-32CE-58FF-BA0AF56343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6342285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83575CF-EBC4-7959-C84D-6294633A39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command</a:t>
            </a:r>
            <a:r>
              <a:rPr lang="es-ES" dirty="0"/>
              <a:t>-line interface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CAA93B0-BB99-FF18-873B-B82BCC9502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/>
              <a:t>typescript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30104012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10F2646-AB44-8426-3363-C4CCDAFA44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Tipado flexible y ergonómico</a:t>
            </a:r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36D6E730-0F22-B631-6781-FDA8FD316C89}"/>
              </a:ext>
            </a:extLst>
          </p:cNvPr>
          <p:cNvSpPr txBox="1">
            <a:spLocks/>
          </p:cNvSpPr>
          <p:nvPr/>
        </p:nvSpPr>
        <p:spPr>
          <a:xfrm>
            <a:off x="136525" y="6356350"/>
            <a:ext cx="40579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bg1">
                    <a:alpha val="8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5D938B-6AB8-42CB-990C-9CE12F21A291}" type="datetimeyyyy">
              <a:rPr lang="es-ES" sz="900" smtClean="0"/>
              <a:pPr/>
              <a:t>2025</a:t>
            </a:fld>
            <a:r>
              <a:rPr lang="es-ES" sz="900" dirty="0"/>
              <a:t> | El poder oculto de las </a:t>
            </a:r>
            <a:r>
              <a:rPr lang="es-ES" sz="900" dirty="0" err="1"/>
              <a:t>CLIs</a:t>
            </a:r>
            <a:r>
              <a:rPr lang="es-ES" sz="900" dirty="0"/>
              <a:t> | Pepe Fabra Valverde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13824789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46268A97-80EC-29D4-BE49-8E2B74974D6D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EF5D938B-6AB8-42CB-990C-9CE12F21A291}" type="datetimeyyyy">
              <a:rPr lang="es-ES" smtClean="0"/>
              <a:pPr/>
              <a:t>2025</a:t>
            </a:fld>
            <a:r>
              <a:rPr lang="es-ES"/>
              <a:t> | El poder oculto de las CLIs | Pepe Fabra Valverde</a:t>
            </a:r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682789D-DCB1-66CA-07BC-20BD362F8D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err="1"/>
              <a:t>CommonJS</a:t>
            </a:r>
            <a:r>
              <a:rPr lang="es-ES" dirty="0"/>
              <a:t> y </a:t>
            </a:r>
            <a:r>
              <a:rPr lang="es-ES" dirty="0" err="1"/>
              <a:t>ModuleJS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9972854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02F20891-A15B-9FA5-41C5-2F4180DE150A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EF5D938B-6AB8-42CB-990C-9CE12F21A291}" type="datetimeyyyy">
              <a:rPr lang="es-ES" smtClean="0"/>
              <a:pPr/>
              <a:t>2025</a:t>
            </a:fld>
            <a:r>
              <a:rPr lang="es-ES"/>
              <a:t> | El poder oculto de las CLIs | Pepe Fabra Valverde</a:t>
            </a:r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A57FE07-E2E9-A38C-7DD3-4F69D0DC4D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NPM</a:t>
            </a:r>
          </a:p>
        </p:txBody>
      </p:sp>
    </p:spTree>
    <p:extLst>
      <p:ext uri="{BB962C8B-B14F-4D97-AF65-F5344CB8AC3E}">
        <p14:creationId xmlns:p14="http://schemas.microsoft.com/office/powerpoint/2010/main" val="250390715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83575CF-EBC4-7959-C84D-6294633A39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command</a:t>
            </a:r>
            <a:r>
              <a:rPr lang="es-ES" dirty="0"/>
              <a:t>-line interface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CAA93B0-BB99-FF18-873B-B82BCC9502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java</a:t>
            </a:r>
          </a:p>
        </p:txBody>
      </p:sp>
    </p:spTree>
    <p:extLst>
      <p:ext uri="{BB962C8B-B14F-4D97-AF65-F5344CB8AC3E}">
        <p14:creationId xmlns:p14="http://schemas.microsoft.com/office/powerpoint/2010/main" val="58378499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CBE7016-022F-3AC3-312F-5907957834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Tipado fuerte</a:t>
            </a:r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71F22530-FA32-3266-BB6D-29986F288B94}"/>
              </a:ext>
            </a:extLst>
          </p:cNvPr>
          <p:cNvSpPr txBox="1">
            <a:spLocks/>
          </p:cNvSpPr>
          <p:nvPr/>
        </p:nvSpPr>
        <p:spPr>
          <a:xfrm>
            <a:off x="136525" y="6356350"/>
            <a:ext cx="40579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bg1">
                    <a:alpha val="8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5D938B-6AB8-42CB-990C-9CE12F21A291}" type="datetimeyyyy">
              <a:rPr lang="es-ES" sz="900" smtClean="0"/>
              <a:pPr/>
              <a:t>2025</a:t>
            </a:fld>
            <a:r>
              <a:rPr lang="es-ES" sz="900" dirty="0"/>
              <a:t> | El poder oculto de las </a:t>
            </a:r>
            <a:r>
              <a:rPr lang="es-ES" sz="900" dirty="0" err="1"/>
              <a:t>CLIs</a:t>
            </a:r>
            <a:r>
              <a:rPr lang="es-ES" sz="900" dirty="0"/>
              <a:t> | Pepe Fabra Valverde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124686379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6642CECD-8EC9-B4BD-EA70-B67A27F2F79A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EF5D938B-6AB8-42CB-990C-9CE12F21A291}" type="datetimeyyyy">
              <a:rPr lang="es-ES" smtClean="0"/>
              <a:pPr/>
              <a:t>2025</a:t>
            </a:fld>
            <a:r>
              <a:rPr lang="es-ES"/>
              <a:t> | El poder oculto de las CLIs | Pepe Fabra Valverde</a:t>
            </a:r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F0A2E0F-4FD2-AE8A-C021-447FD0ECEA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err="1"/>
              <a:t>Build</a:t>
            </a:r>
            <a:r>
              <a:rPr lang="es-ES" dirty="0"/>
              <a:t> más natural</a:t>
            </a:r>
          </a:p>
        </p:txBody>
      </p:sp>
    </p:spTree>
    <p:extLst>
      <p:ext uri="{BB962C8B-B14F-4D97-AF65-F5344CB8AC3E}">
        <p14:creationId xmlns:p14="http://schemas.microsoft.com/office/powerpoint/2010/main" val="231133673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55015DBC-D4D9-7B18-F1A8-DA9D8C774575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EF5D938B-6AB8-42CB-990C-9CE12F21A291}" type="datetimeyyyy">
              <a:rPr lang="es-ES" smtClean="0"/>
              <a:pPr/>
              <a:t>2025</a:t>
            </a:fld>
            <a:r>
              <a:rPr lang="es-ES"/>
              <a:t> | El poder oculto de las CLIs | Pepe Fabra Valverde</a:t>
            </a:r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06BBD6D-CE25-CE1D-B860-B3AF576D4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Validaciones</a:t>
            </a:r>
          </a:p>
        </p:txBody>
      </p:sp>
    </p:spTree>
    <p:extLst>
      <p:ext uri="{BB962C8B-B14F-4D97-AF65-F5344CB8AC3E}">
        <p14:creationId xmlns:p14="http://schemas.microsoft.com/office/powerpoint/2010/main" val="38326412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D3C70891-4A25-59EA-DB09-8CC2DC6C1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Agenda</a:t>
            </a:r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543C2E8D-C6F7-704A-C569-A2E63D7099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Charla</a:t>
            </a:r>
          </a:p>
          <a:p>
            <a:pPr lvl="1"/>
            <a:r>
              <a:rPr lang="es-ES" dirty="0" err="1"/>
              <a:t>CLIs</a:t>
            </a:r>
            <a:r>
              <a:rPr lang="es-ES" dirty="0"/>
              <a:t>, automatización y más</a:t>
            </a:r>
          </a:p>
          <a:p>
            <a:r>
              <a:rPr lang="es-ES" dirty="0"/>
              <a:t>Taller práctico</a:t>
            </a:r>
          </a:p>
          <a:p>
            <a:pPr lvl="1"/>
            <a:r>
              <a:rPr lang="es-ES" dirty="0"/>
              <a:t>Crea tu propia CLI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605C7C14-0A86-529D-3045-5A4EC4CC3A50}"/>
              </a:ext>
            </a:extLst>
          </p:cNvPr>
          <p:cNvSpPr txBox="1">
            <a:spLocks/>
          </p:cNvSpPr>
          <p:nvPr/>
        </p:nvSpPr>
        <p:spPr>
          <a:xfrm>
            <a:off x="136525" y="6356350"/>
            <a:ext cx="40579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bg1">
                    <a:alpha val="8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5D938B-6AB8-42CB-990C-9CE12F21A291}" type="datetimeyyyy">
              <a:rPr lang="es-ES" sz="900" smtClean="0"/>
              <a:pPr/>
              <a:t>2025</a:t>
            </a:fld>
            <a:r>
              <a:rPr lang="es-ES" sz="900"/>
              <a:t> | El poder oculto de las CLIs | Pepe Fabra Valverde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379634632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E579F83A-9A85-17F9-35AD-76BF1FD9F0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Automatizaciones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ACD01A5F-DB47-CED4-E535-60364F925F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DevOps, Arquitectura y comodidad</a:t>
            </a:r>
          </a:p>
        </p:txBody>
      </p:sp>
      <p:sp>
        <p:nvSpPr>
          <p:cNvPr id="2" name="Marcador de texto 5">
            <a:extLst>
              <a:ext uri="{FF2B5EF4-FFF2-40B4-BE49-F238E27FC236}">
                <a16:creationId xmlns:a16="http://schemas.microsoft.com/office/drawing/2014/main" id="{2FDCD24E-73B4-5C52-86AB-A1C6F764A02E}"/>
              </a:ext>
            </a:extLst>
          </p:cNvPr>
          <p:cNvSpPr txBox="1">
            <a:spLocks/>
          </p:cNvSpPr>
          <p:nvPr/>
        </p:nvSpPr>
        <p:spPr>
          <a:xfrm>
            <a:off x="838200" y="3794462"/>
            <a:ext cx="6574562" cy="17573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 spc="50" baseline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err="1"/>
              <a:t>Developer</a:t>
            </a:r>
            <a:r>
              <a:rPr lang="es-ES" dirty="0"/>
              <a:t> </a:t>
            </a:r>
            <a:r>
              <a:rPr lang="es-ES" dirty="0" err="1"/>
              <a:t>Experience</a:t>
            </a:r>
            <a:endParaRPr lang="es-ES" dirty="0"/>
          </a:p>
          <a:p>
            <a:r>
              <a:rPr lang="es-ES" dirty="0" err="1"/>
              <a:t>Terraformadores</a:t>
            </a:r>
            <a:r>
              <a:rPr lang="es-ES" dirty="0"/>
              <a:t> y validadores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4F9C9CBE-00C7-B6D4-FD7C-0020A8A648D0}"/>
              </a:ext>
            </a:extLst>
          </p:cNvPr>
          <p:cNvSpPr/>
          <p:nvPr/>
        </p:nvSpPr>
        <p:spPr>
          <a:xfrm>
            <a:off x="729842" y="3773424"/>
            <a:ext cx="5922628" cy="1757362"/>
          </a:xfrm>
          <a:prstGeom prst="rect">
            <a:avLst/>
          </a:prstGeom>
          <a:solidFill>
            <a:srgbClr val="171431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" name="Marcador de texto 5">
            <a:extLst>
              <a:ext uri="{FF2B5EF4-FFF2-40B4-BE49-F238E27FC236}">
                <a16:creationId xmlns:a16="http://schemas.microsoft.com/office/drawing/2014/main" id="{A4B07929-C670-2CF7-AAA5-5568B51E3879}"/>
              </a:ext>
            </a:extLst>
          </p:cNvPr>
          <p:cNvSpPr txBox="1">
            <a:spLocks/>
          </p:cNvSpPr>
          <p:nvPr/>
        </p:nvSpPr>
        <p:spPr>
          <a:xfrm>
            <a:off x="838200" y="503905"/>
            <a:ext cx="6574562" cy="1757362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 spc="50" baseline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err="1"/>
              <a:t>Command</a:t>
            </a:r>
            <a:r>
              <a:rPr lang="es-ES" dirty="0"/>
              <a:t>-line interface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822E8511-9BA5-2F13-3CC6-73ABD0B9FB3E}"/>
              </a:ext>
            </a:extLst>
          </p:cNvPr>
          <p:cNvSpPr/>
          <p:nvPr/>
        </p:nvSpPr>
        <p:spPr>
          <a:xfrm>
            <a:off x="729842" y="1477501"/>
            <a:ext cx="5922628" cy="783765"/>
          </a:xfrm>
          <a:prstGeom prst="rect">
            <a:avLst/>
          </a:prstGeom>
          <a:solidFill>
            <a:srgbClr val="171431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368173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3">
            <a:extLst>
              <a:ext uri="{FF2B5EF4-FFF2-40B4-BE49-F238E27FC236}">
                <a16:creationId xmlns:a16="http://schemas.microsoft.com/office/drawing/2014/main" id="{8EEDF482-31FB-018F-A54F-156CE352982F}"/>
              </a:ext>
            </a:extLst>
          </p:cNvPr>
          <p:cNvSpPr txBox="1">
            <a:spLocks/>
          </p:cNvSpPr>
          <p:nvPr/>
        </p:nvSpPr>
        <p:spPr>
          <a:xfrm>
            <a:off x="826543" y="821093"/>
            <a:ext cx="10293113" cy="504630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en-US" sz="6000" dirty="0"/>
              <a:t>A wise engineering solution would produce – or better, exploit – reusable parts.</a:t>
            </a:r>
            <a:endParaRPr lang="es-ES" sz="6000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6AC225C8-B27E-08D2-62C6-85490C8F60E8}"/>
              </a:ext>
            </a:extLst>
          </p:cNvPr>
          <p:cNvSpPr txBox="1"/>
          <p:nvPr/>
        </p:nvSpPr>
        <p:spPr>
          <a:xfrm>
            <a:off x="826543" y="5251857"/>
            <a:ext cx="75978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Douglas McIlroy, </a:t>
            </a:r>
            <a:r>
              <a:rPr lang="es-E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2"/>
              </a:rPr>
              <a:t>leancrew.com/</a:t>
            </a:r>
            <a:r>
              <a:rPr lang="es-E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2"/>
              </a:rPr>
              <a:t>all-this</a:t>
            </a:r>
            <a:r>
              <a:rPr lang="es-E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2"/>
              </a:rPr>
              <a:t>/2011/12/more-</a:t>
            </a:r>
            <a:r>
              <a:rPr lang="es-E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2"/>
              </a:rPr>
              <a:t>shell</a:t>
            </a:r>
            <a:r>
              <a:rPr lang="es-E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2"/>
              </a:rPr>
              <a:t>-</a:t>
            </a:r>
            <a:r>
              <a:rPr lang="es-E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2"/>
              </a:rPr>
              <a:t>less-egg</a:t>
            </a:r>
            <a:r>
              <a:rPr lang="es-E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2"/>
              </a:rPr>
              <a:t>/</a:t>
            </a:r>
            <a:endParaRPr lang="es-ES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FE618B38-989A-322A-4D4F-886A73E575A9}"/>
              </a:ext>
            </a:extLst>
          </p:cNvPr>
          <p:cNvSpPr txBox="1">
            <a:spLocks/>
          </p:cNvSpPr>
          <p:nvPr/>
        </p:nvSpPr>
        <p:spPr>
          <a:xfrm>
            <a:off x="136525" y="6356350"/>
            <a:ext cx="4057996" cy="365125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bg1">
                    <a:alpha val="8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EF5D938B-6AB8-42CB-990C-9CE12F21A291}" type="datetimeyyyy">
              <a:rPr lang="es-ES" sz="900" kern="0" smtClean="0"/>
              <a:pPr/>
              <a:t>2025</a:t>
            </a:fld>
            <a:r>
              <a:rPr lang="es-ES" sz="900" kern="0"/>
              <a:t> | El poder oculto de las CLIs | Pepe Fabra Valverde</a:t>
            </a:r>
            <a:endParaRPr lang="en-US" sz="900" kern="0" dirty="0"/>
          </a:p>
        </p:txBody>
      </p:sp>
    </p:spTree>
    <p:extLst>
      <p:ext uri="{BB962C8B-B14F-4D97-AF65-F5344CB8AC3E}">
        <p14:creationId xmlns:p14="http://schemas.microsoft.com/office/powerpoint/2010/main" val="155345133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34F6DEC1-5827-F3AE-7AD6-3FC3100DD5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No repetir</a:t>
            </a:r>
            <a:br>
              <a:rPr lang="es-ES" dirty="0"/>
            </a:br>
            <a:r>
              <a:rPr lang="es-ES" dirty="0"/>
              <a:t>procesos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F6E89BAC-8A4D-EB07-6300-E32C2C99714C}"/>
              </a:ext>
            </a:extLst>
          </p:cNvPr>
          <p:cNvSpPr txBox="1">
            <a:spLocks/>
          </p:cNvSpPr>
          <p:nvPr/>
        </p:nvSpPr>
        <p:spPr>
          <a:xfrm>
            <a:off x="136525" y="6356350"/>
            <a:ext cx="40579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bg1">
                    <a:alpha val="8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5D938B-6AB8-42CB-990C-9CE12F21A291}" type="datetimeyyyy">
              <a:rPr lang="es-ES" sz="900" smtClean="0"/>
              <a:pPr/>
              <a:t>2025</a:t>
            </a:fld>
            <a:r>
              <a:rPr lang="es-ES" sz="900"/>
              <a:t> | El poder oculto de las CLIs | Pepe Fabra Valverde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377126990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EA602DC6-5EA7-6761-63A6-8D9F82185488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EF5D938B-6AB8-42CB-990C-9CE12F21A291}" type="datetimeyyyy">
              <a:rPr lang="es-ES" smtClean="0"/>
              <a:pPr/>
              <a:t>2025</a:t>
            </a:fld>
            <a:r>
              <a:rPr lang="es-ES"/>
              <a:t> | El poder oculto de las CLIs | Pepe Fabra Valverde</a:t>
            </a:r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36CBFD1-55EF-559F-FE9A-9EB6C360D2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Ahorro de tiempo</a:t>
            </a:r>
          </a:p>
        </p:txBody>
      </p:sp>
    </p:spTree>
    <p:extLst>
      <p:ext uri="{BB962C8B-B14F-4D97-AF65-F5344CB8AC3E}">
        <p14:creationId xmlns:p14="http://schemas.microsoft.com/office/powerpoint/2010/main" val="2506726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4A7E82B1-B1A3-BA8D-06EA-2C3EF05192CD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EF5D938B-6AB8-42CB-990C-9CE12F21A291}" type="datetimeyyyy">
              <a:rPr lang="es-ES" smtClean="0"/>
              <a:pPr/>
              <a:t>2025</a:t>
            </a:fld>
            <a:r>
              <a:rPr lang="es-ES"/>
              <a:t> | El poder oculto de las CLIs | Pepe Fabra Valverde</a:t>
            </a:r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902AC9A-1D74-11C6-96EA-C6AC1EF713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Web </a:t>
            </a:r>
            <a:r>
              <a:rPr lang="es-ES" dirty="0" err="1"/>
              <a:t>scraping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9220757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977DA242-F3EC-7398-33E4-C9DEB77E873A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EF5D938B-6AB8-42CB-990C-9CE12F21A291}" type="datetimeyyyy">
              <a:rPr lang="es-ES" smtClean="0"/>
              <a:pPr/>
              <a:t>2025</a:t>
            </a:fld>
            <a:r>
              <a:rPr lang="es-ES"/>
              <a:t> | El poder oculto de las CLIs | Pepe Fabra Valverde</a:t>
            </a:r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9B700FF-6F15-CF37-E47A-E31319E107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Reestructurar directorios</a:t>
            </a:r>
          </a:p>
        </p:txBody>
      </p:sp>
    </p:spTree>
    <p:extLst>
      <p:ext uri="{BB962C8B-B14F-4D97-AF65-F5344CB8AC3E}">
        <p14:creationId xmlns:p14="http://schemas.microsoft.com/office/powerpoint/2010/main" val="223945785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8F9DDD17-EB5D-AD2C-280B-CC5B017443DC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EF5D938B-6AB8-42CB-990C-9CE12F21A291}" type="datetimeyyyy">
              <a:rPr lang="es-ES" smtClean="0"/>
              <a:pPr/>
              <a:t>2025</a:t>
            </a:fld>
            <a:r>
              <a:rPr lang="es-ES"/>
              <a:t> | El poder oculto de las CLIs | Pepe Fabra Valverde</a:t>
            </a:r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132A244-2EBC-9687-3F20-4CDA879C12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Procedimientos tediosos</a:t>
            </a:r>
          </a:p>
        </p:txBody>
      </p:sp>
    </p:spTree>
    <p:extLst>
      <p:ext uri="{BB962C8B-B14F-4D97-AF65-F5344CB8AC3E}">
        <p14:creationId xmlns:p14="http://schemas.microsoft.com/office/powerpoint/2010/main" val="384630423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A16B4C01-CE4B-952A-C3CE-353990C20FED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EF5D938B-6AB8-42CB-990C-9CE12F21A291}" type="datetimeyyyy">
              <a:rPr lang="es-ES" smtClean="0"/>
              <a:pPr/>
              <a:t>2025</a:t>
            </a:fld>
            <a:r>
              <a:rPr lang="es-ES"/>
              <a:t> | El poder oculto de las CLIs | Pepe Fabra Valverde</a:t>
            </a:r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EAD8FE6-8E3C-F6CF-5150-8E7054DB32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Procedimientos frágiles</a:t>
            </a:r>
          </a:p>
        </p:txBody>
      </p:sp>
    </p:spTree>
    <p:extLst>
      <p:ext uri="{BB962C8B-B14F-4D97-AF65-F5344CB8AC3E}">
        <p14:creationId xmlns:p14="http://schemas.microsoft.com/office/powerpoint/2010/main" val="151590824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21524FC3-5C5C-A085-32AD-C8BF567BF296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EF5D938B-6AB8-42CB-990C-9CE12F21A291}" type="datetimeyyyy">
              <a:rPr lang="es-ES" smtClean="0"/>
              <a:pPr/>
              <a:t>2025</a:t>
            </a:fld>
            <a:r>
              <a:rPr lang="es-ES"/>
              <a:t> | El poder oculto de las CLIs | Pepe Fabra Valverde</a:t>
            </a:r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6E46B1A-8102-7B18-2730-C9406D055E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Reglas de negocio o arquitectura</a:t>
            </a:r>
          </a:p>
        </p:txBody>
      </p:sp>
    </p:spTree>
    <p:extLst>
      <p:ext uri="{BB962C8B-B14F-4D97-AF65-F5344CB8AC3E}">
        <p14:creationId xmlns:p14="http://schemas.microsoft.com/office/powerpoint/2010/main" val="223161943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83575CF-EBC4-7959-C84D-6294633A39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automatizaciones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CAA93B0-BB99-FF18-873B-B82BCC9502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/>
              <a:t>crontab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234407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0A6ACB2C-69F4-7A26-EC1D-9B16DF824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Experiencia con comandos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AAA23877-FD25-85BE-D6F6-A0A3F4BE56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Qué son, uso… y creación</a:t>
            </a:r>
          </a:p>
        </p:txBody>
      </p:sp>
      <p:sp>
        <p:nvSpPr>
          <p:cNvPr id="2" name="Marcador de texto 5">
            <a:extLst>
              <a:ext uri="{FF2B5EF4-FFF2-40B4-BE49-F238E27FC236}">
                <a16:creationId xmlns:a16="http://schemas.microsoft.com/office/drawing/2014/main" id="{9D3F655A-F64D-7EAB-20A5-CA07AB897ECB}"/>
              </a:ext>
            </a:extLst>
          </p:cNvPr>
          <p:cNvSpPr txBox="1">
            <a:spLocks/>
          </p:cNvSpPr>
          <p:nvPr/>
        </p:nvSpPr>
        <p:spPr>
          <a:xfrm>
            <a:off x="838200" y="3794462"/>
            <a:ext cx="6574562" cy="25224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 spc="50" baseline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err="1"/>
              <a:t>Command</a:t>
            </a:r>
            <a:r>
              <a:rPr lang="es-ES" dirty="0"/>
              <a:t>-line interface</a:t>
            </a:r>
          </a:p>
          <a:p>
            <a:r>
              <a:rPr lang="es-ES" dirty="0"/>
              <a:t>Automatización</a:t>
            </a:r>
          </a:p>
          <a:p>
            <a:r>
              <a:rPr lang="es-ES" dirty="0" err="1"/>
              <a:t>Developer</a:t>
            </a:r>
            <a:r>
              <a:rPr lang="es-ES" dirty="0"/>
              <a:t> </a:t>
            </a:r>
            <a:r>
              <a:rPr lang="es-ES" dirty="0" err="1"/>
              <a:t>Experience</a:t>
            </a:r>
            <a:endParaRPr lang="es-ES" dirty="0"/>
          </a:p>
          <a:p>
            <a:r>
              <a:rPr lang="es-ES" dirty="0" err="1"/>
              <a:t>Terraformadores</a:t>
            </a:r>
            <a:r>
              <a:rPr lang="es-ES" dirty="0"/>
              <a:t> y validadores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FE2B7C01-8C3E-3757-2D5C-BF6A5C4899F8}"/>
              </a:ext>
            </a:extLst>
          </p:cNvPr>
          <p:cNvSpPr/>
          <p:nvPr/>
        </p:nvSpPr>
        <p:spPr>
          <a:xfrm>
            <a:off x="838200" y="3702875"/>
            <a:ext cx="6896450" cy="2325474"/>
          </a:xfrm>
          <a:prstGeom prst="rect">
            <a:avLst/>
          </a:prstGeom>
          <a:solidFill>
            <a:srgbClr val="171431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4815881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7827290-DA1A-D122-81B5-875218E16C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Gestión y programación de tareas en el tiempo</a:t>
            </a:r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E9FAF838-8184-2D7E-4E0F-C2D8B35AD32A}"/>
              </a:ext>
            </a:extLst>
          </p:cNvPr>
          <p:cNvSpPr txBox="1">
            <a:spLocks/>
          </p:cNvSpPr>
          <p:nvPr/>
        </p:nvSpPr>
        <p:spPr>
          <a:xfrm>
            <a:off x="136525" y="6356350"/>
            <a:ext cx="40579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bg1">
                    <a:alpha val="8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5D938B-6AB8-42CB-990C-9CE12F21A291}" type="datetimeyyyy">
              <a:rPr lang="es-ES" sz="900" smtClean="0"/>
              <a:pPr/>
              <a:t>2025</a:t>
            </a:fld>
            <a:r>
              <a:rPr lang="es-ES" sz="900" dirty="0"/>
              <a:t> | El poder oculto de las </a:t>
            </a:r>
            <a:r>
              <a:rPr lang="es-ES" sz="900" dirty="0" err="1"/>
              <a:t>CLIs</a:t>
            </a:r>
            <a:r>
              <a:rPr lang="es-ES" sz="900" dirty="0"/>
              <a:t> | Pepe Fabra Valverde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77501922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64422293-DCF9-5FCC-14DD-0E7B370ABADA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EF5D938B-6AB8-42CB-990C-9CE12F21A291}" type="datetimeyyyy">
              <a:rPr lang="es-ES" smtClean="0"/>
              <a:pPr/>
              <a:t>2025</a:t>
            </a:fld>
            <a:r>
              <a:rPr lang="es-ES"/>
              <a:t> | El poder oculto de las CLIs | Pepe Fabra Valverde</a:t>
            </a:r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8FC55FF-A74F-A2DE-A76C-855C205C16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err="1"/>
              <a:t>Schedulers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2157623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FAE00C94-42E1-AAED-F227-6F9AAEBEA4C7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EF5D938B-6AB8-42CB-990C-9CE12F21A291}" type="datetimeyyyy">
              <a:rPr lang="es-ES" smtClean="0"/>
              <a:pPr/>
              <a:t>2025</a:t>
            </a:fld>
            <a:r>
              <a:rPr lang="es-ES"/>
              <a:t> | El poder oculto de las CLIs | Pepe Fabra Valverde</a:t>
            </a:r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2FA0B4A-F581-1F13-CB01-0FC544A8F1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* * * * *</a:t>
            </a:r>
          </a:p>
        </p:txBody>
      </p:sp>
    </p:spTree>
    <p:extLst>
      <p:ext uri="{BB962C8B-B14F-4D97-AF65-F5344CB8AC3E}">
        <p14:creationId xmlns:p14="http://schemas.microsoft.com/office/powerpoint/2010/main" val="275996007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2649AC49-501D-7031-5E23-AEA26B348CDD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EF5D938B-6AB8-42CB-990C-9CE12F21A291}" type="datetimeyyyy">
              <a:rPr lang="es-ES" smtClean="0"/>
              <a:pPr/>
              <a:t>2025</a:t>
            </a:fld>
            <a:r>
              <a:rPr lang="es-ES"/>
              <a:t> | El poder oculto de las CLIs | Pepe Fabra Valverde</a:t>
            </a:r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4E245EE-E743-4CBD-EABD-95F945078B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b="1" dirty="0">
                <a:solidFill>
                  <a:srgbClr val="F7B615"/>
                </a:solidFill>
              </a:rPr>
              <a:t>*</a:t>
            </a:r>
            <a:r>
              <a:rPr lang="es-ES" dirty="0"/>
              <a:t>****</a:t>
            </a:r>
          </a:p>
          <a:p>
            <a:r>
              <a:rPr lang="es-ES" dirty="0"/>
              <a:t>Minutos (0-59)</a:t>
            </a:r>
          </a:p>
        </p:txBody>
      </p:sp>
    </p:spTree>
    <p:extLst>
      <p:ext uri="{BB962C8B-B14F-4D97-AF65-F5344CB8AC3E}">
        <p14:creationId xmlns:p14="http://schemas.microsoft.com/office/powerpoint/2010/main" val="107183609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DB916E19-894B-56F9-B037-785BD1ED057F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EF5D938B-6AB8-42CB-990C-9CE12F21A291}" type="datetimeyyyy">
              <a:rPr lang="es-ES" smtClean="0"/>
              <a:pPr/>
              <a:t>2025</a:t>
            </a:fld>
            <a:r>
              <a:rPr lang="es-ES"/>
              <a:t> | El poder oculto de las CLIs | Pepe Fabra Valverde</a:t>
            </a:r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48595EF-9496-3924-AF52-4087F43384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*</a:t>
            </a:r>
            <a:r>
              <a:rPr lang="es-ES" b="1" dirty="0">
                <a:solidFill>
                  <a:srgbClr val="F7B615"/>
                </a:solidFill>
              </a:rPr>
              <a:t>*</a:t>
            </a:r>
            <a:r>
              <a:rPr lang="es-ES" dirty="0"/>
              <a:t>***</a:t>
            </a:r>
          </a:p>
          <a:p>
            <a:r>
              <a:rPr lang="es-ES" dirty="0"/>
              <a:t>Hora (0-23)</a:t>
            </a:r>
          </a:p>
        </p:txBody>
      </p:sp>
    </p:spTree>
    <p:extLst>
      <p:ext uri="{BB962C8B-B14F-4D97-AF65-F5344CB8AC3E}">
        <p14:creationId xmlns:p14="http://schemas.microsoft.com/office/powerpoint/2010/main" val="387798106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C8587277-C363-C859-879D-3275DDF12B97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EF5D938B-6AB8-42CB-990C-9CE12F21A291}" type="datetimeyyyy">
              <a:rPr lang="es-ES" smtClean="0"/>
              <a:pPr/>
              <a:t>2025</a:t>
            </a:fld>
            <a:r>
              <a:rPr lang="es-ES"/>
              <a:t> | El poder oculto de las CLIs | Pepe Fabra Valverde</a:t>
            </a:r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E18D369-8864-FCC2-4FF7-6B8CDA1A0D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**</a:t>
            </a:r>
            <a:r>
              <a:rPr lang="es-ES" b="1" dirty="0">
                <a:solidFill>
                  <a:srgbClr val="F7B615"/>
                </a:solidFill>
              </a:rPr>
              <a:t>*</a:t>
            </a:r>
            <a:r>
              <a:rPr lang="es-ES" dirty="0"/>
              <a:t>**</a:t>
            </a:r>
          </a:p>
          <a:p>
            <a:r>
              <a:rPr lang="es-ES" dirty="0"/>
              <a:t>Día del mes (1-31)</a:t>
            </a:r>
          </a:p>
        </p:txBody>
      </p:sp>
    </p:spTree>
    <p:extLst>
      <p:ext uri="{BB962C8B-B14F-4D97-AF65-F5344CB8AC3E}">
        <p14:creationId xmlns:p14="http://schemas.microsoft.com/office/powerpoint/2010/main" val="31771917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54BFD43F-A18C-7D2D-3F49-B37565526861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EF5D938B-6AB8-42CB-990C-9CE12F21A291}" type="datetimeyyyy">
              <a:rPr lang="es-ES" smtClean="0"/>
              <a:pPr/>
              <a:t>2025</a:t>
            </a:fld>
            <a:r>
              <a:rPr lang="es-ES"/>
              <a:t> | El poder oculto de las CLIs | Pepe Fabra Valverde</a:t>
            </a:r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4E0B25B-DA76-FCE5-6D7D-0C3A9D614C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***</a:t>
            </a:r>
            <a:r>
              <a:rPr lang="es-ES" b="1" dirty="0">
                <a:solidFill>
                  <a:srgbClr val="F7B615"/>
                </a:solidFill>
              </a:rPr>
              <a:t>*</a:t>
            </a:r>
            <a:r>
              <a:rPr lang="es-ES" dirty="0"/>
              <a:t>*</a:t>
            </a:r>
          </a:p>
          <a:p>
            <a:r>
              <a:rPr lang="es-ES" dirty="0"/>
              <a:t>Mes del año (1-12)</a:t>
            </a:r>
          </a:p>
        </p:txBody>
      </p:sp>
    </p:spTree>
    <p:extLst>
      <p:ext uri="{BB962C8B-B14F-4D97-AF65-F5344CB8AC3E}">
        <p14:creationId xmlns:p14="http://schemas.microsoft.com/office/powerpoint/2010/main" val="61187011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924FAAD5-15FC-1C4D-30F7-30D2E4ED7BE4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EF5D938B-6AB8-42CB-990C-9CE12F21A291}" type="datetimeyyyy">
              <a:rPr lang="es-ES" smtClean="0"/>
              <a:pPr/>
              <a:t>2025</a:t>
            </a:fld>
            <a:r>
              <a:rPr lang="es-ES"/>
              <a:t> | El poder oculto de las CLIs | Pepe Fabra Valverde</a:t>
            </a:r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6258FD0-207B-4DEB-4A45-A2327F7D98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****</a:t>
            </a:r>
            <a:r>
              <a:rPr lang="es-ES" b="1" dirty="0">
                <a:solidFill>
                  <a:srgbClr val="F7B615"/>
                </a:solidFill>
              </a:rPr>
              <a:t>*</a:t>
            </a:r>
          </a:p>
          <a:p>
            <a:r>
              <a:rPr lang="es-ES" dirty="0"/>
              <a:t>Día de la semana</a:t>
            </a:r>
          </a:p>
          <a:p>
            <a:r>
              <a:rPr lang="es-ES" dirty="0"/>
              <a:t>(0-6)</a:t>
            </a:r>
          </a:p>
        </p:txBody>
      </p:sp>
    </p:spTree>
    <p:extLst>
      <p:ext uri="{BB962C8B-B14F-4D97-AF65-F5344CB8AC3E}">
        <p14:creationId xmlns:p14="http://schemas.microsoft.com/office/powerpoint/2010/main" val="331688127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FA5975D1-F4B4-7C41-A104-558F4C86B55F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EF5D938B-6AB8-42CB-990C-9CE12F21A291}" type="datetimeyyyy">
              <a:rPr lang="es-ES" smtClean="0"/>
              <a:pPr/>
              <a:t>2025</a:t>
            </a:fld>
            <a:r>
              <a:rPr lang="es-ES"/>
              <a:t> | El poder oculto de las CLIs | Pepe Fabra Valverde</a:t>
            </a:r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22DFD83-C1BD-687E-6A4C-1B9414647E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Se complican más</a:t>
            </a:r>
          </a:p>
        </p:txBody>
      </p:sp>
    </p:spTree>
    <p:extLst>
      <p:ext uri="{BB962C8B-B14F-4D97-AF65-F5344CB8AC3E}">
        <p14:creationId xmlns:p14="http://schemas.microsoft.com/office/powerpoint/2010/main" val="356772312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F1EDC434-672C-C6B6-1AFF-FFA70C88903A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EF5D938B-6AB8-42CB-990C-9CE12F21A291}" type="datetimeyyyy">
              <a:rPr lang="es-ES" smtClean="0"/>
              <a:pPr/>
              <a:t>2025</a:t>
            </a:fld>
            <a:r>
              <a:rPr lang="es-ES"/>
              <a:t> | El poder oculto de las CLIs | Pepe Fabra Valverde</a:t>
            </a:r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6DACB0F-F845-3231-82E1-0418D32C5B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>
                <a:hlinkClick r:id="rId2"/>
              </a:rPr>
              <a:t>https://crontab.guru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667343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10BC4C0-747C-8C07-5A95-D011E2588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Todo el mundo odia los comandos</a:t>
            </a:r>
          </a:p>
        </p:txBody>
      </p:sp>
    </p:spTree>
    <p:extLst>
      <p:ext uri="{BB962C8B-B14F-4D97-AF65-F5344CB8AC3E}">
        <p14:creationId xmlns:p14="http://schemas.microsoft.com/office/powerpoint/2010/main" val="123627656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83575CF-EBC4-7959-C84D-6294633A39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automatizaciones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CAA93B0-BB99-FF18-873B-B82BCC9502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/>
              <a:t>hooks</a:t>
            </a:r>
            <a:r>
              <a:rPr lang="es-ES" dirty="0"/>
              <a:t> y eventos</a:t>
            </a:r>
          </a:p>
        </p:txBody>
      </p:sp>
    </p:spTree>
    <p:extLst>
      <p:ext uri="{BB962C8B-B14F-4D97-AF65-F5344CB8AC3E}">
        <p14:creationId xmlns:p14="http://schemas.microsoft.com/office/powerpoint/2010/main" val="317357515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036D086-65C5-31B5-4155-3492E66718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Eventos concretos</a:t>
            </a:r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52BC8F20-AEA0-68B4-B238-21BA2DC404DF}"/>
              </a:ext>
            </a:extLst>
          </p:cNvPr>
          <p:cNvSpPr txBox="1">
            <a:spLocks/>
          </p:cNvSpPr>
          <p:nvPr/>
        </p:nvSpPr>
        <p:spPr>
          <a:xfrm>
            <a:off x="136525" y="6356350"/>
            <a:ext cx="40579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bg1">
                    <a:alpha val="8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5D938B-6AB8-42CB-990C-9CE12F21A291}" type="datetimeyyyy">
              <a:rPr lang="es-ES" sz="900" smtClean="0"/>
              <a:pPr/>
              <a:t>2025</a:t>
            </a:fld>
            <a:r>
              <a:rPr lang="es-ES" sz="900" dirty="0"/>
              <a:t> | El poder oculto de las </a:t>
            </a:r>
            <a:r>
              <a:rPr lang="es-ES" sz="900" dirty="0" err="1"/>
              <a:t>CLIs</a:t>
            </a:r>
            <a:r>
              <a:rPr lang="es-ES" sz="900" dirty="0"/>
              <a:t> | Pepe Fabra Valverde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366509071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8CC4E704-FE6D-932B-19BA-71EAED7B6B1C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EF5D938B-6AB8-42CB-990C-9CE12F21A291}" type="datetimeyyyy">
              <a:rPr lang="es-ES" smtClean="0"/>
              <a:pPr/>
              <a:t>2025</a:t>
            </a:fld>
            <a:r>
              <a:rPr lang="es-ES"/>
              <a:t> | El poder oculto de las CLIs | Pepe Fabra Valverde</a:t>
            </a:r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51F161F-690A-F57E-E5E4-3BDB545C80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Git </a:t>
            </a:r>
            <a:r>
              <a:rPr lang="es-ES" dirty="0" err="1"/>
              <a:t>hooks</a:t>
            </a:r>
            <a:r>
              <a:rPr lang="es-ES" dirty="0"/>
              <a:t>, husky</a:t>
            </a:r>
          </a:p>
        </p:txBody>
      </p:sp>
    </p:spTree>
    <p:extLst>
      <p:ext uri="{BB962C8B-B14F-4D97-AF65-F5344CB8AC3E}">
        <p14:creationId xmlns:p14="http://schemas.microsoft.com/office/powerpoint/2010/main" val="372890522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60A34F26-CEF8-72D5-CA13-2D064D31C4DA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EF5D938B-6AB8-42CB-990C-9CE12F21A291}" type="datetimeyyyy">
              <a:rPr lang="es-ES" smtClean="0"/>
              <a:pPr/>
              <a:t>2025</a:t>
            </a:fld>
            <a:r>
              <a:rPr lang="es-ES"/>
              <a:t> | El poder oculto de las CLIs | Pepe Fabra Valverde</a:t>
            </a:r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7D0040E-C7B5-A804-52A5-BB881BFB10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err="1"/>
              <a:t>Template</a:t>
            </a:r>
            <a:r>
              <a:rPr lang="es-ES" dirty="0"/>
              <a:t> </a:t>
            </a:r>
            <a:r>
              <a:rPr lang="es-ES" dirty="0" err="1"/>
              <a:t>Method</a:t>
            </a:r>
            <a:endParaRPr lang="es-ES" dirty="0"/>
          </a:p>
          <a:p>
            <a:r>
              <a:rPr lang="es-ES" dirty="0" err="1"/>
              <a:t>Design</a:t>
            </a:r>
            <a:r>
              <a:rPr lang="es-ES" dirty="0"/>
              <a:t> </a:t>
            </a:r>
            <a:r>
              <a:rPr lang="es-ES" dirty="0" err="1"/>
              <a:t>Pattern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7882922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813CF8C2-F105-7AE0-8683-100EB228C179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EF5D938B-6AB8-42CB-990C-9CE12F21A291}" type="datetimeyyyy">
              <a:rPr lang="es-ES" smtClean="0"/>
              <a:pPr/>
              <a:t>2025</a:t>
            </a:fld>
            <a:r>
              <a:rPr lang="es-ES"/>
              <a:t> | El poder oculto de las CLIs | Pepe Fabra Valverde</a:t>
            </a:r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29B19E9-9D5F-4F29-C8F8-8FFF31DB7D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Automatiza </a:t>
            </a:r>
            <a:r>
              <a:rPr lang="es-ES" b="1" dirty="0">
                <a:solidFill>
                  <a:srgbClr val="F7B615"/>
                </a:solidFill>
              </a:rPr>
              <a:t>X</a:t>
            </a:r>
          </a:p>
          <a:p>
            <a:r>
              <a:rPr lang="es-ES" dirty="0"/>
              <a:t>Cada vez que </a:t>
            </a:r>
            <a:r>
              <a:rPr lang="es-ES" b="1" dirty="0">
                <a:solidFill>
                  <a:srgbClr val="F7B615"/>
                </a:solidFill>
              </a:rPr>
              <a:t>Y</a:t>
            </a:r>
          </a:p>
        </p:txBody>
      </p:sp>
    </p:spTree>
    <p:extLst>
      <p:ext uri="{BB962C8B-B14F-4D97-AF65-F5344CB8AC3E}">
        <p14:creationId xmlns:p14="http://schemas.microsoft.com/office/powerpoint/2010/main" val="48879385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83575CF-EBC4-7959-C84D-6294633A39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automatizaciones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CAA93B0-BB99-FF18-873B-B82BCC9502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pereza</a:t>
            </a:r>
          </a:p>
        </p:txBody>
      </p:sp>
    </p:spTree>
    <p:extLst>
      <p:ext uri="{BB962C8B-B14F-4D97-AF65-F5344CB8AC3E}">
        <p14:creationId xmlns:p14="http://schemas.microsoft.com/office/powerpoint/2010/main" val="406928952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ED55E97-5CF9-A475-B6D9-D388340AC4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Hábitos atómicos</a:t>
            </a:r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6B0E8C70-FF80-76CC-7168-3202730B9A3A}"/>
              </a:ext>
            </a:extLst>
          </p:cNvPr>
          <p:cNvSpPr txBox="1">
            <a:spLocks/>
          </p:cNvSpPr>
          <p:nvPr/>
        </p:nvSpPr>
        <p:spPr>
          <a:xfrm>
            <a:off x="136525" y="6356350"/>
            <a:ext cx="40579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bg1">
                    <a:alpha val="8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5D938B-6AB8-42CB-990C-9CE12F21A291}" type="datetimeyyyy">
              <a:rPr lang="es-ES" sz="900" smtClean="0"/>
              <a:pPr/>
              <a:t>2025</a:t>
            </a:fld>
            <a:r>
              <a:rPr lang="es-ES" sz="900" dirty="0"/>
              <a:t> | El poder oculto de las </a:t>
            </a:r>
            <a:r>
              <a:rPr lang="es-ES" sz="900" dirty="0" err="1"/>
              <a:t>CLIs</a:t>
            </a:r>
            <a:r>
              <a:rPr lang="es-ES" sz="900" dirty="0"/>
              <a:t> | Pepe Fabra Valverde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341834474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5DB0EAEF-52CF-E8B1-47CF-090358F36653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EF5D938B-6AB8-42CB-990C-9CE12F21A291}" type="datetimeyyyy">
              <a:rPr lang="es-ES" smtClean="0"/>
              <a:pPr/>
              <a:t>2025</a:t>
            </a:fld>
            <a:r>
              <a:rPr lang="es-ES"/>
              <a:t> | El poder oculto de las CLIs | Pepe Fabra Valverde</a:t>
            </a:r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2168E1C-28ED-CD86-31DA-3B1E5ECB84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Procrastinación</a:t>
            </a:r>
          </a:p>
        </p:txBody>
      </p:sp>
    </p:spTree>
    <p:extLst>
      <p:ext uri="{BB962C8B-B14F-4D97-AF65-F5344CB8AC3E}">
        <p14:creationId xmlns:p14="http://schemas.microsoft.com/office/powerpoint/2010/main" val="16445260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72878753-E412-9FFD-3103-893FCF6D9339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EF5D938B-6AB8-42CB-990C-9CE12F21A291}" type="datetimeyyyy">
              <a:rPr lang="es-ES" smtClean="0"/>
              <a:pPr/>
              <a:t>2025</a:t>
            </a:fld>
            <a:r>
              <a:rPr lang="es-ES"/>
              <a:t> | El poder oculto de las CLIs | Pepe Fabra Valverde</a:t>
            </a:r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9934DD0-9E70-172A-7D8E-569C616ABF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Vaguería como </a:t>
            </a:r>
            <a:r>
              <a:rPr lang="es-ES" b="1" dirty="0">
                <a:solidFill>
                  <a:srgbClr val="F7B615"/>
                </a:solidFill>
              </a:rPr>
              <a:t>motivador</a:t>
            </a:r>
            <a:r>
              <a:rPr lang="es-ES" dirty="0"/>
              <a:t> de mejora</a:t>
            </a:r>
          </a:p>
        </p:txBody>
      </p:sp>
    </p:spTree>
    <p:extLst>
      <p:ext uri="{BB962C8B-B14F-4D97-AF65-F5344CB8AC3E}">
        <p14:creationId xmlns:p14="http://schemas.microsoft.com/office/powerpoint/2010/main" val="362011625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3">
            <a:extLst>
              <a:ext uri="{FF2B5EF4-FFF2-40B4-BE49-F238E27FC236}">
                <a16:creationId xmlns:a16="http://schemas.microsoft.com/office/drawing/2014/main" id="{8EEDF482-31FB-018F-A54F-156CE352982F}"/>
              </a:ext>
            </a:extLst>
          </p:cNvPr>
          <p:cNvSpPr txBox="1">
            <a:spLocks/>
          </p:cNvSpPr>
          <p:nvPr/>
        </p:nvSpPr>
        <p:spPr>
          <a:xfrm>
            <a:off x="826543" y="821093"/>
            <a:ext cx="10293113" cy="504630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es-ES" sz="6000" dirty="0"/>
              <a:t>I </a:t>
            </a:r>
            <a:r>
              <a:rPr lang="es-ES" sz="6000" dirty="0" err="1"/>
              <a:t>choose</a:t>
            </a:r>
            <a:r>
              <a:rPr lang="es-ES" sz="6000" dirty="0"/>
              <a:t> a </a:t>
            </a:r>
            <a:r>
              <a:rPr lang="es-ES" sz="6000" dirty="0" err="1"/>
              <a:t>lazy</a:t>
            </a:r>
            <a:r>
              <a:rPr lang="es-ES" sz="6000" dirty="0"/>
              <a:t> </a:t>
            </a:r>
            <a:r>
              <a:rPr lang="es-ES" sz="6000" dirty="0" err="1"/>
              <a:t>person</a:t>
            </a:r>
            <a:r>
              <a:rPr lang="es-ES" sz="6000" dirty="0"/>
              <a:t> </a:t>
            </a:r>
            <a:r>
              <a:rPr lang="es-ES" sz="6000" dirty="0" err="1"/>
              <a:t>to</a:t>
            </a:r>
            <a:r>
              <a:rPr lang="es-ES" sz="6000" dirty="0"/>
              <a:t> do a </a:t>
            </a:r>
            <a:r>
              <a:rPr lang="es-ES" sz="6000" dirty="0" err="1"/>
              <a:t>hard</a:t>
            </a:r>
            <a:r>
              <a:rPr lang="es-ES" sz="6000" dirty="0"/>
              <a:t> </a:t>
            </a:r>
            <a:r>
              <a:rPr lang="es-ES" sz="6000" dirty="0" err="1"/>
              <a:t>job</a:t>
            </a:r>
            <a:r>
              <a:rPr lang="es-ES" sz="6000" dirty="0"/>
              <a:t>. </a:t>
            </a:r>
            <a:r>
              <a:rPr lang="es-ES" sz="6000" dirty="0" err="1"/>
              <a:t>Because</a:t>
            </a:r>
            <a:r>
              <a:rPr lang="es-ES" sz="6000" dirty="0"/>
              <a:t> a </a:t>
            </a:r>
            <a:r>
              <a:rPr lang="es-ES" sz="6000" dirty="0" err="1"/>
              <a:t>lazy</a:t>
            </a:r>
            <a:r>
              <a:rPr lang="es-ES" sz="6000" dirty="0"/>
              <a:t> </a:t>
            </a:r>
            <a:r>
              <a:rPr lang="es-ES" sz="6000" dirty="0" err="1"/>
              <a:t>person</a:t>
            </a:r>
            <a:r>
              <a:rPr lang="es-ES" sz="6000" dirty="0"/>
              <a:t> </a:t>
            </a:r>
            <a:r>
              <a:rPr lang="es-ES" sz="6000" dirty="0" err="1"/>
              <a:t>will</a:t>
            </a:r>
            <a:r>
              <a:rPr lang="es-ES" sz="6000" dirty="0"/>
              <a:t> </a:t>
            </a:r>
            <a:r>
              <a:rPr lang="es-ES" sz="6000" dirty="0" err="1"/>
              <a:t>find</a:t>
            </a:r>
            <a:r>
              <a:rPr lang="es-ES" sz="6000" dirty="0"/>
              <a:t> </a:t>
            </a:r>
            <a:r>
              <a:rPr lang="es-ES" sz="6000" dirty="0" err="1"/>
              <a:t>an</a:t>
            </a:r>
            <a:r>
              <a:rPr lang="es-ES" sz="6000" dirty="0"/>
              <a:t> </a:t>
            </a:r>
            <a:r>
              <a:rPr lang="es-ES" sz="6000" dirty="0" err="1"/>
              <a:t>easy</a:t>
            </a:r>
            <a:r>
              <a:rPr lang="es-ES" sz="6000" dirty="0"/>
              <a:t> </a:t>
            </a:r>
            <a:r>
              <a:rPr lang="es-ES" sz="6000" dirty="0" err="1"/>
              <a:t>way</a:t>
            </a:r>
            <a:r>
              <a:rPr lang="es-ES" sz="6000" dirty="0"/>
              <a:t> </a:t>
            </a:r>
            <a:r>
              <a:rPr lang="es-ES" sz="6000" dirty="0" err="1"/>
              <a:t>to</a:t>
            </a:r>
            <a:r>
              <a:rPr lang="es-ES" sz="6000" dirty="0"/>
              <a:t> do </a:t>
            </a:r>
            <a:r>
              <a:rPr lang="es-ES" sz="6000" dirty="0" err="1"/>
              <a:t>it</a:t>
            </a:r>
            <a:endParaRPr lang="es-ES" sz="6000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6AC225C8-B27E-08D2-62C6-85490C8F60E8}"/>
              </a:ext>
            </a:extLst>
          </p:cNvPr>
          <p:cNvSpPr txBox="1"/>
          <p:nvPr/>
        </p:nvSpPr>
        <p:spPr>
          <a:xfrm>
            <a:off x="826543" y="5251857"/>
            <a:ext cx="75978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solidFill>
                  <a:srgbClr val="F7B615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Frank Gilbreth Sr., </a:t>
            </a:r>
            <a:r>
              <a:rPr lang="es-ES" dirty="0" err="1">
                <a:solidFill>
                  <a:srgbClr val="F7B615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Clarence</a:t>
            </a:r>
            <a:r>
              <a:rPr lang="es-ES" dirty="0">
                <a:solidFill>
                  <a:srgbClr val="F7B615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s-ES" dirty="0" err="1">
                <a:solidFill>
                  <a:srgbClr val="F7B615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Bleicher</a:t>
            </a:r>
            <a:endParaRPr lang="es-ES" dirty="0">
              <a:solidFill>
                <a:srgbClr val="F7B615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FE618B38-989A-322A-4D4F-886A73E575A9}"/>
              </a:ext>
            </a:extLst>
          </p:cNvPr>
          <p:cNvSpPr txBox="1">
            <a:spLocks/>
          </p:cNvSpPr>
          <p:nvPr/>
        </p:nvSpPr>
        <p:spPr>
          <a:xfrm>
            <a:off x="136525" y="6356350"/>
            <a:ext cx="4057996" cy="365125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bg1">
                    <a:alpha val="8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EF5D938B-6AB8-42CB-990C-9CE12F21A291}" type="datetimeyyyy">
              <a:rPr lang="es-ES" sz="900" kern="0" smtClean="0"/>
              <a:pPr/>
              <a:t>2025</a:t>
            </a:fld>
            <a:r>
              <a:rPr lang="es-ES" sz="900" kern="0"/>
              <a:t> | El poder oculto de las CLIs | Pepe Fabra Valverde</a:t>
            </a:r>
            <a:endParaRPr lang="en-US" sz="900" kern="0" dirty="0"/>
          </a:p>
        </p:txBody>
      </p:sp>
    </p:spTree>
    <p:extLst>
      <p:ext uri="{BB962C8B-B14F-4D97-AF65-F5344CB8AC3E}">
        <p14:creationId xmlns:p14="http://schemas.microsoft.com/office/powerpoint/2010/main" val="11653230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14a">
      <a:dk1>
        <a:srgbClr val="000000"/>
      </a:dk1>
      <a:lt1>
        <a:srgbClr val="FFFFFF"/>
      </a:lt1>
      <a:dk2>
        <a:srgbClr val="171431"/>
      </a:dk2>
      <a:lt2>
        <a:srgbClr val="1F66B2"/>
      </a:lt2>
      <a:accent1>
        <a:srgbClr val="7A77C6"/>
      </a:accent1>
      <a:accent2>
        <a:srgbClr val="08F7FE"/>
      </a:accent2>
      <a:accent3>
        <a:srgbClr val="4A47A9"/>
      </a:accent3>
      <a:accent4>
        <a:srgbClr val="FF9200"/>
      </a:accent4>
      <a:accent5>
        <a:srgbClr val="E450A9"/>
      </a:accent5>
      <a:accent6>
        <a:srgbClr val="7320A3"/>
      </a:accent6>
      <a:hlink>
        <a:srgbClr val="F7B615"/>
      </a:hlink>
      <a:folHlink>
        <a:srgbClr val="70440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2977</TotalTime>
  <Words>3577</Words>
  <Application>Microsoft Macintosh PowerPoint</Application>
  <PresentationFormat>Panorámica</PresentationFormat>
  <Paragraphs>565</Paragraphs>
  <Slides>237</Slides>
  <Notes>2</Notes>
  <HiddenSlides>9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237</vt:i4>
      </vt:variant>
    </vt:vector>
  </HeadingPairs>
  <TitlesOfParts>
    <vt:vector size="244" baseType="lpstr">
      <vt:lpstr>Allstar4</vt:lpstr>
      <vt:lpstr>Arial</vt:lpstr>
      <vt:lpstr>Calibri</vt:lpstr>
      <vt:lpstr>Cascadia Mono PL</vt:lpstr>
      <vt:lpstr>Courier New</vt:lpstr>
      <vt:lpstr>Roboto</vt:lpstr>
      <vt:lpstr>Office Theme</vt:lpstr>
      <vt:lpstr>El poder oculto de las CLIs</vt:lpstr>
      <vt:lpstr>Presentación de PowerPoint</vt:lpstr>
      <vt:lpstr>Autobús Capgemini</vt:lpstr>
      <vt:lpstr>Pepe Fabra Valverde</vt:lpstr>
      <vt:lpstr>Disclaimer</vt:lpstr>
      <vt:lpstr>Agenda</vt:lpstr>
      <vt:lpstr>Agenda</vt:lpstr>
      <vt:lpstr>Experiencia con comandos</vt:lpstr>
      <vt:lpstr>Todo el mundo odia los comandos</vt:lpstr>
      <vt:lpstr>…o les tiene miedo</vt:lpstr>
      <vt:lpstr>Presentación de PowerPoint</vt:lpstr>
      <vt:lpstr>Presentación de PowerPoint</vt:lpstr>
      <vt:lpstr>Presentación de PowerPoint</vt:lpstr>
      <vt:lpstr>Presentación de PowerPoint</vt:lpstr>
      <vt:lpstr>Entendamos mejor las CLIs</vt:lpstr>
      <vt:lpstr>Command-line interface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command-line interface</vt:lpstr>
      <vt:lpstr>Presentación de PowerPoint</vt:lpstr>
      <vt:lpstr>Presentación de PowerPoint</vt:lpstr>
      <vt:lpstr>Presentación de PowerPoint</vt:lpstr>
      <vt:lpstr>command-line interface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command-line interface</vt:lpstr>
      <vt:lpstr>Logs y verbosidad</vt:lpstr>
      <vt:lpstr>command-line interface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command-line interface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Lo veremos mejor en el taller</vt:lpstr>
      <vt:lpstr>Presentación de PowerPoint</vt:lpstr>
      <vt:lpstr>Presentación de PowerPoint</vt:lpstr>
      <vt:lpstr>command-line interface</vt:lpstr>
      <vt:lpstr>RESTful APIs</vt:lpstr>
      <vt:lpstr>command-line interface</vt:lpstr>
      <vt:lpstr>Presentación de PowerPoint</vt:lpstr>
      <vt:lpstr>Presentación de PowerPoint</vt:lpstr>
      <vt:lpstr>Presentación de PowerPoint</vt:lpstr>
      <vt:lpstr>command-line interface</vt:lpstr>
      <vt:lpstr>Presentación de PowerPoint</vt:lpstr>
      <vt:lpstr>Presentación de PowerPoint</vt:lpstr>
      <vt:lpstr>Presentación de PowerPoint</vt:lpstr>
      <vt:lpstr>Automatizaciones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automatizaciones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automatizaciones</vt:lpstr>
      <vt:lpstr>Presentación de PowerPoint</vt:lpstr>
      <vt:lpstr>Presentación de PowerPoint</vt:lpstr>
      <vt:lpstr>Presentación de PowerPoint</vt:lpstr>
      <vt:lpstr>Presentación de PowerPoint</vt:lpstr>
      <vt:lpstr>automatizaciones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automatizaciones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automatizaciones</vt:lpstr>
      <vt:lpstr>Presentación de PowerPoint</vt:lpstr>
      <vt:lpstr>Presentación de PowerPoint</vt:lpstr>
      <vt:lpstr>Presentación de PowerPoint</vt:lpstr>
      <vt:lpstr>Presentación de PowerPoint</vt:lpstr>
      <vt:lpstr>Arquitectura de Software</vt:lpstr>
      <vt:lpstr>automatizaciones</vt:lpstr>
      <vt:lpstr>Presentación de PowerPoint</vt:lpstr>
      <vt:lpstr>Matriz de Eisenhower</vt:lpstr>
      <vt:lpstr>Presentación de PowerPoint</vt:lpstr>
      <vt:lpstr>Matriz Eisenhower para automatización</vt:lpstr>
      <vt:lpstr>Matriz Eisenhower para automatización</vt:lpstr>
      <vt:lpstr>Matriz Eisenhower para automatización</vt:lpstr>
      <vt:lpstr>Matriz Eisenhower para automatización</vt:lpstr>
      <vt:lpstr>Matriz Eisenhower para automatización</vt:lpstr>
      <vt:lpstr>Matriz Eisenhower para automatización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Developer Experience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Developer Experience</vt:lpstr>
      <vt:lpstr>developer experience</vt:lpstr>
      <vt:lpstr>Presentación de PowerPoint</vt:lpstr>
      <vt:lpstr>Presentación de PowerPoint</vt:lpstr>
      <vt:lpstr>Presentación de PowerPoint</vt:lpstr>
      <vt:lpstr>Presentación de PowerPoint</vt:lpstr>
      <vt:lpstr>developer experience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Terraformadores y Validadores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terraformadores y validadores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AST – Abstract Syntax Tree</vt:lpstr>
      <vt:lpstr>terraformadores y validadores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Casing</vt:lpstr>
      <vt:lpstr>Ejemplos de templates</vt:lpstr>
      <vt:lpstr>terraformadores y validadores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terraformadores y validadores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terraformadores y validadores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terraformadores y validadores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el poder oculto de las clis</vt:lpstr>
      <vt:lpstr>Command-line interface Automatizaciones Developer Experience Terraformadores y validadores</vt:lpstr>
      <vt:lpstr>Command-line interface Automatizaciones Developer Experience Terraformadores y validadores</vt:lpstr>
      <vt:lpstr>Command-line interface Automatizaciones Developer Experience Terraformadores y validadores</vt:lpstr>
      <vt:lpstr>Command-line interface Automatizaciones Developer Experience Terraformadores y validadores</vt:lpstr>
      <vt:lpstr>Bibliografía</vt:lpstr>
      <vt:lpstr>Créditos</vt:lpstr>
      <vt:lpstr>Presentación de PowerPoint</vt:lpstr>
      <vt:lpstr>Presentación de PowerPoint</vt:lpstr>
      <vt:lpstr>Descanso</vt:lpstr>
      <vt:lpstr>Utilidades python</vt:lpstr>
      <vt:lpstr>https://github.com/jofaval/utilities/tree/master/python</vt:lpstr>
      <vt:lpstr>Taller</vt:lpstr>
      <vt:lpstr>magic-cli</vt:lpstr>
      <vt:lpstr>https://github.com/jofaval/talks-about/tree/master/uv/el-poder-oculto-de-las-clis</vt:lpstr>
      <vt:lpstr>magic-cli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 poder oculto de las CLIs</dc:title>
  <dc:creator>Pepe Fabra Valverde</dc:creator>
  <cp:lastModifiedBy>Fabra Valverde, Jose</cp:lastModifiedBy>
  <cp:revision>125</cp:revision>
  <cp:lastPrinted>2024-11-02T13:51:02Z</cp:lastPrinted>
  <dcterms:created xsi:type="dcterms:W3CDTF">2024-05-23T06:52:39Z</dcterms:created>
  <dcterms:modified xsi:type="dcterms:W3CDTF">2025-02-13T11:22:16Z</dcterms:modified>
</cp:coreProperties>
</file>